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49" r:id="rId2"/>
  </p:sldMasterIdLst>
  <p:notesMasterIdLst>
    <p:notesMasterId r:id="rId28"/>
  </p:notesMasterIdLst>
  <p:sldIdLst>
    <p:sldId id="256" r:id="rId3"/>
    <p:sldId id="257" r:id="rId4"/>
    <p:sldId id="3310" r:id="rId5"/>
    <p:sldId id="258" r:id="rId6"/>
    <p:sldId id="259" r:id="rId7"/>
    <p:sldId id="260" r:id="rId8"/>
    <p:sldId id="261" r:id="rId9"/>
    <p:sldId id="262" r:id="rId10"/>
    <p:sldId id="263" r:id="rId11"/>
    <p:sldId id="3308" r:id="rId12"/>
    <p:sldId id="3306" r:id="rId13"/>
    <p:sldId id="264" r:id="rId14"/>
    <p:sldId id="265" r:id="rId15"/>
    <p:sldId id="266" r:id="rId16"/>
    <p:sldId id="267" r:id="rId17"/>
    <p:sldId id="268" r:id="rId18"/>
    <p:sldId id="276" r:id="rId19"/>
    <p:sldId id="271" r:id="rId20"/>
    <p:sldId id="272" r:id="rId21"/>
    <p:sldId id="273" r:id="rId22"/>
    <p:sldId id="274" r:id="rId23"/>
    <p:sldId id="275" r:id="rId24"/>
    <p:sldId id="3309" r:id="rId25"/>
    <p:sldId id="3305" r:id="rId26"/>
    <p:sldId id="27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aled Elzatahry" initials="K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377A"/>
    <a:srgbClr val="FFFFFF"/>
    <a:srgbClr val="FF73D7"/>
    <a:srgbClr val="EEA94C"/>
    <a:srgbClr val="0055B8"/>
    <a:srgbClr val="949494"/>
    <a:srgbClr val="8FE2FF"/>
    <a:srgbClr val="01B7F9"/>
    <a:srgbClr val="F6C5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682" autoAdjust="0"/>
    <p:restoredTop sz="94660"/>
  </p:normalViewPr>
  <p:slideViewPr>
    <p:cSldViewPr snapToGrid="0">
      <p:cViewPr varScale="1">
        <p:scale>
          <a:sx n="86" d="100"/>
          <a:sy n="86" d="100"/>
        </p:scale>
        <p:origin x="254" y="7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ctr">
              <a:defRPr sz="1920" b="1" i="0" u="none" strike="noStrike" kern="1200" spc="0" baseline="0">
                <a:solidFill>
                  <a:schemeClr val="tx1">
                    <a:lumMod val="65000"/>
                    <a:lumOff val="35000"/>
                  </a:schemeClr>
                </a:solidFill>
                <a:latin typeface="+mn-lt"/>
                <a:ea typeface="+mn-ea"/>
                <a:cs typeface="+mn-cs"/>
              </a:defRPr>
            </a:pPr>
            <a:r>
              <a:rPr lang="en-US"/>
              <a:t>No of samples in 6 months </a:t>
            </a:r>
          </a:p>
        </c:rich>
      </c:tx>
      <c:layout>
        <c:manualLayout>
          <c:xMode val="edge"/>
          <c:yMode val="edge"/>
          <c:x val="0.34954763029226088"/>
          <c:y val="1.9908990829715031E-2"/>
        </c:manualLayout>
      </c:layout>
      <c:overlay val="0"/>
      <c:spPr>
        <a:noFill/>
        <a:ln>
          <a:noFill/>
        </a:ln>
        <a:effectLst/>
      </c:spPr>
      <c:txPr>
        <a:bodyPr rot="0" spcFirstLastPara="1" vertOverflow="ellipsis" vert="horz" wrap="square" anchor="ctr" anchorCtr="1"/>
        <a:lstStyle/>
        <a:p>
          <a:pPr algn="ctr">
            <a:defRPr sz="192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Sheet2!$E$8:$E$9</c:f>
              <c:strCache>
                <c:ptCount val="2"/>
                <c:pt idx="0">
                  <c:v>Before</c:v>
                </c:pt>
                <c:pt idx="1">
                  <c:v>After</c:v>
                </c:pt>
              </c:strCache>
            </c:strRef>
          </c:cat>
          <c:val>
            <c:numRef>
              <c:f>Sheet2!$F$8:$F$9</c:f>
              <c:numCache>
                <c:formatCode>General</c:formatCode>
                <c:ptCount val="2"/>
                <c:pt idx="0">
                  <c:v>13232</c:v>
                </c:pt>
                <c:pt idx="1">
                  <c:v>20082</c:v>
                </c:pt>
              </c:numCache>
            </c:numRef>
          </c:val>
          <c:extLst>
            <c:ext xmlns:c16="http://schemas.microsoft.com/office/drawing/2014/chart" uri="{C3380CC4-5D6E-409C-BE32-E72D297353CC}">
              <c16:uniqueId val="{00000000-D201-4BF7-9CDF-729459CC651F}"/>
            </c:ext>
          </c:extLst>
        </c:ser>
        <c:dLbls>
          <c:showLegendKey val="0"/>
          <c:showVal val="0"/>
          <c:showCatName val="0"/>
          <c:showSerName val="0"/>
          <c:showPercent val="0"/>
          <c:showBubbleSize val="0"/>
        </c:dLbls>
        <c:gapWidth val="219"/>
        <c:overlap val="-27"/>
        <c:axId val="1586048543"/>
        <c:axId val="1586043551"/>
      </c:barChart>
      <c:catAx>
        <c:axId val="15860485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1586043551"/>
        <c:crosses val="autoZero"/>
        <c:auto val="1"/>
        <c:lblAlgn val="ctr"/>
        <c:lblOffset val="100"/>
        <c:noMultiLvlLbl val="0"/>
      </c:catAx>
      <c:valAx>
        <c:axId val="1586043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1586048543"/>
        <c:crosses val="autoZero"/>
        <c:crossBetween val="between"/>
      </c:valAx>
      <c:spPr>
        <a:noFill/>
        <a:ln>
          <a:noFill/>
        </a:ln>
        <a:effectLst/>
      </c:spPr>
    </c:plotArea>
    <c:plotVisOnly val="1"/>
    <c:dispBlanksAs val="gap"/>
    <c:showDLblsOverMax val="0"/>
  </c:chart>
  <c:spPr>
    <a:noFill/>
    <a:ln>
      <a:solidFill>
        <a:srgbClr val="F2F2F2">
          <a:lumMod val="10000"/>
        </a:srgbClr>
      </a:solidFill>
    </a:ln>
    <a:effectLst/>
  </c:spPr>
  <c:txPr>
    <a:bodyPr/>
    <a:lstStyle/>
    <a:p>
      <a:pPr>
        <a:defRPr sz="1600" b="1"/>
      </a:pPr>
      <a:endParaRPr lang="en-US"/>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0EC5A9-CC6D-4B02-99A9-86F60ED4A899}" type="doc">
      <dgm:prSet loTypeId="urn:microsoft.com/office/officeart/2005/8/layout/matrix1" loCatId="matrix" qsTypeId="urn:microsoft.com/office/officeart/2005/8/quickstyle/simple4" qsCatId="simple" csTypeId="urn:microsoft.com/office/officeart/2005/8/colors/accent3_5" csCatId="accent3" phldr="1"/>
      <dgm:spPr/>
      <dgm:t>
        <a:bodyPr/>
        <a:lstStyle/>
        <a:p>
          <a:endParaRPr lang="en-US"/>
        </a:p>
      </dgm:t>
    </dgm:pt>
    <dgm:pt modelId="{242BE5DE-7204-4621-85C9-45E78C1386E9}">
      <dgm:prSet phldrT="[نص]" custT="1"/>
      <dgm:spPr/>
      <dgm:t>
        <a:bodyPr/>
        <a:lstStyle/>
        <a:p>
          <a:r>
            <a:rPr lang="en-US" sz="2400" b="1" dirty="0">
              <a:effectLst>
                <a:outerShdw blurRad="38100" dist="38100" dir="2700000" algn="tl">
                  <a:srgbClr val="000000">
                    <a:alpha val="43137"/>
                  </a:srgbClr>
                </a:outerShdw>
              </a:effectLst>
              <a:latin typeface="Times New Roman" panose="02020603050405020304" pitchFamily="18" charset="0"/>
              <a:ea typeface="Monotype Koufi" pitchFamily="2" charset="-78"/>
              <a:cs typeface="Times New Roman" panose="02020603050405020304" pitchFamily="18" charset="0"/>
            </a:rPr>
            <a:t>Light current application</a:t>
          </a:r>
          <a:endParaRPr lang="en-US" sz="2400" b="1" dirty="0">
            <a:effectLst>
              <a:outerShdw blurRad="38100" dist="38100" dir="2700000" algn="tl">
                <a:srgbClr val="000000">
                  <a:alpha val="43137"/>
                </a:srgbClr>
              </a:outerShdw>
            </a:effectLst>
          </a:endParaRPr>
        </a:p>
      </dgm:t>
    </dgm:pt>
    <dgm:pt modelId="{33327675-F30D-400C-A067-109DD5DB86BC}" type="parTrans" cxnId="{57550C47-4E9F-406D-B817-CB561E6713B4}">
      <dgm:prSet/>
      <dgm:spPr/>
      <dgm:t>
        <a:bodyPr/>
        <a:lstStyle/>
        <a:p>
          <a:endParaRPr lang="en-US"/>
        </a:p>
      </dgm:t>
    </dgm:pt>
    <dgm:pt modelId="{09DBD7BE-FE87-4989-A36F-10DFC4BF44AF}" type="sibTrans" cxnId="{57550C47-4E9F-406D-B817-CB561E6713B4}">
      <dgm:prSet/>
      <dgm:spPr/>
      <dgm:t>
        <a:bodyPr/>
        <a:lstStyle/>
        <a:p>
          <a:endParaRPr lang="en-US"/>
        </a:p>
      </dgm:t>
    </dgm:pt>
    <dgm:pt modelId="{F11D93F8-D97A-4A73-BE9F-FBB0F9077015}">
      <dgm:prSet phldrT="[نص]" custT="1"/>
      <dgm:spPr/>
      <dgm:t>
        <a:bodyPr/>
        <a:lstStyle/>
        <a:p>
          <a:r>
            <a:rPr lang="en-US" sz="3200" dirty="0">
              <a:latin typeface="Times New Roman" panose="02020603050405020304" pitchFamily="18" charset="0"/>
              <a:ea typeface="Monotype Koufi" pitchFamily="2" charset="-78"/>
              <a:cs typeface="Times New Roman" panose="02020603050405020304" pitchFamily="18" charset="0"/>
            </a:rPr>
            <a:t>MATV System</a:t>
          </a:r>
          <a:endParaRPr lang="en-US" sz="3200" dirty="0"/>
        </a:p>
      </dgm:t>
    </dgm:pt>
    <dgm:pt modelId="{A3CC5EBB-6AAE-4ACA-8E12-F598077A3F4E}" type="parTrans" cxnId="{F160452F-F99C-49D2-9F5C-32325A291113}">
      <dgm:prSet/>
      <dgm:spPr/>
      <dgm:t>
        <a:bodyPr/>
        <a:lstStyle/>
        <a:p>
          <a:endParaRPr lang="en-US"/>
        </a:p>
      </dgm:t>
    </dgm:pt>
    <dgm:pt modelId="{9909E8C6-2887-4BB4-8355-BC5CBAB700D4}" type="sibTrans" cxnId="{F160452F-F99C-49D2-9F5C-32325A291113}">
      <dgm:prSet/>
      <dgm:spPr/>
      <dgm:t>
        <a:bodyPr/>
        <a:lstStyle/>
        <a:p>
          <a:endParaRPr lang="en-US"/>
        </a:p>
      </dgm:t>
    </dgm:pt>
    <dgm:pt modelId="{6E792376-A695-42DE-B9DC-FDEF2DD97B0A}">
      <dgm:prSet phldrT="[نص]" custT="1"/>
      <dgm:spPr/>
      <dgm:t>
        <a:bodyPr/>
        <a:lstStyle/>
        <a:p>
          <a:r>
            <a:rPr lang="en-US" sz="2800" dirty="0">
              <a:latin typeface="Times New Roman" panose="02020603050405020304" pitchFamily="18" charset="0"/>
              <a:ea typeface="Monotype Koufi" pitchFamily="2" charset="-78"/>
              <a:cs typeface="Times New Roman" panose="02020603050405020304" pitchFamily="18" charset="0"/>
            </a:rPr>
            <a:t>Connecting more than one TV on the same LNB efficiently</a:t>
          </a:r>
          <a:endParaRPr lang="en-US" sz="2800" dirty="0"/>
        </a:p>
      </dgm:t>
    </dgm:pt>
    <dgm:pt modelId="{226EB855-E3A9-4BD9-8A96-9B4E1AC6BC15}" type="parTrans" cxnId="{D9A5BB17-A003-4EEA-8DD4-6902728C0FB1}">
      <dgm:prSet/>
      <dgm:spPr/>
      <dgm:t>
        <a:bodyPr/>
        <a:lstStyle/>
        <a:p>
          <a:endParaRPr lang="en-US"/>
        </a:p>
      </dgm:t>
    </dgm:pt>
    <dgm:pt modelId="{4D08E845-D94A-4833-AEED-3544677896C4}" type="sibTrans" cxnId="{D9A5BB17-A003-4EEA-8DD4-6902728C0FB1}">
      <dgm:prSet/>
      <dgm:spPr/>
      <dgm:t>
        <a:bodyPr/>
        <a:lstStyle/>
        <a:p>
          <a:endParaRPr lang="en-US"/>
        </a:p>
      </dgm:t>
    </dgm:pt>
    <dgm:pt modelId="{4259C67F-33C1-45FF-87B7-22454866542C}">
      <dgm:prSet phldrT="[نص]" custT="1"/>
      <dgm:spPr/>
      <dgm:t>
        <a:bodyPr/>
        <a:lstStyle/>
        <a:p>
          <a:r>
            <a:rPr lang="en-US" sz="3200" dirty="0">
              <a:latin typeface="Times New Roman" panose="02020603050405020304" pitchFamily="18" charset="0"/>
              <a:ea typeface="Monotype Koufi" pitchFamily="2" charset="-78"/>
              <a:cs typeface="Times New Roman" panose="02020603050405020304" pitchFamily="18" charset="0"/>
            </a:rPr>
            <a:t>Overcome weak signal</a:t>
          </a:r>
          <a:endParaRPr lang="en-US" sz="3200" dirty="0"/>
        </a:p>
      </dgm:t>
    </dgm:pt>
    <dgm:pt modelId="{1DAE0050-C95F-4E71-A3AD-CF407C4B4977}" type="parTrans" cxnId="{EFD1AEF7-BD98-4B06-8568-BAF2C8F4C6A6}">
      <dgm:prSet/>
      <dgm:spPr/>
      <dgm:t>
        <a:bodyPr/>
        <a:lstStyle/>
        <a:p>
          <a:endParaRPr lang="en-US"/>
        </a:p>
      </dgm:t>
    </dgm:pt>
    <dgm:pt modelId="{96533DE7-B08F-4EB7-A471-0BC63E18A248}" type="sibTrans" cxnId="{EFD1AEF7-BD98-4B06-8568-BAF2C8F4C6A6}">
      <dgm:prSet/>
      <dgm:spPr/>
      <dgm:t>
        <a:bodyPr/>
        <a:lstStyle/>
        <a:p>
          <a:endParaRPr lang="en-US"/>
        </a:p>
      </dgm:t>
    </dgm:pt>
    <dgm:pt modelId="{19F7FCB0-3AAD-4A50-87D6-84C0BC44AED3}">
      <dgm:prSet phldrT="[نص]" custT="1"/>
      <dgm:spPr/>
      <dgm:t>
        <a:bodyPr/>
        <a:lstStyle/>
        <a:p>
          <a:r>
            <a:rPr lang="en-US" sz="3200" dirty="0">
              <a:latin typeface="Times New Roman" panose="02020603050405020304" pitchFamily="18" charset="0"/>
              <a:ea typeface="Monotype Koufi" pitchFamily="2" charset="-78"/>
              <a:cs typeface="Times New Roman" panose="02020603050405020304" pitchFamily="18" charset="0"/>
            </a:rPr>
            <a:t>Overcome signal interference</a:t>
          </a:r>
          <a:endParaRPr lang="en-US" sz="3200" dirty="0"/>
        </a:p>
      </dgm:t>
    </dgm:pt>
    <dgm:pt modelId="{E03A007D-5DDD-4E01-BF1B-1035881494B9}" type="parTrans" cxnId="{CE1596CF-BF54-4362-AB4A-1C300856D01D}">
      <dgm:prSet/>
      <dgm:spPr/>
      <dgm:t>
        <a:bodyPr/>
        <a:lstStyle/>
        <a:p>
          <a:endParaRPr lang="en-US"/>
        </a:p>
      </dgm:t>
    </dgm:pt>
    <dgm:pt modelId="{D6163AB3-B595-429B-9138-A8BE0FE200DF}" type="sibTrans" cxnId="{CE1596CF-BF54-4362-AB4A-1C300856D01D}">
      <dgm:prSet/>
      <dgm:spPr/>
      <dgm:t>
        <a:bodyPr/>
        <a:lstStyle/>
        <a:p>
          <a:endParaRPr lang="en-US"/>
        </a:p>
      </dgm:t>
    </dgm:pt>
    <dgm:pt modelId="{597F23A2-6EE9-4E30-9066-972FB27F44FC}" type="pres">
      <dgm:prSet presAssocID="{490EC5A9-CC6D-4B02-99A9-86F60ED4A899}" presName="diagram" presStyleCnt="0">
        <dgm:presLayoutVars>
          <dgm:chMax val="1"/>
          <dgm:dir/>
          <dgm:animLvl val="ctr"/>
          <dgm:resizeHandles val="exact"/>
        </dgm:presLayoutVars>
      </dgm:prSet>
      <dgm:spPr/>
    </dgm:pt>
    <dgm:pt modelId="{2D003A2E-AE89-42A3-BFA1-46807B692DB8}" type="pres">
      <dgm:prSet presAssocID="{490EC5A9-CC6D-4B02-99A9-86F60ED4A899}" presName="matrix" presStyleCnt="0"/>
      <dgm:spPr/>
    </dgm:pt>
    <dgm:pt modelId="{E634D1AB-5A6F-463E-8829-7C808A6BF720}" type="pres">
      <dgm:prSet presAssocID="{490EC5A9-CC6D-4B02-99A9-86F60ED4A899}" presName="tile1" presStyleLbl="node1" presStyleIdx="0" presStyleCnt="4"/>
      <dgm:spPr/>
    </dgm:pt>
    <dgm:pt modelId="{F0E6F2BF-77E9-483C-8805-85ECAD73D26E}" type="pres">
      <dgm:prSet presAssocID="{490EC5A9-CC6D-4B02-99A9-86F60ED4A899}" presName="tile1text" presStyleLbl="node1" presStyleIdx="0" presStyleCnt="4">
        <dgm:presLayoutVars>
          <dgm:chMax val="0"/>
          <dgm:chPref val="0"/>
          <dgm:bulletEnabled val="1"/>
        </dgm:presLayoutVars>
      </dgm:prSet>
      <dgm:spPr/>
    </dgm:pt>
    <dgm:pt modelId="{50B31926-6C7A-47CD-92A0-4282EED930CA}" type="pres">
      <dgm:prSet presAssocID="{490EC5A9-CC6D-4B02-99A9-86F60ED4A899}" presName="tile2" presStyleLbl="node1" presStyleIdx="1" presStyleCnt="4"/>
      <dgm:spPr/>
    </dgm:pt>
    <dgm:pt modelId="{E16636C6-16DC-4731-9D1F-24256682CDC3}" type="pres">
      <dgm:prSet presAssocID="{490EC5A9-CC6D-4B02-99A9-86F60ED4A899}" presName="tile2text" presStyleLbl="node1" presStyleIdx="1" presStyleCnt="4">
        <dgm:presLayoutVars>
          <dgm:chMax val="0"/>
          <dgm:chPref val="0"/>
          <dgm:bulletEnabled val="1"/>
        </dgm:presLayoutVars>
      </dgm:prSet>
      <dgm:spPr/>
    </dgm:pt>
    <dgm:pt modelId="{A1DF1269-7F90-456F-9492-960DB32B2CAC}" type="pres">
      <dgm:prSet presAssocID="{490EC5A9-CC6D-4B02-99A9-86F60ED4A899}" presName="tile3" presStyleLbl="node1" presStyleIdx="2" presStyleCnt="4"/>
      <dgm:spPr/>
    </dgm:pt>
    <dgm:pt modelId="{F8450E92-B2E5-47EB-B045-F5144AF3F6B3}" type="pres">
      <dgm:prSet presAssocID="{490EC5A9-CC6D-4B02-99A9-86F60ED4A899}" presName="tile3text" presStyleLbl="node1" presStyleIdx="2" presStyleCnt="4">
        <dgm:presLayoutVars>
          <dgm:chMax val="0"/>
          <dgm:chPref val="0"/>
          <dgm:bulletEnabled val="1"/>
        </dgm:presLayoutVars>
      </dgm:prSet>
      <dgm:spPr/>
    </dgm:pt>
    <dgm:pt modelId="{A08C38FF-8E57-4601-BE8E-71A2F4F16CA7}" type="pres">
      <dgm:prSet presAssocID="{490EC5A9-CC6D-4B02-99A9-86F60ED4A899}" presName="tile4" presStyleLbl="node1" presStyleIdx="3" presStyleCnt="4"/>
      <dgm:spPr/>
    </dgm:pt>
    <dgm:pt modelId="{EADAA94D-35E1-459D-B847-1C15A13715E0}" type="pres">
      <dgm:prSet presAssocID="{490EC5A9-CC6D-4B02-99A9-86F60ED4A899}" presName="tile4text" presStyleLbl="node1" presStyleIdx="3" presStyleCnt="4">
        <dgm:presLayoutVars>
          <dgm:chMax val="0"/>
          <dgm:chPref val="0"/>
          <dgm:bulletEnabled val="1"/>
        </dgm:presLayoutVars>
      </dgm:prSet>
      <dgm:spPr/>
    </dgm:pt>
    <dgm:pt modelId="{D61B6A12-CD02-46CE-91C5-30C37E2E05FD}" type="pres">
      <dgm:prSet presAssocID="{490EC5A9-CC6D-4B02-99A9-86F60ED4A899}" presName="centerTile" presStyleLbl="fgShp" presStyleIdx="0" presStyleCnt="1">
        <dgm:presLayoutVars>
          <dgm:chMax val="0"/>
          <dgm:chPref val="0"/>
        </dgm:presLayoutVars>
      </dgm:prSet>
      <dgm:spPr/>
    </dgm:pt>
  </dgm:ptLst>
  <dgm:cxnLst>
    <dgm:cxn modelId="{2AB57000-3BE7-4D95-89FA-5C81E35C685B}" type="presOf" srcId="{F11D93F8-D97A-4A73-BE9F-FBB0F9077015}" destId="{E634D1AB-5A6F-463E-8829-7C808A6BF720}" srcOrd="0" destOrd="0" presId="urn:microsoft.com/office/officeart/2005/8/layout/matrix1"/>
    <dgm:cxn modelId="{690FB702-41B2-4152-880B-C67324E00F5C}" type="presOf" srcId="{19F7FCB0-3AAD-4A50-87D6-84C0BC44AED3}" destId="{EADAA94D-35E1-459D-B847-1C15A13715E0}" srcOrd="1" destOrd="0" presId="urn:microsoft.com/office/officeart/2005/8/layout/matrix1"/>
    <dgm:cxn modelId="{AFCE150C-9FE1-48D5-83F3-1D9E5091A3C2}" type="presOf" srcId="{6E792376-A695-42DE-B9DC-FDEF2DD97B0A}" destId="{50B31926-6C7A-47CD-92A0-4282EED930CA}" srcOrd="0" destOrd="0" presId="urn:microsoft.com/office/officeart/2005/8/layout/matrix1"/>
    <dgm:cxn modelId="{D9A5BB17-A003-4EEA-8DD4-6902728C0FB1}" srcId="{242BE5DE-7204-4621-85C9-45E78C1386E9}" destId="{6E792376-A695-42DE-B9DC-FDEF2DD97B0A}" srcOrd="1" destOrd="0" parTransId="{226EB855-E3A9-4BD9-8A96-9B4E1AC6BC15}" sibTransId="{4D08E845-D94A-4833-AEED-3544677896C4}"/>
    <dgm:cxn modelId="{F160452F-F99C-49D2-9F5C-32325A291113}" srcId="{242BE5DE-7204-4621-85C9-45E78C1386E9}" destId="{F11D93F8-D97A-4A73-BE9F-FBB0F9077015}" srcOrd="0" destOrd="0" parTransId="{A3CC5EBB-6AAE-4ACA-8E12-F598077A3F4E}" sibTransId="{9909E8C6-2887-4BB4-8355-BC5CBAB700D4}"/>
    <dgm:cxn modelId="{25407535-6AE6-4956-8E68-6909595A3E13}" type="presOf" srcId="{242BE5DE-7204-4621-85C9-45E78C1386E9}" destId="{D61B6A12-CD02-46CE-91C5-30C37E2E05FD}" srcOrd="0" destOrd="0" presId="urn:microsoft.com/office/officeart/2005/8/layout/matrix1"/>
    <dgm:cxn modelId="{F45DDE39-439B-47C7-BF0E-25E9F6FECED4}" type="presOf" srcId="{6E792376-A695-42DE-B9DC-FDEF2DD97B0A}" destId="{E16636C6-16DC-4731-9D1F-24256682CDC3}" srcOrd="1" destOrd="0" presId="urn:microsoft.com/office/officeart/2005/8/layout/matrix1"/>
    <dgm:cxn modelId="{57550C47-4E9F-406D-B817-CB561E6713B4}" srcId="{490EC5A9-CC6D-4B02-99A9-86F60ED4A899}" destId="{242BE5DE-7204-4621-85C9-45E78C1386E9}" srcOrd="0" destOrd="0" parTransId="{33327675-F30D-400C-A067-109DD5DB86BC}" sibTransId="{09DBD7BE-FE87-4989-A36F-10DFC4BF44AF}"/>
    <dgm:cxn modelId="{6D913F77-C716-434A-86B1-C3B0B9CC50CC}" type="presOf" srcId="{4259C67F-33C1-45FF-87B7-22454866542C}" destId="{F8450E92-B2E5-47EB-B045-F5144AF3F6B3}" srcOrd="1" destOrd="0" presId="urn:microsoft.com/office/officeart/2005/8/layout/matrix1"/>
    <dgm:cxn modelId="{22722459-764D-4763-A05E-2FE513B26379}" type="presOf" srcId="{4259C67F-33C1-45FF-87B7-22454866542C}" destId="{A1DF1269-7F90-456F-9492-960DB32B2CAC}" srcOrd="0" destOrd="0" presId="urn:microsoft.com/office/officeart/2005/8/layout/matrix1"/>
    <dgm:cxn modelId="{91C8A39C-6752-47C1-8044-164CE1022372}" type="presOf" srcId="{490EC5A9-CC6D-4B02-99A9-86F60ED4A899}" destId="{597F23A2-6EE9-4E30-9066-972FB27F44FC}" srcOrd="0" destOrd="0" presId="urn:microsoft.com/office/officeart/2005/8/layout/matrix1"/>
    <dgm:cxn modelId="{8EAF3FBE-2C1F-4836-8052-6E153B599C58}" type="presOf" srcId="{19F7FCB0-3AAD-4A50-87D6-84C0BC44AED3}" destId="{A08C38FF-8E57-4601-BE8E-71A2F4F16CA7}" srcOrd="0" destOrd="0" presId="urn:microsoft.com/office/officeart/2005/8/layout/matrix1"/>
    <dgm:cxn modelId="{CE1596CF-BF54-4362-AB4A-1C300856D01D}" srcId="{242BE5DE-7204-4621-85C9-45E78C1386E9}" destId="{19F7FCB0-3AAD-4A50-87D6-84C0BC44AED3}" srcOrd="3" destOrd="0" parTransId="{E03A007D-5DDD-4E01-BF1B-1035881494B9}" sibTransId="{D6163AB3-B595-429B-9138-A8BE0FE200DF}"/>
    <dgm:cxn modelId="{F82A76E2-A6BB-48F5-AA0B-FF808D7B436C}" type="presOf" srcId="{F11D93F8-D97A-4A73-BE9F-FBB0F9077015}" destId="{F0E6F2BF-77E9-483C-8805-85ECAD73D26E}" srcOrd="1" destOrd="0" presId="urn:microsoft.com/office/officeart/2005/8/layout/matrix1"/>
    <dgm:cxn modelId="{EFD1AEF7-BD98-4B06-8568-BAF2C8F4C6A6}" srcId="{242BE5DE-7204-4621-85C9-45E78C1386E9}" destId="{4259C67F-33C1-45FF-87B7-22454866542C}" srcOrd="2" destOrd="0" parTransId="{1DAE0050-C95F-4E71-A3AD-CF407C4B4977}" sibTransId="{96533DE7-B08F-4EB7-A471-0BC63E18A248}"/>
    <dgm:cxn modelId="{22A1FC1D-685D-46D4-ABAB-16E8C0434E57}" type="presParOf" srcId="{597F23A2-6EE9-4E30-9066-972FB27F44FC}" destId="{2D003A2E-AE89-42A3-BFA1-46807B692DB8}" srcOrd="0" destOrd="0" presId="urn:microsoft.com/office/officeart/2005/8/layout/matrix1"/>
    <dgm:cxn modelId="{52CDEE6E-1149-4150-83FD-44552C356D16}" type="presParOf" srcId="{2D003A2E-AE89-42A3-BFA1-46807B692DB8}" destId="{E634D1AB-5A6F-463E-8829-7C808A6BF720}" srcOrd="0" destOrd="0" presId="urn:microsoft.com/office/officeart/2005/8/layout/matrix1"/>
    <dgm:cxn modelId="{1A36E849-FFBC-42F1-80C2-AED522D2D3E8}" type="presParOf" srcId="{2D003A2E-AE89-42A3-BFA1-46807B692DB8}" destId="{F0E6F2BF-77E9-483C-8805-85ECAD73D26E}" srcOrd="1" destOrd="0" presId="urn:microsoft.com/office/officeart/2005/8/layout/matrix1"/>
    <dgm:cxn modelId="{0F895241-1FCA-47DC-8F57-289E130DC435}" type="presParOf" srcId="{2D003A2E-AE89-42A3-BFA1-46807B692DB8}" destId="{50B31926-6C7A-47CD-92A0-4282EED930CA}" srcOrd="2" destOrd="0" presId="urn:microsoft.com/office/officeart/2005/8/layout/matrix1"/>
    <dgm:cxn modelId="{D2CA4ABF-EDB8-49AD-B4F8-B350B5A20860}" type="presParOf" srcId="{2D003A2E-AE89-42A3-BFA1-46807B692DB8}" destId="{E16636C6-16DC-4731-9D1F-24256682CDC3}" srcOrd="3" destOrd="0" presId="urn:microsoft.com/office/officeart/2005/8/layout/matrix1"/>
    <dgm:cxn modelId="{23E642DF-1C93-44BF-B384-85258A734B95}" type="presParOf" srcId="{2D003A2E-AE89-42A3-BFA1-46807B692DB8}" destId="{A1DF1269-7F90-456F-9492-960DB32B2CAC}" srcOrd="4" destOrd="0" presId="urn:microsoft.com/office/officeart/2005/8/layout/matrix1"/>
    <dgm:cxn modelId="{6A6C7310-AA56-4F6C-A1A9-E9CCE5610F4E}" type="presParOf" srcId="{2D003A2E-AE89-42A3-BFA1-46807B692DB8}" destId="{F8450E92-B2E5-47EB-B045-F5144AF3F6B3}" srcOrd="5" destOrd="0" presId="urn:microsoft.com/office/officeart/2005/8/layout/matrix1"/>
    <dgm:cxn modelId="{3F1EF302-B474-4219-B6FD-11AE6B36FCCC}" type="presParOf" srcId="{2D003A2E-AE89-42A3-BFA1-46807B692DB8}" destId="{A08C38FF-8E57-4601-BE8E-71A2F4F16CA7}" srcOrd="6" destOrd="0" presId="urn:microsoft.com/office/officeart/2005/8/layout/matrix1"/>
    <dgm:cxn modelId="{E68B1192-68FB-4740-BF61-07436F9C8E13}" type="presParOf" srcId="{2D003A2E-AE89-42A3-BFA1-46807B692DB8}" destId="{EADAA94D-35E1-459D-B847-1C15A13715E0}" srcOrd="7" destOrd="0" presId="urn:microsoft.com/office/officeart/2005/8/layout/matrix1"/>
    <dgm:cxn modelId="{3C1C39B8-2192-4E71-BED3-8F67122BF708}" type="presParOf" srcId="{597F23A2-6EE9-4E30-9066-972FB27F44FC}" destId="{D61B6A12-CD02-46CE-91C5-30C37E2E05FD}"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4A1B4A-A2C8-479C-B44D-16EEF0944C4B}" type="doc">
      <dgm:prSet loTypeId="urn:microsoft.com/office/officeart/2005/8/layout/gear1" loCatId="relationship" qsTypeId="urn:microsoft.com/office/officeart/2005/8/quickstyle/simple1" qsCatId="simple" csTypeId="urn:microsoft.com/office/officeart/2005/8/colors/colorful2" csCatId="colorful" phldr="1"/>
      <dgm:spPr/>
    </dgm:pt>
    <dgm:pt modelId="{2F43F5E0-D9A4-46BA-ACBD-F0BC28574765}">
      <dgm:prSet phldrT="[نص]" custT="1"/>
      <dgm:spPr/>
      <dgm:t>
        <a:bodyPr/>
        <a:lstStyle/>
        <a:p>
          <a:r>
            <a:rPr lang="en-US" sz="2000" dirty="0">
              <a:latin typeface="Times New Roman" panose="02020603050405020304" pitchFamily="18" charset="0"/>
              <a:cs typeface="Times New Roman" panose="02020603050405020304" pitchFamily="18" charset="0"/>
            </a:rPr>
            <a:t>searching</a:t>
          </a:r>
          <a:endParaRPr lang="en-US" sz="2000" dirty="0"/>
        </a:p>
      </dgm:t>
    </dgm:pt>
    <dgm:pt modelId="{DAAF8A72-E2DB-4F2D-B959-22E8FA388113}" type="parTrans" cxnId="{507F9287-AFC1-46C9-A6D4-0EFD4A104F8E}">
      <dgm:prSet/>
      <dgm:spPr/>
      <dgm:t>
        <a:bodyPr/>
        <a:lstStyle/>
        <a:p>
          <a:endParaRPr lang="en-US"/>
        </a:p>
      </dgm:t>
    </dgm:pt>
    <dgm:pt modelId="{F8C79557-74C8-483B-A9B8-BB97C255BB0D}" type="sibTrans" cxnId="{507F9287-AFC1-46C9-A6D4-0EFD4A104F8E}">
      <dgm:prSet/>
      <dgm:spPr/>
      <dgm:t>
        <a:bodyPr/>
        <a:lstStyle/>
        <a:p>
          <a:endParaRPr lang="en-US"/>
        </a:p>
      </dgm:t>
    </dgm:pt>
    <dgm:pt modelId="{D44C9B91-082B-446A-94B6-E1E068E5161B}">
      <dgm:prSet phldrT="[نص]" custT="1"/>
      <dgm:spPr/>
      <dgm:t>
        <a:bodyPr/>
        <a:lstStyle/>
        <a:p>
          <a:r>
            <a:rPr lang="en-US" sz="1800" dirty="0">
              <a:latin typeface="Times New Roman" panose="02020603050405020304" pitchFamily="18" charset="0"/>
              <a:cs typeface="Times New Roman" panose="02020603050405020304" pitchFamily="18" charset="0"/>
            </a:rPr>
            <a:t>action plan</a:t>
          </a:r>
          <a:endParaRPr lang="en-US" sz="1800" dirty="0"/>
        </a:p>
      </dgm:t>
    </dgm:pt>
    <dgm:pt modelId="{F3B2ACC5-24EC-4EDB-89BE-D5C5F61D9890}" type="parTrans" cxnId="{B48471CD-CD1E-434B-A902-E092346E283F}">
      <dgm:prSet/>
      <dgm:spPr/>
      <dgm:t>
        <a:bodyPr/>
        <a:lstStyle/>
        <a:p>
          <a:endParaRPr lang="en-US"/>
        </a:p>
      </dgm:t>
    </dgm:pt>
    <dgm:pt modelId="{00803F81-B01A-4EF9-9250-08E389C274E1}" type="sibTrans" cxnId="{B48471CD-CD1E-434B-A902-E092346E283F}">
      <dgm:prSet/>
      <dgm:spPr/>
      <dgm:t>
        <a:bodyPr/>
        <a:lstStyle/>
        <a:p>
          <a:endParaRPr lang="en-US"/>
        </a:p>
      </dgm:t>
    </dgm:pt>
    <dgm:pt modelId="{B28E88E1-D9E9-4DCC-A441-B0A0A0BACC83}">
      <dgm:prSet phldrT="[نص]" custT="1"/>
      <dgm:spPr/>
      <dgm:t>
        <a:bodyPr/>
        <a:lstStyle/>
        <a:p>
          <a:r>
            <a:rPr lang="en-US" sz="2000" dirty="0">
              <a:latin typeface="Times New Roman" panose="02020603050405020304" pitchFamily="18" charset="0"/>
              <a:cs typeface="Times New Roman" panose="02020603050405020304" pitchFamily="18" charset="0"/>
            </a:rPr>
            <a:t>visit  TEVP</a:t>
          </a:r>
          <a:endParaRPr lang="en-US" sz="2000" dirty="0"/>
        </a:p>
      </dgm:t>
    </dgm:pt>
    <dgm:pt modelId="{64C8257D-3B79-4797-AB69-83B71E08E6E5}" type="parTrans" cxnId="{1A1AB8D9-2611-427F-8A92-073D0D6526B3}">
      <dgm:prSet/>
      <dgm:spPr/>
      <dgm:t>
        <a:bodyPr/>
        <a:lstStyle/>
        <a:p>
          <a:endParaRPr lang="en-US"/>
        </a:p>
      </dgm:t>
    </dgm:pt>
    <dgm:pt modelId="{50C69692-5C5C-4A63-9832-6D7519F08E08}" type="sibTrans" cxnId="{1A1AB8D9-2611-427F-8A92-073D0D6526B3}">
      <dgm:prSet/>
      <dgm:spPr/>
      <dgm:t>
        <a:bodyPr/>
        <a:lstStyle/>
        <a:p>
          <a:endParaRPr lang="en-US"/>
        </a:p>
      </dgm:t>
    </dgm:pt>
    <dgm:pt modelId="{4DCB3194-022A-49DF-A6EC-BA717C2E7BBF}" type="pres">
      <dgm:prSet presAssocID="{4F4A1B4A-A2C8-479C-B44D-16EEF0944C4B}" presName="composite" presStyleCnt="0">
        <dgm:presLayoutVars>
          <dgm:chMax val="3"/>
          <dgm:animLvl val="lvl"/>
          <dgm:resizeHandles val="exact"/>
        </dgm:presLayoutVars>
      </dgm:prSet>
      <dgm:spPr/>
    </dgm:pt>
    <dgm:pt modelId="{4D6A4BBF-9C7C-4E8F-A351-FE4791721EAD}" type="pres">
      <dgm:prSet presAssocID="{2F43F5E0-D9A4-46BA-ACBD-F0BC28574765}" presName="gear1" presStyleLbl="node1" presStyleIdx="0" presStyleCnt="3">
        <dgm:presLayoutVars>
          <dgm:chMax val="1"/>
          <dgm:bulletEnabled val="1"/>
        </dgm:presLayoutVars>
      </dgm:prSet>
      <dgm:spPr/>
    </dgm:pt>
    <dgm:pt modelId="{2271E185-F8D5-4989-8693-C45BADFF8A86}" type="pres">
      <dgm:prSet presAssocID="{2F43F5E0-D9A4-46BA-ACBD-F0BC28574765}" presName="gear1srcNode" presStyleLbl="node1" presStyleIdx="0" presStyleCnt="3"/>
      <dgm:spPr/>
    </dgm:pt>
    <dgm:pt modelId="{96A69417-FD3F-4DF6-B9A8-B196FD69C0CC}" type="pres">
      <dgm:prSet presAssocID="{2F43F5E0-D9A4-46BA-ACBD-F0BC28574765}" presName="gear1dstNode" presStyleLbl="node1" presStyleIdx="0" presStyleCnt="3"/>
      <dgm:spPr/>
    </dgm:pt>
    <dgm:pt modelId="{AEC64992-03AE-454B-9DCD-4D7BAF8953A1}" type="pres">
      <dgm:prSet presAssocID="{D44C9B91-082B-446A-94B6-E1E068E5161B}" presName="gear2" presStyleLbl="node1" presStyleIdx="1" presStyleCnt="3">
        <dgm:presLayoutVars>
          <dgm:chMax val="1"/>
          <dgm:bulletEnabled val="1"/>
        </dgm:presLayoutVars>
      </dgm:prSet>
      <dgm:spPr/>
    </dgm:pt>
    <dgm:pt modelId="{B36F1ED5-56C4-4898-9892-8EF29A971230}" type="pres">
      <dgm:prSet presAssocID="{D44C9B91-082B-446A-94B6-E1E068E5161B}" presName="gear2srcNode" presStyleLbl="node1" presStyleIdx="1" presStyleCnt="3"/>
      <dgm:spPr/>
    </dgm:pt>
    <dgm:pt modelId="{8603CEA7-DD1B-4BBF-B2E5-898812442071}" type="pres">
      <dgm:prSet presAssocID="{D44C9B91-082B-446A-94B6-E1E068E5161B}" presName="gear2dstNode" presStyleLbl="node1" presStyleIdx="1" presStyleCnt="3"/>
      <dgm:spPr/>
    </dgm:pt>
    <dgm:pt modelId="{DFB5CF05-4187-4CCB-B647-2144C515774B}" type="pres">
      <dgm:prSet presAssocID="{B28E88E1-D9E9-4DCC-A441-B0A0A0BACC83}" presName="gear3" presStyleLbl="node1" presStyleIdx="2" presStyleCnt="3" custLinFactNeighborX="0" custLinFactNeighborY="-580"/>
      <dgm:spPr/>
    </dgm:pt>
    <dgm:pt modelId="{0046027B-1BA2-4D64-ABAF-B56A9BE78E36}" type="pres">
      <dgm:prSet presAssocID="{B28E88E1-D9E9-4DCC-A441-B0A0A0BACC83}" presName="gear3tx" presStyleLbl="node1" presStyleIdx="2" presStyleCnt="3">
        <dgm:presLayoutVars>
          <dgm:chMax val="1"/>
          <dgm:bulletEnabled val="1"/>
        </dgm:presLayoutVars>
      </dgm:prSet>
      <dgm:spPr/>
    </dgm:pt>
    <dgm:pt modelId="{A07D4CAB-BCC5-46B3-973E-FF9F41811112}" type="pres">
      <dgm:prSet presAssocID="{B28E88E1-D9E9-4DCC-A441-B0A0A0BACC83}" presName="gear3srcNode" presStyleLbl="node1" presStyleIdx="2" presStyleCnt="3"/>
      <dgm:spPr/>
    </dgm:pt>
    <dgm:pt modelId="{A1F0F58E-FE6F-44B0-B33E-3D085EF69021}" type="pres">
      <dgm:prSet presAssocID="{B28E88E1-D9E9-4DCC-A441-B0A0A0BACC83}" presName="gear3dstNode" presStyleLbl="node1" presStyleIdx="2" presStyleCnt="3"/>
      <dgm:spPr/>
    </dgm:pt>
    <dgm:pt modelId="{DECDB392-1598-41FD-A2E3-A6E9C493194B}" type="pres">
      <dgm:prSet presAssocID="{F8C79557-74C8-483B-A9B8-BB97C255BB0D}" presName="connector1" presStyleLbl="sibTrans2D1" presStyleIdx="0" presStyleCnt="3"/>
      <dgm:spPr/>
    </dgm:pt>
    <dgm:pt modelId="{C47CCEE8-276B-4685-B792-9ED67D7E817D}" type="pres">
      <dgm:prSet presAssocID="{00803F81-B01A-4EF9-9250-08E389C274E1}" presName="connector2" presStyleLbl="sibTrans2D1" presStyleIdx="1" presStyleCnt="3" custLinFactNeighborX="0" custLinFactNeighborY="-545"/>
      <dgm:spPr/>
    </dgm:pt>
    <dgm:pt modelId="{2C289CF9-7ECE-490A-BF8A-C7D447D0F050}" type="pres">
      <dgm:prSet presAssocID="{50C69692-5C5C-4A63-9832-6D7519F08E08}" presName="connector3" presStyleLbl="sibTrans2D1" presStyleIdx="2" presStyleCnt="3"/>
      <dgm:spPr/>
    </dgm:pt>
  </dgm:ptLst>
  <dgm:cxnLst>
    <dgm:cxn modelId="{777CED00-798E-4572-8118-B28E5D59C3E9}" type="presOf" srcId="{2F43F5E0-D9A4-46BA-ACBD-F0BC28574765}" destId="{2271E185-F8D5-4989-8693-C45BADFF8A86}" srcOrd="1" destOrd="0" presId="urn:microsoft.com/office/officeart/2005/8/layout/gear1"/>
    <dgm:cxn modelId="{4356FB0B-0080-47BB-96E3-D5ECA1D4706E}" type="presOf" srcId="{D44C9B91-082B-446A-94B6-E1E068E5161B}" destId="{B36F1ED5-56C4-4898-9892-8EF29A971230}" srcOrd="1" destOrd="0" presId="urn:microsoft.com/office/officeart/2005/8/layout/gear1"/>
    <dgm:cxn modelId="{C2A1AE69-5DB8-4738-B6A2-9D9EC2983443}" type="presOf" srcId="{00803F81-B01A-4EF9-9250-08E389C274E1}" destId="{C47CCEE8-276B-4685-B792-9ED67D7E817D}" srcOrd="0" destOrd="0" presId="urn:microsoft.com/office/officeart/2005/8/layout/gear1"/>
    <dgm:cxn modelId="{B064B649-22BE-489D-B26D-58605FCDE25E}" type="presOf" srcId="{B28E88E1-D9E9-4DCC-A441-B0A0A0BACC83}" destId="{A07D4CAB-BCC5-46B3-973E-FF9F41811112}" srcOrd="2" destOrd="0" presId="urn:microsoft.com/office/officeart/2005/8/layout/gear1"/>
    <dgm:cxn modelId="{5DC9C04D-58F6-4E07-8739-E550CFA05FCC}" type="presOf" srcId="{B28E88E1-D9E9-4DCC-A441-B0A0A0BACC83}" destId="{DFB5CF05-4187-4CCB-B647-2144C515774B}" srcOrd="0" destOrd="0" presId="urn:microsoft.com/office/officeart/2005/8/layout/gear1"/>
    <dgm:cxn modelId="{ACF75580-2882-4174-8A64-09C680F0664D}" type="presOf" srcId="{2F43F5E0-D9A4-46BA-ACBD-F0BC28574765}" destId="{96A69417-FD3F-4DF6-B9A8-B196FD69C0CC}" srcOrd="2" destOrd="0" presId="urn:microsoft.com/office/officeart/2005/8/layout/gear1"/>
    <dgm:cxn modelId="{377D2E81-9E59-473D-AFF3-698077DEE538}" type="presOf" srcId="{B28E88E1-D9E9-4DCC-A441-B0A0A0BACC83}" destId="{0046027B-1BA2-4D64-ABAF-B56A9BE78E36}" srcOrd="1" destOrd="0" presId="urn:microsoft.com/office/officeart/2005/8/layout/gear1"/>
    <dgm:cxn modelId="{A30A3A81-ED9D-4037-A959-46C5FB74C984}" type="presOf" srcId="{2F43F5E0-D9A4-46BA-ACBD-F0BC28574765}" destId="{4D6A4BBF-9C7C-4E8F-A351-FE4791721EAD}" srcOrd="0" destOrd="0" presId="urn:microsoft.com/office/officeart/2005/8/layout/gear1"/>
    <dgm:cxn modelId="{507F9287-AFC1-46C9-A6D4-0EFD4A104F8E}" srcId="{4F4A1B4A-A2C8-479C-B44D-16EEF0944C4B}" destId="{2F43F5E0-D9A4-46BA-ACBD-F0BC28574765}" srcOrd="0" destOrd="0" parTransId="{DAAF8A72-E2DB-4F2D-B959-22E8FA388113}" sibTransId="{F8C79557-74C8-483B-A9B8-BB97C255BB0D}"/>
    <dgm:cxn modelId="{094F0489-28AB-4BD3-B6D8-DF3D69E877B8}" type="presOf" srcId="{50C69692-5C5C-4A63-9832-6D7519F08E08}" destId="{2C289CF9-7ECE-490A-BF8A-C7D447D0F050}" srcOrd="0" destOrd="0" presId="urn:microsoft.com/office/officeart/2005/8/layout/gear1"/>
    <dgm:cxn modelId="{6DA21891-F758-40D2-BA4E-54F7291012C1}" type="presOf" srcId="{D44C9B91-082B-446A-94B6-E1E068E5161B}" destId="{AEC64992-03AE-454B-9DCD-4D7BAF8953A1}" srcOrd="0" destOrd="0" presId="urn:microsoft.com/office/officeart/2005/8/layout/gear1"/>
    <dgm:cxn modelId="{A93D4AC0-5C2B-4586-8B91-79207F6641CF}" type="presOf" srcId="{F8C79557-74C8-483B-A9B8-BB97C255BB0D}" destId="{DECDB392-1598-41FD-A2E3-A6E9C493194B}" srcOrd="0" destOrd="0" presId="urn:microsoft.com/office/officeart/2005/8/layout/gear1"/>
    <dgm:cxn modelId="{C25D48C2-3CB0-4A19-A418-5C7DE34DA433}" type="presOf" srcId="{4F4A1B4A-A2C8-479C-B44D-16EEF0944C4B}" destId="{4DCB3194-022A-49DF-A6EC-BA717C2E7BBF}" srcOrd="0" destOrd="0" presId="urn:microsoft.com/office/officeart/2005/8/layout/gear1"/>
    <dgm:cxn modelId="{4FAE58C3-9169-490F-9F78-AE7B05A68097}" type="presOf" srcId="{D44C9B91-082B-446A-94B6-E1E068E5161B}" destId="{8603CEA7-DD1B-4BBF-B2E5-898812442071}" srcOrd="2" destOrd="0" presId="urn:microsoft.com/office/officeart/2005/8/layout/gear1"/>
    <dgm:cxn modelId="{B48471CD-CD1E-434B-A902-E092346E283F}" srcId="{4F4A1B4A-A2C8-479C-B44D-16EEF0944C4B}" destId="{D44C9B91-082B-446A-94B6-E1E068E5161B}" srcOrd="1" destOrd="0" parTransId="{F3B2ACC5-24EC-4EDB-89BE-D5C5F61D9890}" sibTransId="{00803F81-B01A-4EF9-9250-08E389C274E1}"/>
    <dgm:cxn modelId="{1A1AB8D9-2611-427F-8A92-073D0D6526B3}" srcId="{4F4A1B4A-A2C8-479C-B44D-16EEF0944C4B}" destId="{B28E88E1-D9E9-4DCC-A441-B0A0A0BACC83}" srcOrd="2" destOrd="0" parTransId="{64C8257D-3B79-4797-AB69-83B71E08E6E5}" sibTransId="{50C69692-5C5C-4A63-9832-6D7519F08E08}"/>
    <dgm:cxn modelId="{7C501CE0-9806-46FE-A1F7-340BCD3D9D63}" type="presOf" srcId="{B28E88E1-D9E9-4DCC-A441-B0A0A0BACC83}" destId="{A1F0F58E-FE6F-44B0-B33E-3D085EF69021}" srcOrd="3" destOrd="0" presId="urn:microsoft.com/office/officeart/2005/8/layout/gear1"/>
    <dgm:cxn modelId="{433DB668-1270-44CF-8EC9-ADB7F8D8FBA4}" type="presParOf" srcId="{4DCB3194-022A-49DF-A6EC-BA717C2E7BBF}" destId="{4D6A4BBF-9C7C-4E8F-A351-FE4791721EAD}" srcOrd="0" destOrd="0" presId="urn:microsoft.com/office/officeart/2005/8/layout/gear1"/>
    <dgm:cxn modelId="{5808D8DE-C076-495E-9BB3-9DFCD7974AD1}" type="presParOf" srcId="{4DCB3194-022A-49DF-A6EC-BA717C2E7BBF}" destId="{2271E185-F8D5-4989-8693-C45BADFF8A86}" srcOrd="1" destOrd="0" presId="urn:microsoft.com/office/officeart/2005/8/layout/gear1"/>
    <dgm:cxn modelId="{2BEE86B2-483B-41A0-A6D5-7C395D1D6441}" type="presParOf" srcId="{4DCB3194-022A-49DF-A6EC-BA717C2E7BBF}" destId="{96A69417-FD3F-4DF6-B9A8-B196FD69C0CC}" srcOrd="2" destOrd="0" presId="urn:microsoft.com/office/officeart/2005/8/layout/gear1"/>
    <dgm:cxn modelId="{23AD998B-D3B6-4C69-B3C6-4B82E57F75AE}" type="presParOf" srcId="{4DCB3194-022A-49DF-A6EC-BA717C2E7BBF}" destId="{AEC64992-03AE-454B-9DCD-4D7BAF8953A1}" srcOrd="3" destOrd="0" presId="urn:microsoft.com/office/officeart/2005/8/layout/gear1"/>
    <dgm:cxn modelId="{117CEE63-29E5-4495-8FC3-B91831BA3722}" type="presParOf" srcId="{4DCB3194-022A-49DF-A6EC-BA717C2E7BBF}" destId="{B36F1ED5-56C4-4898-9892-8EF29A971230}" srcOrd="4" destOrd="0" presId="urn:microsoft.com/office/officeart/2005/8/layout/gear1"/>
    <dgm:cxn modelId="{B08B7C9C-3D90-4CDD-B9F2-7BA327B6B0CB}" type="presParOf" srcId="{4DCB3194-022A-49DF-A6EC-BA717C2E7BBF}" destId="{8603CEA7-DD1B-4BBF-B2E5-898812442071}" srcOrd="5" destOrd="0" presId="urn:microsoft.com/office/officeart/2005/8/layout/gear1"/>
    <dgm:cxn modelId="{66C58830-3D75-426F-A827-2C49DFAEF52E}" type="presParOf" srcId="{4DCB3194-022A-49DF-A6EC-BA717C2E7BBF}" destId="{DFB5CF05-4187-4CCB-B647-2144C515774B}" srcOrd="6" destOrd="0" presId="urn:microsoft.com/office/officeart/2005/8/layout/gear1"/>
    <dgm:cxn modelId="{C16D7A4B-F692-4C8A-BFF7-07656F9FAD11}" type="presParOf" srcId="{4DCB3194-022A-49DF-A6EC-BA717C2E7BBF}" destId="{0046027B-1BA2-4D64-ABAF-B56A9BE78E36}" srcOrd="7" destOrd="0" presId="urn:microsoft.com/office/officeart/2005/8/layout/gear1"/>
    <dgm:cxn modelId="{30EA3913-4E66-4C91-8CC9-E8B38C656BF2}" type="presParOf" srcId="{4DCB3194-022A-49DF-A6EC-BA717C2E7BBF}" destId="{A07D4CAB-BCC5-46B3-973E-FF9F41811112}" srcOrd="8" destOrd="0" presId="urn:microsoft.com/office/officeart/2005/8/layout/gear1"/>
    <dgm:cxn modelId="{98C23CFE-B4AC-44D0-97BE-50FFA1F9EE9E}" type="presParOf" srcId="{4DCB3194-022A-49DF-A6EC-BA717C2E7BBF}" destId="{A1F0F58E-FE6F-44B0-B33E-3D085EF69021}" srcOrd="9" destOrd="0" presId="urn:microsoft.com/office/officeart/2005/8/layout/gear1"/>
    <dgm:cxn modelId="{87C7A74F-15AB-42EE-BCD6-D0D111213561}" type="presParOf" srcId="{4DCB3194-022A-49DF-A6EC-BA717C2E7BBF}" destId="{DECDB392-1598-41FD-A2E3-A6E9C493194B}" srcOrd="10" destOrd="0" presId="urn:microsoft.com/office/officeart/2005/8/layout/gear1"/>
    <dgm:cxn modelId="{983D924C-E44A-4884-BA01-1A0D8EB38D6A}" type="presParOf" srcId="{4DCB3194-022A-49DF-A6EC-BA717C2E7BBF}" destId="{C47CCEE8-276B-4685-B792-9ED67D7E817D}" srcOrd="11" destOrd="0" presId="urn:microsoft.com/office/officeart/2005/8/layout/gear1"/>
    <dgm:cxn modelId="{5C851797-98A2-479E-B48A-FCC1A1E5D318}" type="presParOf" srcId="{4DCB3194-022A-49DF-A6EC-BA717C2E7BBF}" destId="{2C289CF9-7ECE-490A-BF8A-C7D447D0F050}"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4A1B4A-A2C8-479C-B44D-16EEF0944C4B}" type="doc">
      <dgm:prSet loTypeId="urn:microsoft.com/office/officeart/2005/8/layout/gear1" loCatId="relationship" qsTypeId="urn:microsoft.com/office/officeart/2005/8/quickstyle/simple2" qsCatId="simple" csTypeId="urn:microsoft.com/office/officeart/2005/8/colors/colorful2" csCatId="colorful" phldr="1"/>
      <dgm:spPr/>
    </dgm:pt>
    <dgm:pt modelId="{2F43F5E0-D9A4-46BA-ACBD-F0BC28574765}">
      <dgm:prSet phldrT="[نص]" custT="1"/>
      <dgm:spPr/>
      <dgm:t>
        <a:bodyPr/>
        <a:lstStyle/>
        <a:p>
          <a:r>
            <a:rPr lang="en-US" sz="1600" dirty="0">
              <a:latin typeface="Times New Roman" panose="02020603050405020304" pitchFamily="18" charset="0"/>
              <a:cs typeface="Times New Roman" panose="02020603050405020304" pitchFamily="18" charset="0"/>
            </a:rPr>
            <a:t>Test &amp;amp; Install</a:t>
          </a:r>
        </a:p>
      </dgm:t>
    </dgm:pt>
    <dgm:pt modelId="{DAAF8A72-E2DB-4F2D-B959-22E8FA388113}" type="parTrans" cxnId="{507F9287-AFC1-46C9-A6D4-0EFD4A104F8E}">
      <dgm:prSet/>
      <dgm:spPr/>
      <dgm:t>
        <a:bodyPr/>
        <a:lstStyle/>
        <a:p>
          <a:endParaRPr lang="en-US"/>
        </a:p>
      </dgm:t>
    </dgm:pt>
    <dgm:pt modelId="{F8C79557-74C8-483B-A9B8-BB97C255BB0D}" type="sibTrans" cxnId="{507F9287-AFC1-46C9-A6D4-0EFD4A104F8E}">
      <dgm:prSet/>
      <dgm:spPr/>
      <dgm:t>
        <a:bodyPr/>
        <a:lstStyle/>
        <a:p>
          <a:endParaRPr lang="en-US"/>
        </a:p>
      </dgm:t>
    </dgm:pt>
    <dgm:pt modelId="{D44C9B91-082B-446A-94B6-E1E068E5161B}">
      <dgm:prSet phldrT="[نص]" custT="1"/>
      <dgm:spPr/>
      <dgm:t>
        <a:bodyPr/>
        <a:lstStyle/>
        <a:p>
          <a:r>
            <a:rPr lang="en-US" sz="1400" dirty="0">
              <a:latin typeface="Times New Roman" panose="02020603050405020304" pitchFamily="18" charset="0"/>
              <a:cs typeface="Times New Roman" panose="02020603050405020304" pitchFamily="18" charset="0"/>
            </a:rPr>
            <a:t>Simulation</a:t>
          </a:r>
        </a:p>
      </dgm:t>
    </dgm:pt>
    <dgm:pt modelId="{F3B2ACC5-24EC-4EDB-89BE-D5C5F61D9890}" type="parTrans" cxnId="{B48471CD-CD1E-434B-A902-E092346E283F}">
      <dgm:prSet/>
      <dgm:spPr/>
      <dgm:t>
        <a:bodyPr/>
        <a:lstStyle/>
        <a:p>
          <a:endParaRPr lang="en-US"/>
        </a:p>
      </dgm:t>
    </dgm:pt>
    <dgm:pt modelId="{00803F81-B01A-4EF9-9250-08E389C274E1}" type="sibTrans" cxnId="{B48471CD-CD1E-434B-A902-E092346E283F}">
      <dgm:prSet/>
      <dgm:spPr/>
      <dgm:t>
        <a:bodyPr/>
        <a:lstStyle/>
        <a:p>
          <a:endParaRPr lang="en-US"/>
        </a:p>
      </dgm:t>
    </dgm:pt>
    <dgm:pt modelId="{B28E88E1-D9E9-4DCC-A441-B0A0A0BACC83}">
      <dgm:prSet phldrT="[نص]" custT="1"/>
      <dgm:spPr/>
      <dgm:t>
        <a:bodyPr/>
        <a:lstStyle/>
        <a:p>
          <a:r>
            <a:rPr lang="en-US" sz="1400" dirty="0">
              <a:latin typeface="Times New Roman" panose="02020603050405020304" pitchFamily="18" charset="0"/>
              <a:cs typeface="Times New Roman" panose="02020603050405020304" pitchFamily="18" charset="0"/>
            </a:rPr>
            <a:t>solve problems</a:t>
          </a:r>
          <a:endParaRPr lang="en-US" sz="1400" dirty="0"/>
        </a:p>
      </dgm:t>
    </dgm:pt>
    <dgm:pt modelId="{64C8257D-3B79-4797-AB69-83B71E08E6E5}" type="parTrans" cxnId="{1A1AB8D9-2611-427F-8A92-073D0D6526B3}">
      <dgm:prSet/>
      <dgm:spPr/>
      <dgm:t>
        <a:bodyPr/>
        <a:lstStyle/>
        <a:p>
          <a:endParaRPr lang="en-US"/>
        </a:p>
      </dgm:t>
    </dgm:pt>
    <dgm:pt modelId="{50C69692-5C5C-4A63-9832-6D7519F08E08}" type="sibTrans" cxnId="{1A1AB8D9-2611-427F-8A92-073D0D6526B3}">
      <dgm:prSet/>
      <dgm:spPr/>
      <dgm:t>
        <a:bodyPr/>
        <a:lstStyle/>
        <a:p>
          <a:endParaRPr lang="en-US"/>
        </a:p>
      </dgm:t>
    </dgm:pt>
    <dgm:pt modelId="{4DCB3194-022A-49DF-A6EC-BA717C2E7BBF}" type="pres">
      <dgm:prSet presAssocID="{4F4A1B4A-A2C8-479C-B44D-16EEF0944C4B}" presName="composite" presStyleCnt="0">
        <dgm:presLayoutVars>
          <dgm:chMax val="3"/>
          <dgm:animLvl val="lvl"/>
          <dgm:resizeHandles val="exact"/>
        </dgm:presLayoutVars>
      </dgm:prSet>
      <dgm:spPr/>
    </dgm:pt>
    <dgm:pt modelId="{4D6A4BBF-9C7C-4E8F-A351-FE4791721EAD}" type="pres">
      <dgm:prSet presAssocID="{2F43F5E0-D9A4-46BA-ACBD-F0BC28574765}" presName="gear1" presStyleLbl="node1" presStyleIdx="0" presStyleCnt="3">
        <dgm:presLayoutVars>
          <dgm:chMax val="1"/>
          <dgm:bulletEnabled val="1"/>
        </dgm:presLayoutVars>
      </dgm:prSet>
      <dgm:spPr/>
    </dgm:pt>
    <dgm:pt modelId="{2271E185-F8D5-4989-8693-C45BADFF8A86}" type="pres">
      <dgm:prSet presAssocID="{2F43F5E0-D9A4-46BA-ACBD-F0BC28574765}" presName="gear1srcNode" presStyleLbl="node1" presStyleIdx="0" presStyleCnt="3"/>
      <dgm:spPr/>
    </dgm:pt>
    <dgm:pt modelId="{96A69417-FD3F-4DF6-B9A8-B196FD69C0CC}" type="pres">
      <dgm:prSet presAssocID="{2F43F5E0-D9A4-46BA-ACBD-F0BC28574765}" presName="gear1dstNode" presStyleLbl="node1" presStyleIdx="0" presStyleCnt="3"/>
      <dgm:spPr/>
    </dgm:pt>
    <dgm:pt modelId="{AEC64992-03AE-454B-9DCD-4D7BAF8953A1}" type="pres">
      <dgm:prSet presAssocID="{D44C9B91-082B-446A-94B6-E1E068E5161B}" presName="gear2" presStyleLbl="node1" presStyleIdx="1" presStyleCnt="3" custScaleX="117276">
        <dgm:presLayoutVars>
          <dgm:chMax val="1"/>
          <dgm:bulletEnabled val="1"/>
        </dgm:presLayoutVars>
      </dgm:prSet>
      <dgm:spPr/>
    </dgm:pt>
    <dgm:pt modelId="{B36F1ED5-56C4-4898-9892-8EF29A971230}" type="pres">
      <dgm:prSet presAssocID="{D44C9B91-082B-446A-94B6-E1E068E5161B}" presName="gear2srcNode" presStyleLbl="node1" presStyleIdx="1" presStyleCnt="3"/>
      <dgm:spPr/>
    </dgm:pt>
    <dgm:pt modelId="{8603CEA7-DD1B-4BBF-B2E5-898812442071}" type="pres">
      <dgm:prSet presAssocID="{D44C9B91-082B-446A-94B6-E1E068E5161B}" presName="gear2dstNode" presStyleLbl="node1" presStyleIdx="1" presStyleCnt="3"/>
      <dgm:spPr/>
    </dgm:pt>
    <dgm:pt modelId="{DFB5CF05-4187-4CCB-B647-2144C515774B}" type="pres">
      <dgm:prSet presAssocID="{B28E88E1-D9E9-4DCC-A441-B0A0A0BACC83}" presName="gear3" presStyleLbl="node1" presStyleIdx="2" presStyleCnt="3"/>
      <dgm:spPr/>
    </dgm:pt>
    <dgm:pt modelId="{0046027B-1BA2-4D64-ABAF-B56A9BE78E36}" type="pres">
      <dgm:prSet presAssocID="{B28E88E1-D9E9-4DCC-A441-B0A0A0BACC83}" presName="gear3tx" presStyleLbl="node1" presStyleIdx="2" presStyleCnt="3">
        <dgm:presLayoutVars>
          <dgm:chMax val="1"/>
          <dgm:bulletEnabled val="1"/>
        </dgm:presLayoutVars>
      </dgm:prSet>
      <dgm:spPr/>
    </dgm:pt>
    <dgm:pt modelId="{A07D4CAB-BCC5-46B3-973E-FF9F41811112}" type="pres">
      <dgm:prSet presAssocID="{B28E88E1-D9E9-4DCC-A441-B0A0A0BACC83}" presName="gear3srcNode" presStyleLbl="node1" presStyleIdx="2" presStyleCnt="3"/>
      <dgm:spPr/>
    </dgm:pt>
    <dgm:pt modelId="{A1F0F58E-FE6F-44B0-B33E-3D085EF69021}" type="pres">
      <dgm:prSet presAssocID="{B28E88E1-D9E9-4DCC-A441-B0A0A0BACC83}" presName="gear3dstNode" presStyleLbl="node1" presStyleIdx="2" presStyleCnt="3"/>
      <dgm:spPr/>
    </dgm:pt>
    <dgm:pt modelId="{DECDB392-1598-41FD-A2E3-A6E9C493194B}" type="pres">
      <dgm:prSet presAssocID="{F8C79557-74C8-483B-A9B8-BB97C255BB0D}" presName="connector1" presStyleLbl="sibTrans2D1" presStyleIdx="0" presStyleCnt="3"/>
      <dgm:spPr/>
    </dgm:pt>
    <dgm:pt modelId="{C47CCEE8-276B-4685-B792-9ED67D7E817D}" type="pres">
      <dgm:prSet presAssocID="{00803F81-B01A-4EF9-9250-08E389C274E1}" presName="connector2" presStyleLbl="sibTrans2D1" presStyleIdx="1" presStyleCnt="3"/>
      <dgm:spPr/>
    </dgm:pt>
    <dgm:pt modelId="{2C289CF9-7ECE-490A-BF8A-C7D447D0F050}" type="pres">
      <dgm:prSet presAssocID="{50C69692-5C5C-4A63-9832-6D7519F08E08}" presName="connector3" presStyleLbl="sibTrans2D1" presStyleIdx="2" presStyleCnt="3"/>
      <dgm:spPr/>
    </dgm:pt>
  </dgm:ptLst>
  <dgm:cxnLst>
    <dgm:cxn modelId="{777CED00-798E-4572-8118-B28E5D59C3E9}" type="presOf" srcId="{2F43F5E0-D9A4-46BA-ACBD-F0BC28574765}" destId="{2271E185-F8D5-4989-8693-C45BADFF8A86}" srcOrd="1" destOrd="0" presId="urn:microsoft.com/office/officeart/2005/8/layout/gear1"/>
    <dgm:cxn modelId="{4356FB0B-0080-47BB-96E3-D5ECA1D4706E}" type="presOf" srcId="{D44C9B91-082B-446A-94B6-E1E068E5161B}" destId="{B36F1ED5-56C4-4898-9892-8EF29A971230}" srcOrd="1" destOrd="0" presId="urn:microsoft.com/office/officeart/2005/8/layout/gear1"/>
    <dgm:cxn modelId="{C2A1AE69-5DB8-4738-B6A2-9D9EC2983443}" type="presOf" srcId="{00803F81-B01A-4EF9-9250-08E389C274E1}" destId="{C47CCEE8-276B-4685-B792-9ED67D7E817D}" srcOrd="0" destOrd="0" presId="urn:microsoft.com/office/officeart/2005/8/layout/gear1"/>
    <dgm:cxn modelId="{B064B649-22BE-489D-B26D-58605FCDE25E}" type="presOf" srcId="{B28E88E1-D9E9-4DCC-A441-B0A0A0BACC83}" destId="{A07D4CAB-BCC5-46B3-973E-FF9F41811112}" srcOrd="2" destOrd="0" presId="urn:microsoft.com/office/officeart/2005/8/layout/gear1"/>
    <dgm:cxn modelId="{5DC9C04D-58F6-4E07-8739-E550CFA05FCC}" type="presOf" srcId="{B28E88E1-D9E9-4DCC-A441-B0A0A0BACC83}" destId="{DFB5CF05-4187-4CCB-B647-2144C515774B}" srcOrd="0" destOrd="0" presId="urn:microsoft.com/office/officeart/2005/8/layout/gear1"/>
    <dgm:cxn modelId="{ACF75580-2882-4174-8A64-09C680F0664D}" type="presOf" srcId="{2F43F5E0-D9A4-46BA-ACBD-F0BC28574765}" destId="{96A69417-FD3F-4DF6-B9A8-B196FD69C0CC}" srcOrd="2" destOrd="0" presId="urn:microsoft.com/office/officeart/2005/8/layout/gear1"/>
    <dgm:cxn modelId="{377D2E81-9E59-473D-AFF3-698077DEE538}" type="presOf" srcId="{B28E88E1-D9E9-4DCC-A441-B0A0A0BACC83}" destId="{0046027B-1BA2-4D64-ABAF-B56A9BE78E36}" srcOrd="1" destOrd="0" presId="urn:microsoft.com/office/officeart/2005/8/layout/gear1"/>
    <dgm:cxn modelId="{A30A3A81-ED9D-4037-A959-46C5FB74C984}" type="presOf" srcId="{2F43F5E0-D9A4-46BA-ACBD-F0BC28574765}" destId="{4D6A4BBF-9C7C-4E8F-A351-FE4791721EAD}" srcOrd="0" destOrd="0" presId="urn:microsoft.com/office/officeart/2005/8/layout/gear1"/>
    <dgm:cxn modelId="{507F9287-AFC1-46C9-A6D4-0EFD4A104F8E}" srcId="{4F4A1B4A-A2C8-479C-B44D-16EEF0944C4B}" destId="{2F43F5E0-D9A4-46BA-ACBD-F0BC28574765}" srcOrd="0" destOrd="0" parTransId="{DAAF8A72-E2DB-4F2D-B959-22E8FA388113}" sibTransId="{F8C79557-74C8-483B-A9B8-BB97C255BB0D}"/>
    <dgm:cxn modelId="{094F0489-28AB-4BD3-B6D8-DF3D69E877B8}" type="presOf" srcId="{50C69692-5C5C-4A63-9832-6D7519F08E08}" destId="{2C289CF9-7ECE-490A-BF8A-C7D447D0F050}" srcOrd="0" destOrd="0" presId="urn:microsoft.com/office/officeart/2005/8/layout/gear1"/>
    <dgm:cxn modelId="{6DA21891-F758-40D2-BA4E-54F7291012C1}" type="presOf" srcId="{D44C9B91-082B-446A-94B6-E1E068E5161B}" destId="{AEC64992-03AE-454B-9DCD-4D7BAF8953A1}" srcOrd="0" destOrd="0" presId="urn:microsoft.com/office/officeart/2005/8/layout/gear1"/>
    <dgm:cxn modelId="{A93D4AC0-5C2B-4586-8B91-79207F6641CF}" type="presOf" srcId="{F8C79557-74C8-483B-A9B8-BB97C255BB0D}" destId="{DECDB392-1598-41FD-A2E3-A6E9C493194B}" srcOrd="0" destOrd="0" presId="urn:microsoft.com/office/officeart/2005/8/layout/gear1"/>
    <dgm:cxn modelId="{C25D48C2-3CB0-4A19-A418-5C7DE34DA433}" type="presOf" srcId="{4F4A1B4A-A2C8-479C-B44D-16EEF0944C4B}" destId="{4DCB3194-022A-49DF-A6EC-BA717C2E7BBF}" srcOrd="0" destOrd="0" presId="urn:microsoft.com/office/officeart/2005/8/layout/gear1"/>
    <dgm:cxn modelId="{4FAE58C3-9169-490F-9F78-AE7B05A68097}" type="presOf" srcId="{D44C9B91-082B-446A-94B6-E1E068E5161B}" destId="{8603CEA7-DD1B-4BBF-B2E5-898812442071}" srcOrd="2" destOrd="0" presId="urn:microsoft.com/office/officeart/2005/8/layout/gear1"/>
    <dgm:cxn modelId="{B48471CD-CD1E-434B-A902-E092346E283F}" srcId="{4F4A1B4A-A2C8-479C-B44D-16EEF0944C4B}" destId="{D44C9B91-082B-446A-94B6-E1E068E5161B}" srcOrd="1" destOrd="0" parTransId="{F3B2ACC5-24EC-4EDB-89BE-D5C5F61D9890}" sibTransId="{00803F81-B01A-4EF9-9250-08E389C274E1}"/>
    <dgm:cxn modelId="{1A1AB8D9-2611-427F-8A92-073D0D6526B3}" srcId="{4F4A1B4A-A2C8-479C-B44D-16EEF0944C4B}" destId="{B28E88E1-D9E9-4DCC-A441-B0A0A0BACC83}" srcOrd="2" destOrd="0" parTransId="{64C8257D-3B79-4797-AB69-83B71E08E6E5}" sibTransId="{50C69692-5C5C-4A63-9832-6D7519F08E08}"/>
    <dgm:cxn modelId="{7C501CE0-9806-46FE-A1F7-340BCD3D9D63}" type="presOf" srcId="{B28E88E1-D9E9-4DCC-A441-B0A0A0BACC83}" destId="{A1F0F58E-FE6F-44B0-B33E-3D085EF69021}" srcOrd="3" destOrd="0" presId="urn:microsoft.com/office/officeart/2005/8/layout/gear1"/>
    <dgm:cxn modelId="{433DB668-1270-44CF-8EC9-ADB7F8D8FBA4}" type="presParOf" srcId="{4DCB3194-022A-49DF-A6EC-BA717C2E7BBF}" destId="{4D6A4BBF-9C7C-4E8F-A351-FE4791721EAD}" srcOrd="0" destOrd="0" presId="urn:microsoft.com/office/officeart/2005/8/layout/gear1"/>
    <dgm:cxn modelId="{5808D8DE-C076-495E-9BB3-9DFCD7974AD1}" type="presParOf" srcId="{4DCB3194-022A-49DF-A6EC-BA717C2E7BBF}" destId="{2271E185-F8D5-4989-8693-C45BADFF8A86}" srcOrd="1" destOrd="0" presId="urn:microsoft.com/office/officeart/2005/8/layout/gear1"/>
    <dgm:cxn modelId="{2BEE86B2-483B-41A0-A6D5-7C395D1D6441}" type="presParOf" srcId="{4DCB3194-022A-49DF-A6EC-BA717C2E7BBF}" destId="{96A69417-FD3F-4DF6-B9A8-B196FD69C0CC}" srcOrd="2" destOrd="0" presId="urn:microsoft.com/office/officeart/2005/8/layout/gear1"/>
    <dgm:cxn modelId="{23AD998B-D3B6-4C69-B3C6-4B82E57F75AE}" type="presParOf" srcId="{4DCB3194-022A-49DF-A6EC-BA717C2E7BBF}" destId="{AEC64992-03AE-454B-9DCD-4D7BAF8953A1}" srcOrd="3" destOrd="0" presId="urn:microsoft.com/office/officeart/2005/8/layout/gear1"/>
    <dgm:cxn modelId="{117CEE63-29E5-4495-8FC3-B91831BA3722}" type="presParOf" srcId="{4DCB3194-022A-49DF-A6EC-BA717C2E7BBF}" destId="{B36F1ED5-56C4-4898-9892-8EF29A971230}" srcOrd="4" destOrd="0" presId="urn:microsoft.com/office/officeart/2005/8/layout/gear1"/>
    <dgm:cxn modelId="{B08B7C9C-3D90-4CDD-B9F2-7BA327B6B0CB}" type="presParOf" srcId="{4DCB3194-022A-49DF-A6EC-BA717C2E7BBF}" destId="{8603CEA7-DD1B-4BBF-B2E5-898812442071}" srcOrd="5" destOrd="0" presId="urn:microsoft.com/office/officeart/2005/8/layout/gear1"/>
    <dgm:cxn modelId="{66C58830-3D75-426F-A827-2C49DFAEF52E}" type="presParOf" srcId="{4DCB3194-022A-49DF-A6EC-BA717C2E7BBF}" destId="{DFB5CF05-4187-4CCB-B647-2144C515774B}" srcOrd="6" destOrd="0" presId="urn:microsoft.com/office/officeart/2005/8/layout/gear1"/>
    <dgm:cxn modelId="{C16D7A4B-F692-4C8A-BFF7-07656F9FAD11}" type="presParOf" srcId="{4DCB3194-022A-49DF-A6EC-BA717C2E7BBF}" destId="{0046027B-1BA2-4D64-ABAF-B56A9BE78E36}" srcOrd="7" destOrd="0" presId="urn:microsoft.com/office/officeart/2005/8/layout/gear1"/>
    <dgm:cxn modelId="{30EA3913-4E66-4C91-8CC9-E8B38C656BF2}" type="presParOf" srcId="{4DCB3194-022A-49DF-A6EC-BA717C2E7BBF}" destId="{A07D4CAB-BCC5-46B3-973E-FF9F41811112}" srcOrd="8" destOrd="0" presId="urn:microsoft.com/office/officeart/2005/8/layout/gear1"/>
    <dgm:cxn modelId="{98C23CFE-B4AC-44D0-97BE-50FFA1F9EE9E}" type="presParOf" srcId="{4DCB3194-022A-49DF-A6EC-BA717C2E7BBF}" destId="{A1F0F58E-FE6F-44B0-B33E-3D085EF69021}" srcOrd="9" destOrd="0" presId="urn:microsoft.com/office/officeart/2005/8/layout/gear1"/>
    <dgm:cxn modelId="{87C7A74F-15AB-42EE-BCD6-D0D111213561}" type="presParOf" srcId="{4DCB3194-022A-49DF-A6EC-BA717C2E7BBF}" destId="{DECDB392-1598-41FD-A2E3-A6E9C493194B}" srcOrd="10" destOrd="0" presId="urn:microsoft.com/office/officeart/2005/8/layout/gear1"/>
    <dgm:cxn modelId="{983D924C-E44A-4884-BA01-1A0D8EB38D6A}" type="presParOf" srcId="{4DCB3194-022A-49DF-A6EC-BA717C2E7BBF}" destId="{C47CCEE8-276B-4685-B792-9ED67D7E817D}" srcOrd="11" destOrd="0" presId="urn:microsoft.com/office/officeart/2005/8/layout/gear1"/>
    <dgm:cxn modelId="{5C851797-98A2-479E-B48A-FCC1A1E5D318}" type="presParOf" srcId="{4DCB3194-022A-49DF-A6EC-BA717C2E7BBF}" destId="{2C289CF9-7ECE-490A-BF8A-C7D447D0F050}"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3BA629-9AF4-4F72-AC51-8BCBAEE93856}" type="doc">
      <dgm:prSet loTypeId="urn:microsoft.com/office/officeart/2005/8/layout/bProcess3" loCatId="process" qsTypeId="urn:microsoft.com/office/officeart/2005/8/quickstyle/simple1" qsCatId="simple" csTypeId="urn:microsoft.com/office/officeart/2005/8/colors/colorful2" csCatId="colorful" phldr="1"/>
      <dgm:spPr/>
      <dgm:t>
        <a:bodyPr/>
        <a:lstStyle/>
        <a:p>
          <a:endParaRPr lang="en-US"/>
        </a:p>
      </dgm:t>
    </dgm:pt>
    <dgm:pt modelId="{64A6CF45-85BC-4F35-A197-DC1C7246EDF6}">
      <dgm:prSet phldrT="[نص]" custT="1"/>
      <dgm:spPr/>
      <dgm:t>
        <a:bodyPr/>
        <a:lstStyle/>
        <a:p>
          <a:r>
            <a:rPr lang="en-US" sz="2400" dirty="0">
              <a:solidFill>
                <a:schemeClr val="bg1"/>
              </a:solidFill>
            </a:rPr>
            <a:t>Creating an action plan</a:t>
          </a:r>
        </a:p>
      </dgm:t>
    </dgm:pt>
    <dgm:pt modelId="{286682F1-9DCA-4CAD-AEDA-ECC79FB76BA7}" type="parTrans" cxnId="{5053F8B5-8FB6-41B7-BBA1-BA505602E085}">
      <dgm:prSet/>
      <dgm:spPr/>
      <dgm:t>
        <a:bodyPr/>
        <a:lstStyle/>
        <a:p>
          <a:endParaRPr lang="en-US"/>
        </a:p>
      </dgm:t>
    </dgm:pt>
    <dgm:pt modelId="{92940F49-2A58-4434-A253-6BFC35CD2613}" type="sibTrans" cxnId="{5053F8B5-8FB6-41B7-BBA1-BA505602E085}">
      <dgm:prSet/>
      <dgm:spPr/>
      <dgm:t>
        <a:bodyPr/>
        <a:lstStyle/>
        <a:p>
          <a:endParaRPr lang="en-US"/>
        </a:p>
      </dgm:t>
    </dgm:pt>
    <dgm:pt modelId="{A0B3002F-90E5-426A-9D3C-856AB4030102}">
      <dgm:prSet phldrT="[نص]" custT="1"/>
      <dgm:spPr/>
      <dgm:t>
        <a:bodyPr/>
        <a:lstStyle/>
        <a:p>
          <a:pPr>
            <a:buClr>
              <a:schemeClr val="bg1">
                <a:lumMod val="10000"/>
              </a:schemeClr>
            </a:buClr>
            <a:buFont typeface="Wingdings" panose="05000000000000000000" pitchFamily="2" charset="2"/>
            <a:buChar char="q"/>
          </a:pPr>
          <a:r>
            <a:rPr lang="en-US" sz="2400" dirty="0">
              <a:solidFill>
                <a:schemeClr val="bg1"/>
              </a:solidFill>
            </a:rPr>
            <a:t>Presentations &amp;</a:t>
          </a:r>
        </a:p>
        <a:p>
          <a:pPr>
            <a:buClr>
              <a:schemeClr val="bg1">
                <a:lumMod val="10000"/>
              </a:schemeClr>
            </a:buClr>
            <a:buFont typeface="Wingdings" panose="05000000000000000000" pitchFamily="2" charset="2"/>
            <a:buChar char="q"/>
          </a:pPr>
          <a:r>
            <a:rPr lang="en-US" sz="2400" dirty="0">
              <a:solidFill>
                <a:schemeClr val="bg1"/>
              </a:solidFill>
            </a:rPr>
            <a:t>Discussions</a:t>
          </a:r>
        </a:p>
      </dgm:t>
    </dgm:pt>
    <dgm:pt modelId="{12754101-F16C-4BAE-9933-B7F5086DFDAE}" type="parTrans" cxnId="{0E3F6948-DEA5-4441-A920-DEA5BCA509F5}">
      <dgm:prSet/>
      <dgm:spPr/>
      <dgm:t>
        <a:bodyPr/>
        <a:lstStyle/>
        <a:p>
          <a:endParaRPr lang="en-US"/>
        </a:p>
      </dgm:t>
    </dgm:pt>
    <dgm:pt modelId="{525B6D55-AB80-4067-ADEB-17C10ED93DFD}" type="sibTrans" cxnId="{0E3F6948-DEA5-4441-A920-DEA5BCA509F5}">
      <dgm:prSet/>
      <dgm:spPr/>
      <dgm:t>
        <a:bodyPr/>
        <a:lstStyle/>
        <a:p>
          <a:endParaRPr lang="en-US"/>
        </a:p>
      </dgm:t>
    </dgm:pt>
    <dgm:pt modelId="{4D1C101D-4FAE-46E5-9C89-03F97DA40AB1}">
      <dgm:prSet phldrT="[نص]" custT="1"/>
      <dgm:spPr/>
      <dgm:t>
        <a:bodyPr/>
        <a:lstStyle/>
        <a:p>
          <a:pPr>
            <a:buClr>
              <a:schemeClr val="bg1">
                <a:lumMod val="10000"/>
              </a:schemeClr>
            </a:buClr>
            <a:buFont typeface="Wingdings" panose="05000000000000000000" pitchFamily="2" charset="2"/>
            <a:buChar char="q"/>
          </a:pPr>
          <a:r>
            <a:rPr lang="en-US" sz="2000" dirty="0">
              <a:solidFill>
                <a:schemeClr val="bg1"/>
              </a:solidFill>
            </a:rPr>
            <a:t>Using some CAD tools to simulate the system</a:t>
          </a:r>
        </a:p>
      </dgm:t>
    </dgm:pt>
    <dgm:pt modelId="{66541714-4150-4D05-994C-CF1932890ECD}" type="parTrans" cxnId="{F9DB8D0E-6BE4-4293-BC38-33D5520E7BF8}">
      <dgm:prSet/>
      <dgm:spPr/>
      <dgm:t>
        <a:bodyPr/>
        <a:lstStyle/>
        <a:p>
          <a:endParaRPr lang="en-US"/>
        </a:p>
      </dgm:t>
    </dgm:pt>
    <dgm:pt modelId="{03F45430-B122-4EF8-8D3A-80BDB7AA48CD}" type="sibTrans" cxnId="{F9DB8D0E-6BE4-4293-BC38-33D5520E7BF8}">
      <dgm:prSet/>
      <dgm:spPr/>
      <dgm:t>
        <a:bodyPr/>
        <a:lstStyle/>
        <a:p>
          <a:endParaRPr lang="en-US"/>
        </a:p>
      </dgm:t>
    </dgm:pt>
    <dgm:pt modelId="{109B30C4-3D5A-4DF1-BAAE-708F75981544}">
      <dgm:prSet phldrT="[نص]" custT="1"/>
      <dgm:spPr/>
      <dgm:t>
        <a:bodyPr/>
        <a:lstStyle/>
        <a:p>
          <a:pPr>
            <a:buClr>
              <a:schemeClr val="bg1">
                <a:lumMod val="10000"/>
              </a:schemeClr>
            </a:buClr>
            <a:buFont typeface="Wingdings" panose="05000000000000000000" pitchFamily="2" charset="2"/>
            <a:buChar char="q"/>
          </a:pPr>
          <a:r>
            <a:rPr lang="en-US" sz="2400" dirty="0">
              <a:solidFill>
                <a:schemeClr val="bg1"/>
              </a:solidFill>
            </a:rPr>
            <a:t>Write a BOM</a:t>
          </a:r>
        </a:p>
      </dgm:t>
    </dgm:pt>
    <dgm:pt modelId="{F91252A6-105E-4AF6-89D9-03D03FC8AF58}" type="parTrans" cxnId="{C1742AAC-368F-45DE-A3B9-07E8E1928561}">
      <dgm:prSet/>
      <dgm:spPr/>
      <dgm:t>
        <a:bodyPr/>
        <a:lstStyle/>
        <a:p>
          <a:endParaRPr lang="en-US"/>
        </a:p>
      </dgm:t>
    </dgm:pt>
    <dgm:pt modelId="{FC3BB902-86B5-4FDA-9239-B9FF2FB5969B}" type="sibTrans" cxnId="{C1742AAC-368F-45DE-A3B9-07E8E1928561}">
      <dgm:prSet/>
      <dgm:spPr/>
      <dgm:t>
        <a:bodyPr/>
        <a:lstStyle/>
        <a:p>
          <a:endParaRPr lang="en-US"/>
        </a:p>
      </dgm:t>
    </dgm:pt>
    <dgm:pt modelId="{8507A3DD-3342-4C8D-8812-8ADA2FFA5C77}">
      <dgm:prSet phldrT="[نص]" custT="1"/>
      <dgm:spPr/>
      <dgm:t>
        <a:bodyPr/>
        <a:lstStyle/>
        <a:p>
          <a:r>
            <a:rPr lang="en-US" sz="2400" dirty="0">
              <a:solidFill>
                <a:schemeClr val="bg1"/>
              </a:solidFill>
            </a:rPr>
            <a:t>Install, operate and test the system</a:t>
          </a:r>
        </a:p>
      </dgm:t>
    </dgm:pt>
    <dgm:pt modelId="{49DE2CCD-7FA5-4D57-97D5-BB35DADEB8A1}" type="parTrans" cxnId="{0B9D2AFB-D249-41AA-B5C3-6CAF92E10C91}">
      <dgm:prSet/>
      <dgm:spPr/>
      <dgm:t>
        <a:bodyPr/>
        <a:lstStyle/>
        <a:p>
          <a:endParaRPr lang="en-US"/>
        </a:p>
      </dgm:t>
    </dgm:pt>
    <dgm:pt modelId="{138A741F-BDB4-4BFD-A352-E68837BDEAA0}" type="sibTrans" cxnId="{0B9D2AFB-D249-41AA-B5C3-6CAF92E10C91}">
      <dgm:prSet/>
      <dgm:spPr/>
      <dgm:t>
        <a:bodyPr/>
        <a:lstStyle/>
        <a:p>
          <a:endParaRPr lang="en-US"/>
        </a:p>
      </dgm:t>
    </dgm:pt>
    <dgm:pt modelId="{5CAF66EE-2C9B-4481-9676-0C8FA1738965}" type="pres">
      <dgm:prSet presAssocID="{433BA629-9AF4-4F72-AC51-8BCBAEE93856}" presName="Name0" presStyleCnt="0">
        <dgm:presLayoutVars>
          <dgm:dir/>
          <dgm:resizeHandles val="exact"/>
        </dgm:presLayoutVars>
      </dgm:prSet>
      <dgm:spPr/>
    </dgm:pt>
    <dgm:pt modelId="{AC94B4F8-3BD5-4C40-8B34-F71AC097B67F}" type="pres">
      <dgm:prSet presAssocID="{64A6CF45-85BC-4F35-A197-DC1C7246EDF6}" presName="node" presStyleLbl="node1" presStyleIdx="0" presStyleCnt="5">
        <dgm:presLayoutVars>
          <dgm:bulletEnabled val="1"/>
        </dgm:presLayoutVars>
      </dgm:prSet>
      <dgm:spPr/>
    </dgm:pt>
    <dgm:pt modelId="{CC6C7090-B7EE-44C7-9EB7-449879D8EFDA}" type="pres">
      <dgm:prSet presAssocID="{92940F49-2A58-4434-A253-6BFC35CD2613}" presName="sibTrans" presStyleLbl="sibTrans1D1" presStyleIdx="0" presStyleCnt="4"/>
      <dgm:spPr/>
    </dgm:pt>
    <dgm:pt modelId="{7EAFA5A9-A17A-4288-BFCB-AF29995DCD46}" type="pres">
      <dgm:prSet presAssocID="{92940F49-2A58-4434-A253-6BFC35CD2613}" presName="connectorText" presStyleLbl="sibTrans1D1" presStyleIdx="0" presStyleCnt="4"/>
      <dgm:spPr/>
    </dgm:pt>
    <dgm:pt modelId="{C23E9550-ABB1-4EA4-BB60-D5FE9E741360}" type="pres">
      <dgm:prSet presAssocID="{A0B3002F-90E5-426A-9D3C-856AB4030102}" presName="node" presStyleLbl="node1" presStyleIdx="1" presStyleCnt="5" custScaleY="110501">
        <dgm:presLayoutVars>
          <dgm:bulletEnabled val="1"/>
        </dgm:presLayoutVars>
      </dgm:prSet>
      <dgm:spPr/>
    </dgm:pt>
    <dgm:pt modelId="{CDEDAC0E-A15E-4C40-A88D-0A22EF14C883}" type="pres">
      <dgm:prSet presAssocID="{525B6D55-AB80-4067-ADEB-17C10ED93DFD}" presName="sibTrans" presStyleLbl="sibTrans1D1" presStyleIdx="1" presStyleCnt="4"/>
      <dgm:spPr/>
    </dgm:pt>
    <dgm:pt modelId="{A8C9458F-ACD1-41AC-A0F9-12EC2FB7B16E}" type="pres">
      <dgm:prSet presAssocID="{525B6D55-AB80-4067-ADEB-17C10ED93DFD}" presName="connectorText" presStyleLbl="sibTrans1D1" presStyleIdx="1" presStyleCnt="4"/>
      <dgm:spPr/>
    </dgm:pt>
    <dgm:pt modelId="{EC4EA1AA-7B76-4308-9E03-7FC192D3D479}" type="pres">
      <dgm:prSet presAssocID="{4D1C101D-4FAE-46E5-9C89-03F97DA40AB1}" presName="node" presStyleLbl="node1" presStyleIdx="2" presStyleCnt="5">
        <dgm:presLayoutVars>
          <dgm:bulletEnabled val="1"/>
        </dgm:presLayoutVars>
      </dgm:prSet>
      <dgm:spPr/>
    </dgm:pt>
    <dgm:pt modelId="{5DC768DA-A1F7-43F0-8E34-7411B0FD0553}" type="pres">
      <dgm:prSet presAssocID="{03F45430-B122-4EF8-8D3A-80BDB7AA48CD}" presName="sibTrans" presStyleLbl="sibTrans1D1" presStyleIdx="2" presStyleCnt="4"/>
      <dgm:spPr/>
    </dgm:pt>
    <dgm:pt modelId="{79A2A966-E1E1-4DE0-A3BF-5209DD932640}" type="pres">
      <dgm:prSet presAssocID="{03F45430-B122-4EF8-8D3A-80BDB7AA48CD}" presName="connectorText" presStyleLbl="sibTrans1D1" presStyleIdx="2" presStyleCnt="4"/>
      <dgm:spPr/>
    </dgm:pt>
    <dgm:pt modelId="{82A43583-6ACE-4684-BE69-2296FA7E4D89}" type="pres">
      <dgm:prSet presAssocID="{109B30C4-3D5A-4DF1-BAAE-708F75981544}" presName="node" presStyleLbl="node1" presStyleIdx="3" presStyleCnt="5">
        <dgm:presLayoutVars>
          <dgm:bulletEnabled val="1"/>
        </dgm:presLayoutVars>
      </dgm:prSet>
      <dgm:spPr/>
    </dgm:pt>
    <dgm:pt modelId="{5E2BBA71-8C97-40DF-85B3-829F6517BE48}" type="pres">
      <dgm:prSet presAssocID="{FC3BB902-86B5-4FDA-9239-B9FF2FB5969B}" presName="sibTrans" presStyleLbl="sibTrans1D1" presStyleIdx="3" presStyleCnt="4"/>
      <dgm:spPr/>
    </dgm:pt>
    <dgm:pt modelId="{ADB49913-B95A-4E0A-8FB0-163B924D887E}" type="pres">
      <dgm:prSet presAssocID="{FC3BB902-86B5-4FDA-9239-B9FF2FB5969B}" presName="connectorText" presStyleLbl="sibTrans1D1" presStyleIdx="3" presStyleCnt="4"/>
      <dgm:spPr/>
    </dgm:pt>
    <dgm:pt modelId="{4BFFE71E-2607-4280-92B2-AA36F9FA6B14}" type="pres">
      <dgm:prSet presAssocID="{8507A3DD-3342-4C8D-8812-8ADA2FFA5C77}" presName="node" presStyleLbl="node1" presStyleIdx="4" presStyleCnt="5">
        <dgm:presLayoutVars>
          <dgm:bulletEnabled val="1"/>
        </dgm:presLayoutVars>
      </dgm:prSet>
      <dgm:spPr/>
    </dgm:pt>
  </dgm:ptLst>
  <dgm:cxnLst>
    <dgm:cxn modelId="{FEFB7C0D-EB2C-4AE3-83D7-AF129FCA631D}" type="presOf" srcId="{03F45430-B122-4EF8-8D3A-80BDB7AA48CD}" destId="{5DC768DA-A1F7-43F0-8E34-7411B0FD0553}" srcOrd="0" destOrd="0" presId="urn:microsoft.com/office/officeart/2005/8/layout/bProcess3"/>
    <dgm:cxn modelId="{F9DB8D0E-6BE4-4293-BC38-33D5520E7BF8}" srcId="{433BA629-9AF4-4F72-AC51-8BCBAEE93856}" destId="{4D1C101D-4FAE-46E5-9C89-03F97DA40AB1}" srcOrd="2" destOrd="0" parTransId="{66541714-4150-4D05-994C-CF1932890ECD}" sibTransId="{03F45430-B122-4EF8-8D3A-80BDB7AA48CD}"/>
    <dgm:cxn modelId="{9F6FF516-59D7-4B24-8E8A-6EFB36A803C8}" type="presOf" srcId="{FC3BB902-86B5-4FDA-9239-B9FF2FB5969B}" destId="{5E2BBA71-8C97-40DF-85B3-829F6517BE48}" srcOrd="0" destOrd="0" presId="urn:microsoft.com/office/officeart/2005/8/layout/bProcess3"/>
    <dgm:cxn modelId="{843B3D26-AED0-4458-9B38-A6BAF21ABBFC}" type="presOf" srcId="{525B6D55-AB80-4067-ADEB-17C10ED93DFD}" destId="{CDEDAC0E-A15E-4C40-A88D-0A22EF14C883}" srcOrd="0" destOrd="0" presId="urn:microsoft.com/office/officeart/2005/8/layout/bProcess3"/>
    <dgm:cxn modelId="{AED7003D-93DA-416A-8C6C-23BE2E75BFF8}" type="presOf" srcId="{64A6CF45-85BC-4F35-A197-DC1C7246EDF6}" destId="{AC94B4F8-3BD5-4C40-8B34-F71AC097B67F}" srcOrd="0" destOrd="0" presId="urn:microsoft.com/office/officeart/2005/8/layout/bProcess3"/>
    <dgm:cxn modelId="{27F0535C-C437-425E-8A2C-9E7AB44F2E02}" type="presOf" srcId="{433BA629-9AF4-4F72-AC51-8BCBAEE93856}" destId="{5CAF66EE-2C9B-4481-9676-0C8FA1738965}" srcOrd="0" destOrd="0" presId="urn:microsoft.com/office/officeart/2005/8/layout/bProcess3"/>
    <dgm:cxn modelId="{0E3F6948-DEA5-4441-A920-DEA5BCA509F5}" srcId="{433BA629-9AF4-4F72-AC51-8BCBAEE93856}" destId="{A0B3002F-90E5-426A-9D3C-856AB4030102}" srcOrd="1" destOrd="0" parTransId="{12754101-F16C-4BAE-9933-B7F5086DFDAE}" sibTransId="{525B6D55-AB80-4067-ADEB-17C10ED93DFD}"/>
    <dgm:cxn modelId="{C1AF1774-8CAC-47B3-BF76-1391CFA2D6BD}" type="presOf" srcId="{FC3BB902-86B5-4FDA-9239-B9FF2FB5969B}" destId="{ADB49913-B95A-4E0A-8FB0-163B924D887E}" srcOrd="1" destOrd="0" presId="urn:microsoft.com/office/officeart/2005/8/layout/bProcess3"/>
    <dgm:cxn modelId="{175F0F77-F8B6-431A-B72C-B802936C8AAB}" type="presOf" srcId="{03F45430-B122-4EF8-8D3A-80BDB7AA48CD}" destId="{79A2A966-E1E1-4DE0-A3BF-5209DD932640}" srcOrd="1" destOrd="0" presId="urn:microsoft.com/office/officeart/2005/8/layout/bProcess3"/>
    <dgm:cxn modelId="{805C2D7E-846D-4A7E-9E2F-4E0916DB2E28}" type="presOf" srcId="{4D1C101D-4FAE-46E5-9C89-03F97DA40AB1}" destId="{EC4EA1AA-7B76-4308-9E03-7FC192D3D479}" srcOrd="0" destOrd="0" presId="urn:microsoft.com/office/officeart/2005/8/layout/bProcess3"/>
    <dgm:cxn modelId="{E998FD86-798F-42EC-85C0-EAC45127B11C}" type="presOf" srcId="{A0B3002F-90E5-426A-9D3C-856AB4030102}" destId="{C23E9550-ABB1-4EA4-BB60-D5FE9E741360}" srcOrd="0" destOrd="0" presId="urn:microsoft.com/office/officeart/2005/8/layout/bProcess3"/>
    <dgm:cxn modelId="{1A131187-D154-41D7-AABB-689490E0B718}" type="presOf" srcId="{92940F49-2A58-4434-A253-6BFC35CD2613}" destId="{7EAFA5A9-A17A-4288-BFCB-AF29995DCD46}" srcOrd="1" destOrd="0" presId="urn:microsoft.com/office/officeart/2005/8/layout/bProcess3"/>
    <dgm:cxn modelId="{412766A0-43E4-43B8-87CA-792820270EA6}" type="presOf" srcId="{109B30C4-3D5A-4DF1-BAAE-708F75981544}" destId="{82A43583-6ACE-4684-BE69-2296FA7E4D89}" srcOrd="0" destOrd="0" presId="urn:microsoft.com/office/officeart/2005/8/layout/bProcess3"/>
    <dgm:cxn modelId="{C1742AAC-368F-45DE-A3B9-07E8E1928561}" srcId="{433BA629-9AF4-4F72-AC51-8BCBAEE93856}" destId="{109B30C4-3D5A-4DF1-BAAE-708F75981544}" srcOrd="3" destOrd="0" parTransId="{F91252A6-105E-4AF6-89D9-03D03FC8AF58}" sibTransId="{FC3BB902-86B5-4FDA-9239-B9FF2FB5969B}"/>
    <dgm:cxn modelId="{5053F8B5-8FB6-41B7-BBA1-BA505602E085}" srcId="{433BA629-9AF4-4F72-AC51-8BCBAEE93856}" destId="{64A6CF45-85BC-4F35-A197-DC1C7246EDF6}" srcOrd="0" destOrd="0" parTransId="{286682F1-9DCA-4CAD-AEDA-ECC79FB76BA7}" sibTransId="{92940F49-2A58-4434-A253-6BFC35CD2613}"/>
    <dgm:cxn modelId="{9F3A83D6-4094-4FDA-970F-C61B53435988}" type="presOf" srcId="{8507A3DD-3342-4C8D-8812-8ADA2FFA5C77}" destId="{4BFFE71E-2607-4280-92B2-AA36F9FA6B14}" srcOrd="0" destOrd="0" presId="urn:microsoft.com/office/officeart/2005/8/layout/bProcess3"/>
    <dgm:cxn modelId="{FEE963E1-F0A0-4104-B93F-98EAD5CCF007}" type="presOf" srcId="{525B6D55-AB80-4067-ADEB-17C10ED93DFD}" destId="{A8C9458F-ACD1-41AC-A0F9-12EC2FB7B16E}" srcOrd="1" destOrd="0" presId="urn:microsoft.com/office/officeart/2005/8/layout/bProcess3"/>
    <dgm:cxn modelId="{0B9D2AFB-D249-41AA-B5C3-6CAF92E10C91}" srcId="{433BA629-9AF4-4F72-AC51-8BCBAEE93856}" destId="{8507A3DD-3342-4C8D-8812-8ADA2FFA5C77}" srcOrd="4" destOrd="0" parTransId="{49DE2CCD-7FA5-4D57-97D5-BB35DADEB8A1}" sibTransId="{138A741F-BDB4-4BFD-A352-E68837BDEAA0}"/>
    <dgm:cxn modelId="{F19987FF-284C-4C38-BBDD-8F2BC13AD302}" type="presOf" srcId="{92940F49-2A58-4434-A253-6BFC35CD2613}" destId="{CC6C7090-B7EE-44C7-9EB7-449879D8EFDA}" srcOrd="0" destOrd="0" presId="urn:microsoft.com/office/officeart/2005/8/layout/bProcess3"/>
    <dgm:cxn modelId="{7F490525-C575-4174-848F-46A3E4753935}" type="presParOf" srcId="{5CAF66EE-2C9B-4481-9676-0C8FA1738965}" destId="{AC94B4F8-3BD5-4C40-8B34-F71AC097B67F}" srcOrd="0" destOrd="0" presId="urn:microsoft.com/office/officeart/2005/8/layout/bProcess3"/>
    <dgm:cxn modelId="{A1309D02-F74F-4B14-B479-2998C1B978AE}" type="presParOf" srcId="{5CAF66EE-2C9B-4481-9676-0C8FA1738965}" destId="{CC6C7090-B7EE-44C7-9EB7-449879D8EFDA}" srcOrd="1" destOrd="0" presId="urn:microsoft.com/office/officeart/2005/8/layout/bProcess3"/>
    <dgm:cxn modelId="{56D55A45-E862-47CB-B631-518D5417D385}" type="presParOf" srcId="{CC6C7090-B7EE-44C7-9EB7-449879D8EFDA}" destId="{7EAFA5A9-A17A-4288-BFCB-AF29995DCD46}" srcOrd="0" destOrd="0" presId="urn:microsoft.com/office/officeart/2005/8/layout/bProcess3"/>
    <dgm:cxn modelId="{A8E2EB93-7D03-4971-B768-829BB7900EA9}" type="presParOf" srcId="{5CAF66EE-2C9B-4481-9676-0C8FA1738965}" destId="{C23E9550-ABB1-4EA4-BB60-D5FE9E741360}" srcOrd="2" destOrd="0" presId="urn:microsoft.com/office/officeart/2005/8/layout/bProcess3"/>
    <dgm:cxn modelId="{025190CA-3275-4271-A760-7511E794D2BE}" type="presParOf" srcId="{5CAF66EE-2C9B-4481-9676-0C8FA1738965}" destId="{CDEDAC0E-A15E-4C40-A88D-0A22EF14C883}" srcOrd="3" destOrd="0" presId="urn:microsoft.com/office/officeart/2005/8/layout/bProcess3"/>
    <dgm:cxn modelId="{BDE0900E-CC72-4706-9891-4DB86196D8A3}" type="presParOf" srcId="{CDEDAC0E-A15E-4C40-A88D-0A22EF14C883}" destId="{A8C9458F-ACD1-41AC-A0F9-12EC2FB7B16E}" srcOrd="0" destOrd="0" presId="urn:microsoft.com/office/officeart/2005/8/layout/bProcess3"/>
    <dgm:cxn modelId="{8F239162-B44A-464D-BDD3-431D1BEA0457}" type="presParOf" srcId="{5CAF66EE-2C9B-4481-9676-0C8FA1738965}" destId="{EC4EA1AA-7B76-4308-9E03-7FC192D3D479}" srcOrd="4" destOrd="0" presId="urn:microsoft.com/office/officeart/2005/8/layout/bProcess3"/>
    <dgm:cxn modelId="{27FD3D52-997A-4EA4-A6FE-3850591FB6A4}" type="presParOf" srcId="{5CAF66EE-2C9B-4481-9676-0C8FA1738965}" destId="{5DC768DA-A1F7-43F0-8E34-7411B0FD0553}" srcOrd="5" destOrd="0" presId="urn:microsoft.com/office/officeart/2005/8/layout/bProcess3"/>
    <dgm:cxn modelId="{1837214C-4C58-4A8D-9C91-C34513096FA4}" type="presParOf" srcId="{5DC768DA-A1F7-43F0-8E34-7411B0FD0553}" destId="{79A2A966-E1E1-4DE0-A3BF-5209DD932640}" srcOrd="0" destOrd="0" presId="urn:microsoft.com/office/officeart/2005/8/layout/bProcess3"/>
    <dgm:cxn modelId="{CF05D798-64FF-4FC3-B8A3-18A9A73DA19E}" type="presParOf" srcId="{5CAF66EE-2C9B-4481-9676-0C8FA1738965}" destId="{82A43583-6ACE-4684-BE69-2296FA7E4D89}" srcOrd="6" destOrd="0" presId="urn:microsoft.com/office/officeart/2005/8/layout/bProcess3"/>
    <dgm:cxn modelId="{7CC8F1E0-E9BE-4855-825A-DBA21A7B1D88}" type="presParOf" srcId="{5CAF66EE-2C9B-4481-9676-0C8FA1738965}" destId="{5E2BBA71-8C97-40DF-85B3-829F6517BE48}" srcOrd="7" destOrd="0" presId="urn:microsoft.com/office/officeart/2005/8/layout/bProcess3"/>
    <dgm:cxn modelId="{2B13EA3D-0F66-48FB-86E2-45E7F763D85D}" type="presParOf" srcId="{5E2BBA71-8C97-40DF-85B3-829F6517BE48}" destId="{ADB49913-B95A-4E0A-8FB0-163B924D887E}" srcOrd="0" destOrd="0" presId="urn:microsoft.com/office/officeart/2005/8/layout/bProcess3"/>
    <dgm:cxn modelId="{0557B87A-34B5-446A-A934-0AB4A3E8C73D}" type="presParOf" srcId="{5CAF66EE-2C9B-4481-9676-0C8FA1738965}" destId="{4BFFE71E-2607-4280-92B2-AA36F9FA6B14}" srcOrd="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9575C6-D8BF-43A8-9A41-45B5690ECDC6}"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9327CEFD-E958-4A5C-9202-9B0C6E0367D4}">
      <dgm:prSet phldrT="[نص]"/>
      <dgm:spPr/>
      <dgm:t>
        <a:bodyPr/>
        <a:lstStyle/>
        <a:p>
          <a:endParaRPr/>
        </a:p>
      </dgm:t>
    </dgm:pt>
    <dgm:pt modelId="{558DC5FD-56D3-4045-964B-37D4E8295623}" type="parTrans" cxnId="{D77BCC51-9613-4505-B72F-8F4481F5CBF1}">
      <dgm:prSet/>
      <dgm:spPr/>
      <dgm:t>
        <a:bodyPr/>
        <a:lstStyle/>
        <a:p>
          <a:endParaRPr lang="en-US"/>
        </a:p>
      </dgm:t>
    </dgm:pt>
    <dgm:pt modelId="{CF6B1351-22E1-4480-B0A7-EA9620965676}" type="sibTrans" cxnId="{D77BCC51-9613-4505-B72F-8F4481F5CBF1}">
      <dgm:prSet/>
      <dgm:spPr/>
      <dgm:t>
        <a:bodyPr/>
        <a:lstStyle/>
        <a:p>
          <a:endParaRPr lang="en-US"/>
        </a:p>
      </dgm:t>
    </dgm:pt>
    <dgm:pt modelId="{25290AE3-5E7C-4331-9FA6-A6EDF219FC96}">
      <dgm:prSet phldrT="[نص]"/>
      <dgm:spPr/>
      <dgm:t>
        <a:bodyPr/>
        <a:lstStyle/>
        <a:p>
          <a:endParaRPr/>
        </a:p>
      </dgm:t>
    </dgm:pt>
    <dgm:pt modelId="{422292A4-1450-4B3F-99BB-75C013B79166}" type="parTrans" cxnId="{89586089-383D-4364-A456-AE6177A00BC9}">
      <dgm:prSet/>
      <dgm:spPr/>
      <dgm:t>
        <a:bodyPr/>
        <a:lstStyle/>
        <a:p>
          <a:endParaRPr lang="en-US"/>
        </a:p>
      </dgm:t>
    </dgm:pt>
    <dgm:pt modelId="{E4FAA4D2-93E0-4F65-B7C2-941D9F15248C}" type="sibTrans" cxnId="{89586089-383D-4364-A456-AE6177A00BC9}">
      <dgm:prSet/>
      <dgm:spPr/>
      <dgm:t>
        <a:bodyPr/>
        <a:lstStyle/>
        <a:p>
          <a:endParaRPr lang="en-US"/>
        </a:p>
      </dgm:t>
    </dgm:pt>
    <dgm:pt modelId="{E7EC473A-F33E-438F-8893-5A4E1F458960}">
      <dgm:prSet phldrT="[نص]"/>
      <dgm:spPr/>
      <dgm:t>
        <a:bodyPr/>
        <a:lstStyle/>
        <a:p>
          <a:endParaRPr/>
        </a:p>
      </dgm:t>
    </dgm:pt>
    <dgm:pt modelId="{BCD17F42-1D8F-4188-9F1E-48A2FF65927B}" type="parTrans" cxnId="{5C9E728B-90B7-447B-9152-A62FAB454A2D}">
      <dgm:prSet/>
      <dgm:spPr/>
      <dgm:t>
        <a:bodyPr/>
        <a:lstStyle/>
        <a:p>
          <a:endParaRPr lang="en-US"/>
        </a:p>
      </dgm:t>
    </dgm:pt>
    <dgm:pt modelId="{D5560476-65DC-451E-9519-AB73A70D4E7A}" type="sibTrans" cxnId="{5C9E728B-90B7-447B-9152-A62FAB454A2D}">
      <dgm:prSet/>
      <dgm:spPr/>
      <dgm:t>
        <a:bodyPr/>
        <a:lstStyle/>
        <a:p>
          <a:endParaRPr lang="en-US"/>
        </a:p>
      </dgm:t>
    </dgm:pt>
    <dgm:pt modelId="{863BF0BC-02A5-4AFC-B850-70EDF5B923D9}">
      <dgm:prSet phldrT="[نص]" custT="1"/>
      <dgm:spPr/>
      <dgm:t>
        <a:bodyPr/>
        <a:lstStyle/>
        <a:p>
          <a:pPr>
            <a:buClr>
              <a:schemeClr val="bg1">
                <a:lumMod val="10000"/>
              </a:schemeClr>
            </a:buClr>
          </a:pPr>
          <a:r>
            <a:rPr lang="en-US" sz="2000" b="1" dirty="0">
              <a:solidFill>
                <a:schemeClr val="bg1">
                  <a:lumMod val="10000"/>
                </a:schemeClr>
              </a:solidFill>
              <a:effectLst>
                <a:outerShdw blurRad="38100" dist="38100" dir="2700000" algn="tl">
                  <a:srgbClr val="000000">
                    <a:alpha val="43137"/>
                  </a:srgbClr>
                </a:outerShdw>
              </a:effectLst>
            </a:rPr>
            <a:t>[ Worked Well ]</a:t>
          </a:r>
          <a:endParaRPr lang="en-US" sz="2000" b="1" dirty="0">
            <a:effectLst>
              <a:outerShdw blurRad="38100" dist="38100" dir="2700000" algn="tl">
                <a:srgbClr val="000000">
                  <a:alpha val="43137"/>
                </a:srgbClr>
              </a:outerShdw>
            </a:effectLst>
          </a:endParaRPr>
        </a:p>
      </dgm:t>
    </dgm:pt>
    <dgm:pt modelId="{60AEBA81-A20C-4813-BE52-47EEE677A667}" type="parTrans" cxnId="{3138CE44-B1FC-4598-85EB-AB16F2215384}">
      <dgm:prSet/>
      <dgm:spPr/>
      <dgm:t>
        <a:bodyPr/>
        <a:lstStyle/>
        <a:p>
          <a:endParaRPr lang="en-US"/>
        </a:p>
      </dgm:t>
    </dgm:pt>
    <dgm:pt modelId="{ADD56E68-9F2A-42FD-8677-1CFD8255BFB7}" type="sibTrans" cxnId="{3138CE44-B1FC-4598-85EB-AB16F2215384}">
      <dgm:prSet/>
      <dgm:spPr/>
      <dgm:t>
        <a:bodyPr/>
        <a:lstStyle/>
        <a:p>
          <a:endParaRPr lang="en-US"/>
        </a:p>
      </dgm:t>
    </dgm:pt>
    <dgm:pt modelId="{64497C33-D019-4EED-9F77-F7043344ED79}" type="pres">
      <dgm:prSet presAssocID="{599575C6-D8BF-43A8-9A41-45B5690ECDC6}" presName="Name0" presStyleCnt="0">
        <dgm:presLayoutVars>
          <dgm:chMax val="4"/>
          <dgm:resizeHandles val="exact"/>
        </dgm:presLayoutVars>
      </dgm:prSet>
      <dgm:spPr/>
    </dgm:pt>
    <dgm:pt modelId="{79E7207A-7663-401B-A7EE-C43B2278026B}" type="pres">
      <dgm:prSet presAssocID="{599575C6-D8BF-43A8-9A41-45B5690ECDC6}" presName="ellipse" presStyleLbl="trBgShp" presStyleIdx="0" presStyleCnt="1"/>
      <dgm:spPr/>
    </dgm:pt>
    <dgm:pt modelId="{6E21097D-612E-45E2-9E71-D0388E4B9EF3}" type="pres">
      <dgm:prSet presAssocID="{599575C6-D8BF-43A8-9A41-45B5690ECDC6}" presName="arrow1" presStyleLbl="fgShp" presStyleIdx="0" presStyleCnt="1"/>
      <dgm:spPr/>
    </dgm:pt>
    <dgm:pt modelId="{59CCC975-37ED-4DBE-8048-49731B5D6F15}" type="pres">
      <dgm:prSet presAssocID="{599575C6-D8BF-43A8-9A41-45B5690ECDC6}" presName="rectangle" presStyleLbl="revTx" presStyleIdx="0" presStyleCnt="1">
        <dgm:presLayoutVars>
          <dgm:bulletEnabled val="1"/>
        </dgm:presLayoutVars>
      </dgm:prSet>
      <dgm:spPr/>
    </dgm:pt>
    <dgm:pt modelId="{C0E2BABB-40C1-4BF8-9D42-93005FEED39A}" type="pres">
      <dgm:prSet presAssocID="{25290AE3-5E7C-4331-9FA6-A6EDF219FC96}" presName="item1" presStyleLbl="node1" presStyleIdx="0" presStyleCnt="3">
        <dgm:presLayoutVars>
          <dgm:bulletEnabled val="1"/>
        </dgm:presLayoutVars>
      </dgm:prSet>
      <dgm:spPr/>
    </dgm:pt>
    <dgm:pt modelId="{22ECBA53-BEBF-4293-916E-FE8E4961665B}" type="pres">
      <dgm:prSet presAssocID="{E7EC473A-F33E-438F-8893-5A4E1F458960}" presName="item2" presStyleLbl="node1" presStyleIdx="1" presStyleCnt="3">
        <dgm:presLayoutVars>
          <dgm:bulletEnabled val="1"/>
        </dgm:presLayoutVars>
      </dgm:prSet>
      <dgm:spPr/>
    </dgm:pt>
    <dgm:pt modelId="{768103FF-DD19-44A5-91F8-8377F5AE50CD}" type="pres">
      <dgm:prSet presAssocID="{863BF0BC-02A5-4AFC-B850-70EDF5B923D9}" presName="item3" presStyleLbl="node1" presStyleIdx="2" presStyleCnt="3">
        <dgm:presLayoutVars>
          <dgm:bulletEnabled val="1"/>
        </dgm:presLayoutVars>
      </dgm:prSet>
      <dgm:spPr/>
    </dgm:pt>
    <dgm:pt modelId="{ED29C174-E7D1-4865-99E7-C885E1F08717}" type="pres">
      <dgm:prSet presAssocID="{599575C6-D8BF-43A8-9A41-45B5690ECDC6}" presName="funnel" presStyleLbl="trAlignAcc1" presStyleIdx="0" presStyleCnt="1"/>
      <dgm:spPr/>
    </dgm:pt>
  </dgm:ptLst>
  <dgm:cxnLst>
    <dgm:cxn modelId="{A3CDDA05-129E-401F-84D7-BF2CCAAA9402}" type="presOf" srcId="{863BF0BC-02A5-4AFC-B850-70EDF5B923D9}" destId="{59CCC975-37ED-4DBE-8048-49731B5D6F15}" srcOrd="0" destOrd="0" presId="urn:microsoft.com/office/officeart/2005/8/layout/funnel1"/>
    <dgm:cxn modelId="{DF90710F-2A07-4045-A7BA-E5F323860B3A}" type="presOf" srcId="{E7EC473A-F33E-438F-8893-5A4E1F458960}" destId="{C0E2BABB-40C1-4BF8-9D42-93005FEED39A}" srcOrd="0" destOrd="0" presId="urn:microsoft.com/office/officeart/2005/8/layout/funnel1"/>
    <dgm:cxn modelId="{678EA438-E427-4D83-BA53-8F2996F35A9E}" type="presOf" srcId="{25290AE3-5E7C-4331-9FA6-A6EDF219FC96}" destId="{22ECBA53-BEBF-4293-916E-FE8E4961665B}" srcOrd="0" destOrd="0" presId="urn:microsoft.com/office/officeart/2005/8/layout/funnel1"/>
    <dgm:cxn modelId="{CBF62362-056D-4978-ABB0-E66C97DAE04A}" type="presOf" srcId="{599575C6-D8BF-43A8-9A41-45B5690ECDC6}" destId="{64497C33-D019-4EED-9F77-F7043344ED79}" srcOrd="0" destOrd="0" presId="urn:microsoft.com/office/officeart/2005/8/layout/funnel1"/>
    <dgm:cxn modelId="{3138CE44-B1FC-4598-85EB-AB16F2215384}" srcId="{599575C6-D8BF-43A8-9A41-45B5690ECDC6}" destId="{863BF0BC-02A5-4AFC-B850-70EDF5B923D9}" srcOrd="3" destOrd="0" parTransId="{60AEBA81-A20C-4813-BE52-47EEE677A667}" sibTransId="{ADD56E68-9F2A-42FD-8677-1CFD8255BFB7}"/>
    <dgm:cxn modelId="{D77BCC51-9613-4505-B72F-8F4481F5CBF1}" srcId="{599575C6-D8BF-43A8-9A41-45B5690ECDC6}" destId="{9327CEFD-E958-4A5C-9202-9B0C6E0367D4}" srcOrd="0" destOrd="0" parTransId="{558DC5FD-56D3-4045-964B-37D4E8295623}" sibTransId="{CF6B1351-22E1-4480-B0A7-EA9620965676}"/>
    <dgm:cxn modelId="{89586089-383D-4364-A456-AE6177A00BC9}" srcId="{599575C6-D8BF-43A8-9A41-45B5690ECDC6}" destId="{25290AE3-5E7C-4331-9FA6-A6EDF219FC96}" srcOrd="1" destOrd="0" parTransId="{422292A4-1450-4B3F-99BB-75C013B79166}" sibTransId="{E4FAA4D2-93E0-4F65-B7C2-941D9F15248C}"/>
    <dgm:cxn modelId="{5C9E728B-90B7-447B-9152-A62FAB454A2D}" srcId="{599575C6-D8BF-43A8-9A41-45B5690ECDC6}" destId="{E7EC473A-F33E-438F-8893-5A4E1F458960}" srcOrd="2" destOrd="0" parTransId="{BCD17F42-1D8F-4188-9F1E-48A2FF65927B}" sibTransId="{D5560476-65DC-451E-9519-AB73A70D4E7A}"/>
    <dgm:cxn modelId="{F22C5D92-7EEF-4FCF-A95E-239A7ED0EA25}" type="presOf" srcId="{9327CEFD-E958-4A5C-9202-9B0C6E0367D4}" destId="{768103FF-DD19-44A5-91F8-8377F5AE50CD}" srcOrd="0" destOrd="0" presId="urn:microsoft.com/office/officeart/2005/8/layout/funnel1"/>
    <dgm:cxn modelId="{F158994A-FC8A-414F-B02C-5630DB839ACF}" type="presParOf" srcId="{64497C33-D019-4EED-9F77-F7043344ED79}" destId="{79E7207A-7663-401B-A7EE-C43B2278026B}" srcOrd="0" destOrd="0" presId="urn:microsoft.com/office/officeart/2005/8/layout/funnel1"/>
    <dgm:cxn modelId="{566CED74-A421-4BC8-8993-6F7633676BFD}" type="presParOf" srcId="{64497C33-D019-4EED-9F77-F7043344ED79}" destId="{6E21097D-612E-45E2-9E71-D0388E4B9EF3}" srcOrd="1" destOrd="0" presId="urn:microsoft.com/office/officeart/2005/8/layout/funnel1"/>
    <dgm:cxn modelId="{57B94F93-FD20-4056-B637-CBC7625AA6EE}" type="presParOf" srcId="{64497C33-D019-4EED-9F77-F7043344ED79}" destId="{59CCC975-37ED-4DBE-8048-49731B5D6F15}" srcOrd="2" destOrd="0" presId="urn:microsoft.com/office/officeart/2005/8/layout/funnel1"/>
    <dgm:cxn modelId="{21CDC969-C983-45AD-8487-089CF269C9E9}" type="presParOf" srcId="{64497C33-D019-4EED-9F77-F7043344ED79}" destId="{C0E2BABB-40C1-4BF8-9D42-93005FEED39A}" srcOrd="3" destOrd="0" presId="urn:microsoft.com/office/officeart/2005/8/layout/funnel1"/>
    <dgm:cxn modelId="{36059ECC-8715-4509-A5A8-FAA4D85890BE}" type="presParOf" srcId="{64497C33-D019-4EED-9F77-F7043344ED79}" destId="{22ECBA53-BEBF-4293-916E-FE8E4961665B}" srcOrd="4" destOrd="0" presId="urn:microsoft.com/office/officeart/2005/8/layout/funnel1"/>
    <dgm:cxn modelId="{913C8C32-6CC7-4404-9122-EAA87246341D}" type="presParOf" srcId="{64497C33-D019-4EED-9F77-F7043344ED79}" destId="{768103FF-DD19-44A5-91F8-8377F5AE50CD}" srcOrd="5" destOrd="0" presId="urn:microsoft.com/office/officeart/2005/8/layout/funnel1"/>
    <dgm:cxn modelId="{4D53BE3C-759F-4113-84AC-8120AF20367D}" type="presParOf" srcId="{64497C33-D019-4EED-9F77-F7043344ED79}" destId="{ED29C174-E7D1-4865-99E7-C885E1F08717}" srcOrd="6"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D1AB-5A6F-463E-8829-7C808A6BF720}">
      <dsp:nvSpPr>
        <dsp:cNvPr id="0" name=""/>
        <dsp:cNvSpPr/>
      </dsp:nvSpPr>
      <dsp:spPr>
        <a:xfrm rot="16200000">
          <a:off x="582771" y="-582771"/>
          <a:ext cx="2331085" cy="3496627"/>
        </a:xfrm>
        <a:prstGeom prst="round1Rect">
          <a:avLst/>
        </a:prstGeom>
        <a:gradFill rotWithShape="0">
          <a:gsLst>
            <a:gs pos="0">
              <a:schemeClr val="accent3">
                <a:alpha val="90000"/>
                <a:hueOff val="0"/>
                <a:satOff val="0"/>
                <a:lumOff val="0"/>
                <a:alphaOff val="0"/>
                <a:satMod val="103000"/>
                <a:lumMod val="102000"/>
                <a:tint val="94000"/>
              </a:schemeClr>
            </a:gs>
            <a:gs pos="50000">
              <a:schemeClr val="accent3">
                <a:alpha val="90000"/>
                <a:hueOff val="0"/>
                <a:satOff val="0"/>
                <a:lumOff val="0"/>
                <a:alphaOff val="0"/>
                <a:satMod val="110000"/>
                <a:lumMod val="100000"/>
                <a:shade val="100000"/>
              </a:schemeClr>
            </a:gs>
            <a:gs pos="100000">
              <a:schemeClr val="accent3">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Times New Roman" panose="02020603050405020304" pitchFamily="18" charset="0"/>
              <a:ea typeface="Monotype Koufi" pitchFamily="2" charset="-78"/>
              <a:cs typeface="Times New Roman" panose="02020603050405020304" pitchFamily="18" charset="0"/>
            </a:rPr>
            <a:t>MATV System</a:t>
          </a:r>
          <a:endParaRPr lang="en-US" sz="3200" kern="1200" dirty="0"/>
        </a:p>
      </dsp:txBody>
      <dsp:txXfrm rot="5400000">
        <a:off x="-1" y="1"/>
        <a:ext cx="3496627" cy="1748313"/>
      </dsp:txXfrm>
    </dsp:sp>
    <dsp:sp modelId="{50B31926-6C7A-47CD-92A0-4282EED930CA}">
      <dsp:nvSpPr>
        <dsp:cNvPr id="0" name=""/>
        <dsp:cNvSpPr/>
      </dsp:nvSpPr>
      <dsp:spPr>
        <a:xfrm>
          <a:off x="3496627" y="0"/>
          <a:ext cx="3496627" cy="2331085"/>
        </a:xfrm>
        <a:prstGeom prst="round1Rect">
          <a:avLst/>
        </a:prstGeom>
        <a:gradFill rotWithShape="0">
          <a:gsLst>
            <a:gs pos="0">
              <a:schemeClr val="accent3">
                <a:alpha val="90000"/>
                <a:hueOff val="0"/>
                <a:satOff val="0"/>
                <a:lumOff val="0"/>
                <a:alphaOff val="-13333"/>
                <a:satMod val="103000"/>
                <a:lumMod val="102000"/>
                <a:tint val="94000"/>
              </a:schemeClr>
            </a:gs>
            <a:gs pos="50000">
              <a:schemeClr val="accent3">
                <a:alpha val="90000"/>
                <a:hueOff val="0"/>
                <a:satOff val="0"/>
                <a:lumOff val="0"/>
                <a:alphaOff val="-13333"/>
                <a:satMod val="110000"/>
                <a:lumMod val="100000"/>
                <a:shade val="100000"/>
              </a:schemeClr>
            </a:gs>
            <a:gs pos="100000">
              <a:schemeClr val="accent3">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ea typeface="Monotype Koufi" pitchFamily="2" charset="-78"/>
              <a:cs typeface="Times New Roman" panose="02020603050405020304" pitchFamily="18" charset="0"/>
            </a:rPr>
            <a:t>Connecting more than one TV on the same LNB efficiently</a:t>
          </a:r>
          <a:endParaRPr lang="en-US" sz="2800" kern="1200" dirty="0"/>
        </a:p>
      </dsp:txBody>
      <dsp:txXfrm>
        <a:off x="3496627" y="0"/>
        <a:ext cx="3496627" cy="1748313"/>
      </dsp:txXfrm>
    </dsp:sp>
    <dsp:sp modelId="{A1DF1269-7F90-456F-9492-960DB32B2CAC}">
      <dsp:nvSpPr>
        <dsp:cNvPr id="0" name=""/>
        <dsp:cNvSpPr/>
      </dsp:nvSpPr>
      <dsp:spPr>
        <a:xfrm rot="10800000">
          <a:off x="0" y="2331085"/>
          <a:ext cx="3496627" cy="2331085"/>
        </a:xfrm>
        <a:prstGeom prst="round1Rect">
          <a:avLst/>
        </a:prstGeom>
        <a:gradFill rotWithShape="0">
          <a:gsLst>
            <a:gs pos="0">
              <a:schemeClr val="accent3">
                <a:alpha val="90000"/>
                <a:hueOff val="0"/>
                <a:satOff val="0"/>
                <a:lumOff val="0"/>
                <a:alphaOff val="-26667"/>
                <a:satMod val="103000"/>
                <a:lumMod val="102000"/>
                <a:tint val="94000"/>
              </a:schemeClr>
            </a:gs>
            <a:gs pos="50000">
              <a:schemeClr val="accent3">
                <a:alpha val="90000"/>
                <a:hueOff val="0"/>
                <a:satOff val="0"/>
                <a:lumOff val="0"/>
                <a:alphaOff val="-26667"/>
                <a:satMod val="110000"/>
                <a:lumMod val="100000"/>
                <a:shade val="100000"/>
              </a:schemeClr>
            </a:gs>
            <a:gs pos="100000">
              <a:schemeClr val="accent3">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Times New Roman" panose="02020603050405020304" pitchFamily="18" charset="0"/>
              <a:ea typeface="Monotype Koufi" pitchFamily="2" charset="-78"/>
              <a:cs typeface="Times New Roman" panose="02020603050405020304" pitchFamily="18" charset="0"/>
            </a:rPr>
            <a:t>Overcome weak signal</a:t>
          </a:r>
          <a:endParaRPr lang="en-US" sz="3200" kern="1200" dirty="0"/>
        </a:p>
      </dsp:txBody>
      <dsp:txXfrm rot="10800000">
        <a:off x="0" y="2913856"/>
        <a:ext cx="3496627" cy="1748313"/>
      </dsp:txXfrm>
    </dsp:sp>
    <dsp:sp modelId="{A08C38FF-8E57-4601-BE8E-71A2F4F16CA7}">
      <dsp:nvSpPr>
        <dsp:cNvPr id="0" name=""/>
        <dsp:cNvSpPr/>
      </dsp:nvSpPr>
      <dsp:spPr>
        <a:xfrm rot="5400000">
          <a:off x="4079398" y="1748313"/>
          <a:ext cx="2331085" cy="3496627"/>
        </a:xfrm>
        <a:prstGeom prst="round1Rect">
          <a:avLst/>
        </a:prstGeom>
        <a:gradFill rotWithShape="0">
          <a:gsLst>
            <a:gs pos="0">
              <a:schemeClr val="accent3">
                <a:alpha val="90000"/>
                <a:hueOff val="0"/>
                <a:satOff val="0"/>
                <a:lumOff val="0"/>
                <a:alphaOff val="-40000"/>
                <a:satMod val="103000"/>
                <a:lumMod val="102000"/>
                <a:tint val="94000"/>
              </a:schemeClr>
            </a:gs>
            <a:gs pos="50000">
              <a:schemeClr val="accent3">
                <a:alpha val="90000"/>
                <a:hueOff val="0"/>
                <a:satOff val="0"/>
                <a:lumOff val="0"/>
                <a:alphaOff val="-40000"/>
                <a:satMod val="110000"/>
                <a:lumMod val="100000"/>
                <a:shade val="100000"/>
              </a:schemeClr>
            </a:gs>
            <a:gs pos="100000">
              <a:schemeClr val="accent3">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Times New Roman" panose="02020603050405020304" pitchFamily="18" charset="0"/>
              <a:ea typeface="Monotype Koufi" pitchFamily="2" charset="-78"/>
              <a:cs typeface="Times New Roman" panose="02020603050405020304" pitchFamily="18" charset="0"/>
            </a:rPr>
            <a:t>Overcome signal interference</a:t>
          </a:r>
          <a:endParaRPr lang="en-US" sz="3200" kern="1200" dirty="0"/>
        </a:p>
      </dsp:txBody>
      <dsp:txXfrm rot="-5400000">
        <a:off x="3496627" y="2913856"/>
        <a:ext cx="3496627" cy="1748313"/>
      </dsp:txXfrm>
    </dsp:sp>
    <dsp:sp modelId="{D61B6A12-CD02-46CE-91C5-30C37E2E05FD}">
      <dsp:nvSpPr>
        <dsp:cNvPr id="0" name=""/>
        <dsp:cNvSpPr/>
      </dsp:nvSpPr>
      <dsp:spPr>
        <a:xfrm>
          <a:off x="2447639" y="1748313"/>
          <a:ext cx="2097976" cy="1165542"/>
        </a:xfrm>
        <a:prstGeom prst="roundRect">
          <a:avLst/>
        </a:prstGeom>
        <a:gradFill rotWithShape="0">
          <a:gsLst>
            <a:gs pos="0">
              <a:schemeClr val="accent3">
                <a:tint val="40000"/>
                <a:hueOff val="0"/>
                <a:satOff val="0"/>
                <a:lumOff val="0"/>
                <a:alphaOff val="0"/>
                <a:satMod val="103000"/>
                <a:lumMod val="102000"/>
                <a:tint val="94000"/>
              </a:schemeClr>
            </a:gs>
            <a:gs pos="50000">
              <a:schemeClr val="accent3">
                <a:tint val="40000"/>
                <a:hueOff val="0"/>
                <a:satOff val="0"/>
                <a:lumOff val="0"/>
                <a:alphaOff val="0"/>
                <a:satMod val="110000"/>
                <a:lumMod val="100000"/>
                <a:shade val="100000"/>
              </a:schemeClr>
            </a:gs>
            <a:gs pos="100000">
              <a:schemeClr val="accent3">
                <a:tint val="4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effectLst>
                <a:outerShdw blurRad="38100" dist="38100" dir="2700000" algn="tl">
                  <a:srgbClr val="000000">
                    <a:alpha val="43137"/>
                  </a:srgbClr>
                </a:outerShdw>
              </a:effectLst>
              <a:latin typeface="Times New Roman" panose="02020603050405020304" pitchFamily="18" charset="0"/>
              <a:ea typeface="Monotype Koufi" pitchFamily="2" charset="-78"/>
              <a:cs typeface="Times New Roman" panose="02020603050405020304" pitchFamily="18" charset="0"/>
            </a:rPr>
            <a:t>Light current application</a:t>
          </a:r>
          <a:endParaRPr lang="en-US" sz="2400" b="1" kern="1200" dirty="0">
            <a:effectLst>
              <a:outerShdw blurRad="38100" dist="38100" dir="2700000" algn="tl">
                <a:srgbClr val="000000">
                  <a:alpha val="43137"/>
                </a:srgbClr>
              </a:outerShdw>
            </a:effectLst>
          </a:endParaRPr>
        </a:p>
      </dsp:txBody>
      <dsp:txXfrm>
        <a:off x="2504536" y="1805210"/>
        <a:ext cx="1984182" cy="10517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A4BBF-9C7C-4E8F-A351-FE4791721EAD}">
      <dsp:nvSpPr>
        <dsp:cNvPr id="0" name=""/>
        <dsp:cNvSpPr/>
      </dsp:nvSpPr>
      <dsp:spPr>
        <a:xfrm>
          <a:off x="3068373" y="1434210"/>
          <a:ext cx="1752924" cy="1752924"/>
        </a:xfrm>
        <a:prstGeom prst="gear9">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searching</a:t>
          </a:r>
          <a:endParaRPr lang="en-US" sz="2000" kern="1200" dirty="0"/>
        </a:p>
      </dsp:txBody>
      <dsp:txXfrm>
        <a:off x="3420789" y="1844824"/>
        <a:ext cx="1048092" cy="901039"/>
      </dsp:txXfrm>
    </dsp:sp>
    <dsp:sp modelId="{AEC64992-03AE-454B-9DCD-4D7BAF8953A1}">
      <dsp:nvSpPr>
        <dsp:cNvPr id="0" name=""/>
        <dsp:cNvSpPr/>
      </dsp:nvSpPr>
      <dsp:spPr>
        <a:xfrm>
          <a:off x="2048490" y="1019883"/>
          <a:ext cx="1274854" cy="1274854"/>
        </a:xfrm>
        <a:prstGeom prst="gear6">
          <a:avLst/>
        </a:prstGeom>
        <a:solidFill>
          <a:schemeClr val="accent2">
            <a:hueOff val="504488"/>
            <a:satOff val="0"/>
            <a:lumOff val="-4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action plan</a:t>
          </a:r>
          <a:endParaRPr lang="en-US" sz="1800" kern="1200" dirty="0"/>
        </a:p>
      </dsp:txBody>
      <dsp:txXfrm>
        <a:off x="2369438" y="1342771"/>
        <a:ext cx="632958" cy="629078"/>
      </dsp:txXfrm>
    </dsp:sp>
    <dsp:sp modelId="{DFB5CF05-4187-4CCB-B647-2144C515774B}">
      <dsp:nvSpPr>
        <dsp:cNvPr id="0" name=""/>
        <dsp:cNvSpPr/>
      </dsp:nvSpPr>
      <dsp:spPr>
        <a:xfrm rot="20700000">
          <a:off x="2762538" y="140364"/>
          <a:ext cx="1249096" cy="1249096"/>
        </a:xfrm>
        <a:prstGeom prst="gear6">
          <a:avLst/>
        </a:prstGeom>
        <a:solidFill>
          <a:schemeClr val="accent2">
            <a:hueOff val="1008976"/>
            <a:satOff val="0"/>
            <a:lumOff val="-80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visit  TEVP</a:t>
          </a:r>
          <a:endParaRPr lang="en-US" sz="2000" kern="1200" dirty="0"/>
        </a:p>
      </dsp:txBody>
      <dsp:txXfrm rot="-20700000">
        <a:off x="3036501" y="414327"/>
        <a:ext cx="701169" cy="701169"/>
      </dsp:txXfrm>
    </dsp:sp>
    <dsp:sp modelId="{DECDB392-1598-41FD-A2E3-A6E9C493194B}">
      <dsp:nvSpPr>
        <dsp:cNvPr id="0" name=""/>
        <dsp:cNvSpPr/>
      </dsp:nvSpPr>
      <dsp:spPr>
        <a:xfrm>
          <a:off x="2922849" y="1175748"/>
          <a:ext cx="2243743" cy="2243743"/>
        </a:xfrm>
        <a:prstGeom prst="circularArrow">
          <a:avLst>
            <a:gd name="adj1" fmla="val 4687"/>
            <a:gd name="adj2" fmla="val 299029"/>
            <a:gd name="adj3" fmla="val 2486172"/>
            <a:gd name="adj4" fmla="val 15927470"/>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47CCEE8-276B-4685-B792-9ED67D7E817D}">
      <dsp:nvSpPr>
        <dsp:cNvPr id="0" name=""/>
        <dsp:cNvSpPr/>
      </dsp:nvSpPr>
      <dsp:spPr>
        <a:xfrm>
          <a:off x="1822715" y="733243"/>
          <a:ext cx="1630219" cy="1630219"/>
        </a:xfrm>
        <a:prstGeom prst="leftCircularArrow">
          <a:avLst>
            <a:gd name="adj1" fmla="val 6452"/>
            <a:gd name="adj2" fmla="val 429999"/>
            <a:gd name="adj3" fmla="val 10489124"/>
            <a:gd name="adj4" fmla="val 14837806"/>
            <a:gd name="adj5" fmla="val 7527"/>
          </a:avLst>
        </a:prstGeom>
        <a:solidFill>
          <a:schemeClr val="accent2">
            <a:hueOff val="504488"/>
            <a:satOff val="0"/>
            <a:lumOff val="-402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C289CF9-7ECE-490A-BF8A-C7D447D0F050}">
      <dsp:nvSpPr>
        <dsp:cNvPr id="0" name=""/>
        <dsp:cNvSpPr/>
      </dsp:nvSpPr>
      <dsp:spPr>
        <a:xfrm>
          <a:off x="2473609" y="-128912"/>
          <a:ext cx="1757704" cy="1757704"/>
        </a:xfrm>
        <a:prstGeom prst="circularArrow">
          <a:avLst>
            <a:gd name="adj1" fmla="val 5984"/>
            <a:gd name="adj2" fmla="val 394124"/>
            <a:gd name="adj3" fmla="val 13313824"/>
            <a:gd name="adj4" fmla="val 10508221"/>
            <a:gd name="adj5" fmla="val 6981"/>
          </a:avLst>
        </a:prstGeom>
        <a:solidFill>
          <a:schemeClr val="accent2">
            <a:hueOff val="1008976"/>
            <a:satOff val="0"/>
            <a:lumOff val="-804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A4BBF-9C7C-4E8F-A351-FE4791721EAD}">
      <dsp:nvSpPr>
        <dsp:cNvPr id="0" name=""/>
        <dsp:cNvSpPr/>
      </dsp:nvSpPr>
      <dsp:spPr>
        <a:xfrm>
          <a:off x="3146981" y="1583363"/>
          <a:ext cx="1935222" cy="1935222"/>
        </a:xfrm>
        <a:prstGeom prst="gear9">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Test &amp;amp; Install</a:t>
          </a:r>
        </a:p>
      </dsp:txBody>
      <dsp:txXfrm>
        <a:off x="3536047" y="2036680"/>
        <a:ext cx="1157090" cy="994744"/>
      </dsp:txXfrm>
    </dsp:sp>
    <dsp:sp modelId="{AEC64992-03AE-454B-9DCD-4D7BAF8953A1}">
      <dsp:nvSpPr>
        <dsp:cNvPr id="0" name=""/>
        <dsp:cNvSpPr/>
      </dsp:nvSpPr>
      <dsp:spPr>
        <a:xfrm>
          <a:off x="1899459" y="1125947"/>
          <a:ext cx="1650582" cy="1407434"/>
        </a:xfrm>
        <a:prstGeom prst="gear6">
          <a:avLst/>
        </a:prstGeom>
        <a:solidFill>
          <a:schemeClr val="accent2">
            <a:hueOff val="504488"/>
            <a:satOff val="0"/>
            <a:lumOff val="-402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Simulation</a:t>
          </a:r>
        </a:p>
      </dsp:txBody>
      <dsp:txXfrm>
        <a:off x="2289129" y="1482414"/>
        <a:ext cx="871242" cy="694500"/>
      </dsp:txXfrm>
    </dsp:sp>
    <dsp:sp modelId="{DFB5CF05-4187-4CCB-B647-2144C515774B}">
      <dsp:nvSpPr>
        <dsp:cNvPr id="0" name=""/>
        <dsp:cNvSpPr/>
      </dsp:nvSpPr>
      <dsp:spPr>
        <a:xfrm rot="20700000">
          <a:off x="2809340" y="154961"/>
          <a:ext cx="1378998" cy="1378998"/>
        </a:xfrm>
        <a:prstGeom prst="gear6">
          <a:avLst/>
        </a:prstGeom>
        <a:solidFill>
          <a:schemeClr val="accent2">
            <a:hueOff val="1008976"/>
            <a:satOff val="0"/>
            <a:lumOff val="-804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solve problems</a:t>
          </a:r>
          <a:endParaRPr lang="en-US" sz="1400" kern="1200" dirty="0"/>
        </a:p>
      </dsp:txBody>
      <dsp:txXfrm rot="-20700000">
        <a:off x="3111795" y="457416"/>
        <a:ext cx="774088" cy="774088"/>
      </dsp:txXfrm>
    </dsp:sp>
    <dsp:sp modelId="{DECDB392-1598-41FD-A2E3-A6E9C493194B}">
      <dsp:nvSpPr>
        <dsp:cNvPr id="0" name=""/>
        <dsp:cNvSpPr/>
      </dsp:nvSpPr>
      <dsp:spPr>
        <a:xfrm>
          <a:off x="2990898" y="1295457"/>
          <a:ext cx="2477084" cy="2477084"/>
        </a:xfrm>
        <a:prstGeom prst="circularArrow">
          <a:avLst>
            <a:gd name="adj1" fmla="val 4688"/>
            <a:gd name="adj2" fmla="val 299029"/>
            <a:gd name="adj3" fmla="val 2497684"/>
            <a:gd name="adj4" fmla="val 15901679"/>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C47CCEE8-276B-4685-B792-9ED67D7E817D}">
      <dsp:nvSpPr>
        <dsp:cNvPr id="0" name=""/>
        <dsp:cNvSpPr/>
      </dsp:nvSpPr>
      <dsp:spPr>
        <a:xfrm>
          <a:off x="1771779" y="817435"/>
          <a:ext cx="1799756" cy="1799756"/>
        </a:xfrm>
        <a:prstGeom prst="leftCircularArrow">
          <a:avLst>
            <a:gd name="adj1" fmla="val 6452"/>
            <a:gd name="adj2" fmla="val 429999"/>
            <a:gd name="adj3" fmla="val 10489124"/>
            <a:gd name="adj4" fmla="val 14837806"/>
            <a:gd name="adj5" fmla="val 7527"/>
          </a:avLst>
        </a:prstGeom>
        <a:solidFill>
          <a:schemeClr val="accent2">
            <a:hueOff val="504488"/>
            <a:satOff val="0"/>
            <a:lumOff val="-402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2C289CF9-7ECE-490A-BF8A-C7D447D0F050}">
      <dsp:nvSpPr>
        <dsp:cNvPr id="0" name=""/>
        <dsp:cNvSpPr/>
      </dsp:nvSpPr>
      <dsp:spPr>
        <a:xfrm>
          <a:off x="2490364" y="-144191"/>
          <a:ext cx="1940500" cy="1940500"/>
        </a:xfrm>
        <a:prstGeom prst="circularArrow">
          <a:avLst>
            <a:gd name="adj1" fmla="val 5984"/>
            <a:gd name="adj2" fmla="val 394124"/>
            <a:gd name="adj3" fmla="val 13313824"/>
            <a:gd name="adj4" fmla="val 10508221"/>
            <a:gd name="adj5" fmla="val 6981"/>
          </a:avLst>
        </a:prstGeom>
        <a:solidFill>
          <a:schemeClr val="accent2">
            <a:hueOff val="1008976"/>
            <a:satOff val="0"/>
            <a:lumOff val="-8040"/>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C7090-B7EE-44C7-9EB7-449879D8EFDA}">
      <dsp:nvSpPr>
        <dsp:cNvPr id="0" name=""/>
        <dsp:cNvSpPr/>
      </dsp:nvSpPr>
      <dsp:spPr>
        <a:xfrm>
          <a:off x="2452201" y="1268397"/>
          <a:ext cx="532325" cy="91440"/>
        </a:xfrm>
        <a:custGeom>
          <a:avLst/>
          <a:gdLst/>
          <a:ahLst/>
          <a:cxnLst/>
          <a:rect l="0" t="0" r="0" b="0"/>
          <a:pathLst>
            <a:path>
              <a:moveTo>
                <a:pt x="0" y="45720"/>
              </a:moveTo>
              <a:lnTo>
                <a:pt x="53232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4291" y="1311303"/>
        <a:ext cx="28146" cy="5629"/>
      </dsp:txXfrm>
    </dsp:sp>
    <dsp:sp modelId="{AC94B4F8-3BD5-4C40-8B34-F71AC097B67F}">
      <dsp:nvSpPr>
        <dsp:cNvPr id="0" name=""/>
        <dsp:cNvSpPr/>
      </dsp:nvSpPr>
      <dsp:spPr>
        <a:xfrm>
          <a:off x="6501" y="579867"/>
          <a:ext cx="2447500" cy="14685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Creating an action plan</a:t>
          </a:r>
        </a:p>
      </dsp:txBody>
      <dsp:txXfrm>
        <a:off x="6501" y="579867"/>
        <a:ext cx="2447500" cy="1468500"/>
      </dsp:txXfrm>
    </dsp:sp>
    <dsp:sp modelId="{CDEDAC0E-A15E-4C40-A88D-0A22EF14C883}">
      <dsp:nvSpPr>
        <dsp:cNvPr id="0" name=""/>
        <dsp:cNvSpPr/>
      </dsp:nvSpPr>
      <dsp:spPr>
        <a:xfrm>
          <a:off x="5462627" y="1268397"/>
          <a:ext cx="532325" cy="91440"/>
        </a:xfrm>
        <a:custGeom>
          <a:avLst/>
          <a:gdLst/>
          <a:ahLst/>
          <a:cxnLst/>
          <a:rect l="0" t="0" r="0" b="0"/>
          <a:pathLst>
            <a:path>
              <a:moveTo>
                <a:pt x="0" y="45720"/>
              </a:moveTo>
              <a:lnTo>
                <a:pt x="532325" y="45720"/>
              </a:lnTo>
            </a:path>
          </a:pathLst>
        </a:custGeom>
        <a:noFill/>
        <a:ln w="6350" cap="flat" cmpd="sng" algn="ctr">
          <a:solidFill>
            <a:schemeClr val="accent2">
              <a:hueOff val="336325"/>
              <a:satOff val="0"/>
              <a:lumOff val="-268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14716" y="1311303"/>
        <a:ext cx="28146" cy="5629"/>
      </dsp:txXfrm>
    </dsp:sp>
    <dsp:sp modelId="{C23E9550-ABB1-4EA4-BB60-D5FE9E741360}">
      <dsp:nvSpPr>
        <dsp:cNvPr id="0" name=""/>
        <dsp:cNvSpPr/>
      </dsp:nvSpPr>
      <dsp:spPr>
        <a:xfrm>
          <a:off x="3016926" y="502764"/>
          <a:ext cx="2447500" cy="1622707"/>
        </a:xfrm>
        <a:prstGeom prst="rect">
          <a:avLst/>
        </a:prstGeom>
        <a:solidFill>
          <a:schemeClr val="accent2">
            <a:hueOff val="252244"/>
            <a:satOff val="0"/>
            <a:lumOff val="-20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Clr>
              <a:schemeClr val="bg1">
                <a:lumMod val="10000"/>
              </a:schemeClr>
            </a:buClr>
            <a:buFont typeface="Wingdings" panose="05000000000000000000" pitchFamily="2" charset="2"/>
            <a:buNone/>
          </a:pPr>
          <a:r>
            <a:rPr lang="en-US" sz="2400" kern="1200" dirty="0">
              <a:solidFill>
                <a:schemeClr val="bg1"/>
              </a:solidFill>
            </a:rPr>
            <a:t>Presentations &amp;</a:t>
          </a:r>
        </a:p>
        <a:p>
          <a:pPr marL="0" lvl="0" indent="0" algn="ctr" defTabSz="1066800">
            <a:lnSpc>
              <a:spcPct val="90000"/>
            </a:lnSpc>
            <a:spcBef>
              <a:spcPct val="0"/>
            </a:spcBef>
            <a:spcAft>
              <a:spcPct val="35000"/>
            </a:spcAft>
            <a:buClr>
              <a:schemeClr val="bg1">
                <a:lumMod val="10000"/>
              </a:schemeClr>
            </a:buClr>
            <a:buFont typeface="Wingdings" panose="05000000000000000000" pitchFamily="2" charset="2"/>
            <a:buNone/>
          </a:pPr>
          <a:r>
            <a:rPr lang="en-US" sz="2400" kern="1200" dirty="0">
              <a:solidFill>
                <a:schemeClr val="bg1"/>
              </a:solidFill>
            </a:rPr>
            <a:t>Discussions</a:t>
          </a:r>
        </a:p>
      </dsp:txBody>
      <dsp:txXfrm>
        <a:off x="3016926" y="502764"/>
        <a:ext cx="2447500" cy="1622707"/>
      </dsp:txXfrm>
    </dsp:sp>
    <dsp:sp modelId="{5DC768DA-A1F7-43F0-8E34-7411B0FD0553}">
      <dsp:nvSpPr>
        <dsp:cNvPr id="0" name=""/>
        <dsp:cNvSpPr/>
      </dsp:nvSpPr>
      <dsp:spPr>
        <a:xfrm>
          <a:off x="1230251" y="2046567"/>
          <a:ext cx="6020850" cy="609428"/>
        </a:xfrm>
        <a:custGeom>
          <a:avLst/>
          <a:gdLst/>
          <a:ahLst/>
          <a:cxnLst/>
          <a:rect l="0" t="0" r="0" b="0"/>
          <a:pathLst>
            <a:path>
              <a:moveTo>
                <a:pt x="6020850" y="0"/>
              </a:moveTo>
              <a:lnTo>
                <a:pt x="6020850" y="321814"/>
              </a:lnTo>
              <a:lnTo>
                <a:pt x="0" y="321814"/>
              </a:lnTo>
              <a:lnTo>
                <a:pt x="0" y="609428"/>
              </a:lnTo>
            </a:path>
          </a:pathLst>
        </a:custGeom>
        <a:noFill/>
        <a:ln w="6350" cap="flat" cmpd="sng" algn="ctr">
          <a:solidFill>
            <a:schemeClr val="accent2">
              <a:hueOff val="672651"/>
              <a:satOff val="0"/>
              <a:lumOff val="-536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89307" y="2348467"/>
        <a:ext cx="302738" cy="5629"/>
      </dsp:txXfrm>
    </dsp:sp>
    <dsp:sp modelId="{EC4EA1AA-7B76-4308-9E03-7FC192D3D479}">
      <dsp:nvSpPr>
        <dsp:cNvPr id="0" name=""/>
        <dsp:cNvSpPr/>
      </dsp:nvSpPr>
      <dsp:spPr>
        <a:xfrm>
          <a:off x="6027352" y="579867"/>
          <a:ext cx="2447500" cy="1468500"/>
        </a:xfrm>
        <a:prstGeom prst="rect">
          <a:avLst/>
        </a:prstGeom>
        <a:solidFill>
          <a:schemeClr val="accent2">
            <a:hueOff val="504488"/>
            <a:satOff val="0"/>
            <a:lumOff val="-4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Clr>
              <a:schemeClr val="bg1">
                <a:lumMod val="10000"/>
              </a:schemeClr>
            </a:buClr>
            <a:buFont typeface="Wingdings" panose="05000000000000000000" pitchFamily="2" charset="2"/>
            <a:buNone/>
          </a:pPr>
          <a:r>
            <a:rPr lang="en-US" sz="2000" kern="1200" dirty="0">
              <a:solidFill>
                <a:schemeClr val="bg1"/>
              </a:solidFill>
            </a:rPr>
            <a:t>Using some CAD tools to simulate the system</a:t>
          </a:r>
        </a:p>
      </dsp:txBody>
      <dsp:txXfrm>
        <a:off x="6027352" y="579867"/>
        <a:ext cx="2447500" cy="1468500"/>
      </dsp:txXfrm>
    </dsp:sp>
    <dsp:sp modelId="{5E2BBA71-8C97-40DF-85B3-829F6517BE48}">
      <dsp:nvSpPr>
        <dsp:cNvPr id="0" name=""/>
        <dsp:cNvSpPr/>
      </dsp:nvSpPr>
      <dsp:spPr>
        <a:xfrm>
          <a:off x="2452201" y="3376926"/>
          <a:ext cx="532325" cy="91440"/>
        </a:xfrm>
        <a:custGeom>
          <a:avLst/>
          <a:gdLst/>
          <a:ahLst/>
          <a:cxnLst/>
          <a:rect l="0" t="0" r="0" b="0"/>
          <a:pathLst>
            <a:path>
              <a:moveTo>
                <a:pt x="0" y="45720"/>
              </a:moveTo>
              <a:lnTo>
                <a:pt x="532325" y="45720"/>
              </a:lnTo>
            </a:path>
          </a:pathLst>
        </a:custGeom>
        <a:noFill/>
        <a:ln w="6350" cap="flat" cmpd="sng" algn="ctr">
          <a:solidFill>
            <a:schemeClr val="accent2">
              <a:hueOff val="1008976"/>
              <a:satOff val="0"/>
              <a:lumOff val="-804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4291" y="3419832"/>
        <a:ext cx="28146" cy="5629"/>
      </dsp:txXfrm>
    </dsp:sp>
    <dsp:sp modelId="{82A43583-6ACE-4684-BE69-2296FA7E4D89}">
      <dsp:nvSpPr>
        <dsp:cNvPr id="0" name=""/>
        <dsp:cNvSpPr/>
      </dsp:nvSpPr>
      <dsp:spPr>
        <a:xfrm>
          <a:off x="6501" y="2688396"/>
          <a:ext cx="2447500" cy="1468500"/>
        </a:xfrm>
        <a:prstGeom prst="rect">
          <a:avLst/>
        </a:prstGeom>
        <a:solidFill>
          <a:schemeClr val="accent2">
            <a:hueOff val="756732"/>
            <a:satOff val="0"/>
            <a:lumOff val="-60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Clr>
              <a:schemeClr val="bg1">
                <a:lumMod val="10000"/>
              </a:schemeClr>
            </a:buClr>
            <a:buFont typeface="Wingdings" panose="05000000000000000000" pitchFamily="2" charset="2"/>
            <a:buNone/>
          </a:pPr>
          <a:r>
            <a:rPr lang="en-US" sz="2400" kern="1200" dirty="0">
              <a:solidFill>
                <a:schemeClr val="bg1"/>
              </a:solidFill>
            </a:rPr>
            <a:t>Write a BOM</a:t>
          </a:r>
        </a:p>
      </dsp:txBody>
      <dsp:txXfrm>
        <a:off x="6501" y="2688396"/>
        <a:ext cx="2447500" cy="1468500"/>
      </dsp:txXfrm>
    </dsp:sp>
    <dsp:sp modelId="{4BFFE71E-2607-4280-92B2-AA36F9FA6B14}">
      <dsp:nvSpPr>
        <dsp:cNvPr id="0" name=""/>
        <dsp:cNvSpPr/>
      </dsp:nvSpPr>
      <dsp:spPr>
        <a:xfrm>
          <a:off x="3016926" y="2688396"/>
          <a:ext cx="2447500" cy="1468500"/>
        </a:xfrm>
        <a:prstGeom prst="rect">
          <a:avLst/>
        </a:prstGeom>
        <a:solidFill>
          <a:schemeClr val="accent2">
            <a:hueOff val="1008976"/>
            <a:satOff val="0"/>
            <a:lumOff val="-80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Install, operate and test the system</a:t>
          </a:r>
        </a:p>
      </dsp:txBody>
      <dsp:txXfrm>
        <a:off x="3016926" y="2688396"/>
        <a:ext cx="2447500" cy="1468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7207A-7663-401B-A7EE-C43B2278026B}">
      <dsp:nvSpPr>
        <dsp:cNvPr id="0" name=""/>
        <dsp:cNvSpPr/>
      </dsp:nvSpPr>
      <dsp:spPr>
        <a:xfrm>
          <a:off x="1013127" y="119083"/>
          <a:ext cx="2363352" cy="82076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21097D-612E-45E2-9E71-D0388E4B9EF3}">
      <dsp:nvSpPr>
        <dsp:cNvPr id="0" name=""/>
        <dsp:cNvSpPr/>
      </dsp:nvSpPr>
      <dsp:spPr>
        <a:xfrm>
          <a:off x="1969460" y="2128849"/>
          <a:ext cx="458014" cy="293129"/>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CCC975-37ED-4DBE-8048-49731B5D6F15}">
      <dsp:nvSpPr>
        <dsp:cNvPr id="0" name=""/>
        <dsp:cNvSpPr/>
      </dsp:nvSpPr>
      <dsp:spPr>
        <a:xfrm>
          <a:off x="1099233" y="2363352"/>
          <a:ext cx="2198467" cy="549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Clr>
              <a:schemeClr val="bg1">
                <a:lumMod val="10000"/>
              </a:schemeClr>
            </a:buClr>
            <a:buNone/>
          </a:pPr>
          <a:r>
            <a:rPr lang="en-US" sz="2000" b="1" kern="1200" dirty="0">
              <a:solidFill>
                <a:schemeClr val="bg1">
                  <a:lumMod val="10000"/>
                </a:schemeClr>
              </a:solidFill>
              <a:effectLst>
                <a:outerShdw blurRad="38100" dist="38100" dir="2700000" algn="tl">
                  <a:srgbClr val="000000">
                    <a:alpha val="43137"/>
                  </a:srgbClr>
                </a:outerShdw>
              </a:effectLst>
            </a:rPr>
            <a:t>[ Worked Well ]</a:t>
          </a:r>
          <a:endParaRPr lang="en-US" sz="2000" b="1" kern="1200" dirty="0">
            <a:effectLst>
              <a:outerShdw blurRad="38100" dist="38100" dir="2700000" algn="tl">
                <a:srgbClr val="000000">
                  <a:alpha val="43137"/>
                </a:srgbClr>
              </a:outerShdw>
            </a:effectLst>
          </a:endParaRPr>
        </a:p>
      </dsp:txBody>
      <dsp:txXfrm>
        <a:off x="1099233" y="2363352"/>
        <a:ext cx="2198467" cy="549616"/>
      </dsp:txXfrm>
    </dsp:sp>
    <dsp:sp modelId="{C0E2BABB-40C1-4BF8-9D42-93005FEED39A}">
      <dsp:nvSpPr>
        <dsp:cNvPr id="0" name=""/>
        <dsp:cNvSpPr/>
      </dsp:nvSpPr>
      <dsp:spPr>
        <a:xfrm>
          <a:off x="1872361" y="1003234"/>
          <a:ext cx="824425" cy="8244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endParaRPr sz="3700" kern="1200"/>
        </a:p>
      </dsp:txBody>
      <dsp:txXfrm>
        <a:off x="1993095" y="1123968"/>
        <a:ext cx="582957" cy="582957"/>
      </dsp:txXfrm>
    </dsp:sp>
    <dsp:sp modelId="{22ECBA53-BEBF-4293-916E-FE8E4961665B}">
      <dsp:nvSpPr>
        <dsp:cNvPr id="0" name=""/>
        <dsp:cNvSpPr/>
      </dsp:nvSpPr>
      <dsp:spPr>
        <a:xfrm>
          <a:off x="1282439" y="384731"/>
          <a:ext cx="824425" cy="8244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endParaRPr sz="3700" kern="1200"/>
        </a:p>
      </dsp:txBody>
      <dsp:txXfrm>
        <a:off x="1403173" y="505465"/>
        <a:ext cx="582957" cy="582957"/>
      </dsp:txXfrm>
    </dsp:sp>
    <dsp:sp modelId="{768103FF-DD19-44A5-91F8-8377F5AE50CD}">
      <dsp:nvSpPr>
        <dsp:cNvPr id="0" name=""/>
        <dsp:cNvSpPr/>
      </dsp:nvSpPr>
      <dsp:spPr>
        <a:xfrm>
          <a:off x="2125185" y="185404"/>
          <a:ext cx="824425" cy="8244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endParaRPr sz="3700" kern="1200"/>
        </a:p>
      </dsp:txBody>
      <dsp:txXfrm>
        <a:off x="2245919" y="306138"/>
        <a:ext cx="582957" cy="582957"/>
      </dsp:txXfrm>
    </dsp:sp>
    <dsp:sp modelId="{ED29C174-E7D1-4865-99E7-C885E1F08717}">
      <dsp:nvSpPr>
        <dsp:cNvPr id="0" name=""/>
        <dsp:cNvSpPr/>
      </dsp:nvSpPr>
      <dsp:spPr>
        <a:xfrm>
          <a:off x="916028" y="18320"/>
          <a:ext cx="2564878" cy="2051903"/>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0.38911</cdr:x>
      <cdr:y>0.2116</cdr:y>
    </cdr:from>
    <cdr:to>
      <cdr:x>0.63268</cdr:x>
      <cdr:y>0.4198</cdr:y>
    </cdr:to>
    <cdr:cxnSp macro="">
      <cdr:nvCxnSpPr>
        <cdr:cNvPr id="3" name="Straight Arrow Connector 2">
          <a:extLst xmlns:a="http://schemas.openxmlformats.org/drawingml/2006/main">
            <a:ext uri="{FF2B5EF4-FFF2-40B4-BE49-F238E27FC236}">
              <a16:creationId xmlns:a16="http://schemas.microsoft.com/office/drawing/2014/main" id="{1C0B2D3D-3CE5-4F08-8E4A-4B6A66285436}"/>
            </a:ext>
          </a:extLst>
        </cdr:cNvPr>
        <cdr:cNvCxnSpPr/>
      </cdr:nvCxnSpPr>
      <cdr:spPr>
        <a:xfrm xmlns:a="http://schemas.openxmlformats.org/drawingml/2006/main" flipV="1">
          <a:off x="4354287" y="1079862"/>
          <a:ext cx="2725783" cy="1062446"/>
        </a:xfrm>
        <a:prstGeom xmlns:a="http://schemas.openxmlformats.org/drawingml/2006/main" prst="straightConnector1">
          <a:avLst/>
        </a:prstGeom>
        <a:ln xmlns:a="http://schemas.openxmlformats.org/drawingml/2006/main" w="57150">
          <a:solidFill>
            <a:srgbClr val="92D050"/>
          </a:solidFill>
          <a:prstDash val="dash"/>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9767"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9768"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9769"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9770"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771"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9772"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Cover)">
    <p:bg>
      <p:bgPr>
        <a:solidFill>
          <a:schemeClr val="tx2"/>
        </a:solidFill>
        <a:effectLst/>
      </p:bgPr>
    </p:bg>
    <p:spTree>
      <p:nvGrpSpPr>
        <p:cNvPr id="1" name=""/>
        <p:cNvGrpSpPr/>
        <p:nvPr/>
      </p:nvGrpSpPr>
      <p:grpSpPr>
        <a:xfrm>
          <a:off x="0" y="0"/>
          <a:ext cx="0" cy="0"/>
          <a:chOff x="0" y="0"/>
          <a:chExt cx="0" cy="0"/>
        </a:xfrm>
      </p:grpSpPr>
      <p:grpSp>
        <p:nvGrpSpPr>
          <p:cNvPr id="35" name="Group 6"/>
          <p:cNvGrpSpPr/>
          <p:nvPr/>
        </p:nvGrpSpPr>
        <p:grpSpPr>
          <a:xfrm>
            <a:off x="-8689" y="-32562"/>
            <a:ext cx="12220542" cy="6923123"/>
            <a:chOff x="-8688" y="-38051"/>
            <a:chExt cx="12220542" cy="6923123"/>
          </a:xfrm>
        </p:grpSpPr>
        <p:sp>
          <p:nvSpPr>
            <p:cNvPr id="1048585" name="Rectangle 7"/>
            <p:cNvSpPr/>
            <p:nvPr/>
          </p:nvSpPr>
          <p:spPr>
            <a:xfrm>
              <a:off x="-6350" y="0"/>
              <a:ext cx="202563" cy="68695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048586" name="Rectangle 8"/>
            <p:cNvSpPr/>
            <p:nvPr/>
          </p:nvSpPr>
          <p:spPr>
            <a:xfrm>
              <a:off x="12010254" y="0"/>
              <a:ext cx="201600" cy="68695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048587" name="Rectangle 9"/>
            <p:cNvSpPr/>
            <p:nvPr/>
          </p:nvSpPr>
          <p:spPr>
            <a:xfrm rot="16200000">
              <a:off x="5997912" y="-6044651"/>
              <a:ext cx="201600" cy="12214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dirty="0"/>
            </a:p>
          </p:txBody>
        </p:sp>
        <p:sp>
          <p:nvSpPr>
            <p:cNvPr id="1048588" name="Rectangle 10"/>
            <p:cNvSpPr/>
            <p:nvPr/>
          </p:nvSpPr>
          <p:spPr>
            <a:xfrm rot="16200000">
              <a:off x="6005392" y="682272"/>
              <a:ext cx="201600" cy="1220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grpSp>
      <p:pic>
        <p:nvPicPr>
          <p:cNvPr id="2097152" name="Picture 81"/>
          <p:cNvPicPr>
            <a:picLocks noChangeAspect="1"/>
          </p:cNvPicPr>
          <p:nvPr/>
        </p:nvPicPr>
        <p:blipFill>
          <a:blip r:embed="rId2"/>
          <a:stretch>
            <a:fillRect/>
          </a:stretch>
        </p:blipFill>
        <p:spPr>
          <a:xfrm>
            <a:off x="994470" y="849192"/>
            <a:ext cx="1590539" cy="693961"/>
          </a:xfrm>
          <a:prstGeom prst="rect">
            <a:avLst/>
          </a:prstGeom>
        </p:spPr>
      </p:pic>
      <p:sp>
        <p:nvSpPr>
          <p:cNvPr id="1048589" name="Rectangle 77"/>
          <p:cNvSpPr/>
          <p:nvPr/>
        </p:nvSpPr>
        <p:spPr>
          <a:xfrm>
            <a:off x="10109915" y="-32563"/>
            <a:ext cx="720139" cy="54648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EG"/>
          </a:p>
        </p:txBody>
      </p:sp>
      <p:sp>
        <p:nvSpPr>
          <p:cNvPr id="1048590" name="Subtitle 2"/>
          <p:cNvSpPr>
            <a:spLocks noGrp="1"/>
          </p:cNvSpPr>
          <p:nvPr>
            <p:ph type="subTitle" idx="1" hasCustomPrompt="1"/>
          </p:nvPr>
        </p:nvSpPr>
        <p:spPr>
          <a:xfrm>
            <a:off x="1789740" y="4537908"/>
            <a:ext cx="6323360" cy="579120"/>
          </a:xfrm>
        </p:spPr>
        <p:txBody>
          <a:bodyPr>
            <a:normAutofit/>
          </a:bodyPr>
          <a:lstStyle>
            <a:lvl1pPr marL="0" indent="0" algn="l">
              <a:buNone/>
              <a:defRPr sz="2000">
                <a:solidFill>
                  <a:srgbClr val="FFFFFF"/>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GB" dirty="0"/>
          </a:p>
        </p:txBody>
      </p:sp>
      <p:sp>
        <p:nvSpPr>
          <p:cNvPr id="1048591" name="Title 1"/>
          <p:cNvSpPr>
            <a:spLocks noGrp="1"/>
          </p:cNvSpPr>
          <p:nvPr>
            <p:ph type="ctrTitle" hasCustomPrompt="1"/>
          </p:nvPr>
        </p:nvSpPr>
        <p:spPr>
          <a:xfrm>
            <a:off x="1791941" y="3480573"/>
            <a:ext cx="6323360" cy="1006475"/>
          </a:xfrm>
          <a:prstGeom prst="rect">
            <a:avLst/>
          </a:prstGeom>
        </p:spPr>
        <p:txBody>
          <a:bodyPr anchor="b">
            <a:noAutofit/>
          </a:bodyPr>
          <a:lstStyle>
            <a:lvl1pPr algn="l">
              <a:defRPr sz="3600" b="1">
                <a:solidFill>
                  <a:srgbClr val="FFFFFF"/>
                </a:solidFill>
              </a:defRPr>
            </a:lvl1pPr>
          </a:lstStyle>
          <a:p>
            <a:r>
              <a:rPr lang="en-US" dirty="0"/>
              <a:t>Click to add Title</a:t>
            </a:r>
            <a:endParaRPr lang="en-GB" dirty="0"/>
          </a:p>
        </p:txBody>
      </p:sp>
      <p:pic>
        <p:nvPicPr>
          <p:cNvPr id="2097153" name="Picture 79"/>
          <p:cNvPicPr>
            <a:picLocks noChangeAspect="1"/>
          </p:cNvPicPr>
          <p:nvPr/>
        </p:nvPicPr>
        <p:blipFill rotWithShape="1">
          <a:blip r:embed="rId3"/>
          <a:srcRect t="1481" b="1996"/>
          <a:stretch>
            <a:fillRect/>
          </a:stretch>
        </p:blipFill>
        <p:spPr>
          <a:xfrm>
            <a:off x="9101252" y="603541"/>
            <a:ext cx="2017326" cy="4880296"/>
          </a:xfrm>
          <a:prstGeom prst="rect">
            <a:avLst/>
          </a:prstGeom>
        </p:spPr>
      </p:pic>
      <p:sp>
        <p:nvSpPr>
          <p:cNvPr id="1048592" name="Date Placeholder 2"/>
          <p:cNvSpPr>
            <a:spLocks noGrp="1"/>
          </p:cNvSpPr>
          <p:nvPr>
            <p:ph type="dt" sz="half" idx="10"/>
          </p:nvPr>
        </p:nvSpPr>
        <p:spPr>
          <a:xfrm>
            <a:off x="6783405" y="6429829"/>
            <a:ext cx="1359107" cy="257902"/>
          </a:xfrm>
          <a:prstGeom prst="rect">
            <a:avLst/>
          </a:prstGeom>
        </p:spPr>
        <p:txBody>
          <a:bodyPr anchor="b"/>
          <a:lstStyle>
            <a:lvl1pPr algn="l">
              <a:defRPr sz="1200">
                <a:solidFill>
                  <a:schemeClr val="bg1"/>
                </a:solidFill>
              </a:defRPr>
            </a:lvl1pPr>
          </a:lstStyle>
          <a:p>
            <a:fld id="{44E98292-F967-9E48-AB7F-35F96A263AFD}" type="datetime3">
              <a:rPr lang="en-US" smtClean="0"/>
              <a:t>21 May 2022</a:t>
            </a:fld>
            <a:endParaRPr lang="en-US" dirty="0"/>
          </a:p>
        </p:txBody>
      </p:sp>
      <p:sp>
        <p:nvSpPr>
          <p:cNvPr id="1048593" name="Footer Placeholder 3"/>
          <p:cNvSpPr>
            <a:spLocks noGrp="1"/>
          </p:cNvSpPr>
          <p:nvPr>
            <p:ph type="ftr" sz="quarter" idx="11"/>
          </p:nvPr>
        </p:nvSpPr>
        <p:spPr>
          <a:xfrm>
            <a:off x="8142513" y="6429828"/>
            <a:ext cx="2098765" cy="257901"/>
          </a:xfrm>
          <a:prstGeom prst="rect">
            <a:avLst/>
          </a:prstGeom>
        </p:spPr>
        <p:txBody>
          <a:bodyPr anchor="b"/>
          <a:lstStyle>
            <a:lvl1pPr algn="r">
              <a:defRPr sz="1200">
                <a:solidFill>
                  <a:schemeClr val="bg1"/>
                </a:solidFill>
              </a:defRPr>
            </a:lvl1pPr>
          </a:lstStyle>
          <a:p>
            <a:pPr marL="0" algn="l" defTabSz="457200" rtl="0" eaLnBrk="1" latinLnBrk="0" hangingPunct="1"/>
            <a:r>
              <a:rPr lang="en-US"/>
              <a:t>Department Name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cxnSp>
        <p:nvCxnSpPr>
          <p:cNvPr id="3145743" name="Straight Connector 6"/>
          <p:cNvCxnSpPr>
            <a:cxnSpLocks/>
          </p:cNvCxnSpPr>
          <p:nvPr/>
        </p:nvCxnSpPr>
        <p:spPr>
          <a:xfrm flipH="1">
            <a:off x="198947" y="2574065"/>
            <a:ext cx="11785705" cy="0"/>
          </a:xfrm>
          <a:prstGeom prst="line">
            <a:avLst/>
          </a:prstGeom>
          <a:ln>
            <a:solidFill>
              <a:srgbClr val="424242"/>
            </a:solidFill>
          </a:ln>
        </p:spPr>
        <p:style>
          <a:lnRef idx="3">
            <a:schemeClr val="accent2"/>
          </a:lnRef>
          <a:fillRef idx="0">
            <a:schemeClr val="accent2"/>
          </a:fillRef>
          <a:effectRef idx="2">
            <a:schemeClr val="accent2"/>
          </a:effectRef>
          <a:fontRef idx="minor">
            <a:schemeClr val="tx1"/>
          </a:fontRef>
        </p:style>
      </p:cxnSp>
      <p:sp>
        <p:nvSpPr>
          <p:cNvPr id="1049727" name="Subtitle 2"/>
          <p:cNvSpPr>
            <a:spLocks noGrp="1"/>
          </p:cNvSpPr>
          <p:nvPr>
            <p:ph type="subTitle" idx="15" hasCustomPrompt="1"/>
          </p:nvPr>
        </p:nvSpPr>
        <p:spPr>
          <a:xfrm>
            <a:off x="1261109" y="2215683"/>
            <a:ext cx="3060000" cy="385200"/>
          </a:xfrm>
        </p:spPr>
        <p:txBody>
          <a:bodyPr>
            <a:normAutofit/>
          </a:bodyPr>
          <a:lstStyle>
            <a:lvl1pPr marL="0" indent="0" algn="l">
              <a:buNone/>
              <a:defRPr sz="2000" b="1">
                <a:solidFill>
                  <a:srgbClr val="42424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Event 1</a:t>
            </a:r>
            <a:endParaRPr lang="en-GB" dirty="0"/>
          </a:p>
        </p:txBody>
      </p:sp>
      <p:sp>
        <p:nvSpPr>
          <p:cNvPr id="1049728" name="Content Placeholder 36"/>
          <p:cNvSpPr>
            <a:spLocks noGrp="1"/>
          </p:cNvSpPr>
          <p:nvPr>
            <p:ph sz="quarter" idx="19" hasCustomPrompt="1"/>
          </p:nvPr>
        </p:nvSpPr>
        <p:spPr>
          <a:xfrm>
            <a:off x="4528696" y="2217240"/>
            <a:ext cx="3060000" cy="385200"/>
          </a:xfrm>
        </p:spPr>
        <p:txBody>
          <a:bodyPr>
            <a:noAutofit/>
          </a:bodyPr>
          <a:lstStyle>
            <a:lvl1pPr marL="0" indent="0">
              <a:buNone/>
              <a:defRPr sz="2000" b="1"/>
            </a:lvl1pPr>
          </a:lstStyle>
          <a:p>
            <a:pPr lvl="0"/>
            <a:r>
              <a:rPr lang="en-US" dirty="0"/>
              <a:t>Click to add Event 2</a:t>
            </a:r>
            <a:endParaRPr lang="en-EG" dirty="0"/>
          </a:p>
        </p:txBody>
      </p:sp>
      <p:sp>
        <p:nvSpPr>
          <p:cNvPr id="1049729" name="Content Placeholder 36"/>
          <p:cNvSpPr>
            <a:spLocks noGrp="1"/>
          </p:cNvSpPr>
          <p:nvPr>
            <p:ph sz="quarter" idx="20" hasCustomPrompt="1"/>
          </p:nvPr>
        </p:nvSpPr>
        <p:spPr>
          <a:xfrm>
            <a:off x="7796283" y="2215683"/>
            <a:ext cx="3060000" cy="385200"/>
          </a:xfrm>
        </p:spPr>
        <p:txBody>
          <a:bodyPr>
            <a:noAutofit/>
          </a:bodyPr>
          <a:lstStyle>
            <a:lvl1pPr marL="0" indent="0">
              <a:buNone/>
              <a:defRPr sz="2000" b="1"/>
            </a:lvl1pPr>
          </a:lstStyle>
          <a:p>
            <a:pPr lvl="0"/>
            <a:r>
              <a:rPr lang="en-US" dirty="0"/>
              <a:t>Click to add Event 3</a:t>
            </a:r>
            <a:endParaRPr lang="en-EG" dirty="0"/>
          </a:p>
        </p:txBody>
      </p:sp>
      <p:sp>
        <p:nvSpPr>
          <p:cNvPr id="1049730" name="Picture Placeholder 5"/>
          <p:cNvSpPr>
            <a:spLocks noGrp="1"/>
          </p:cNvSpPr>
          <p:nvPr>
            <p:ph type="pic" sz="quarter" idx="21"/>
          </p:nvPr>
        </p:nvSpPr>
        <p:spPr>
          <a:xfrm>
            <a:off x="1261110" y="2600960"/>
            <a:ext cx="3060000" cy="2874963"/>
          </a:xfrm>
        </p:spPr>
        <p:txBody>
          <a:bodyPr/>
          <a:lstStyle/>
          <a:p>
            <a:r>
              <a:rPr lang="en-US"/>
              <a:t>Click icon to add picture</a:t>
            </a:r>
            <a:endParaRPr lang="en-EG"/>
          </a:p>
        </p:txBody>
      </p:sp>
      <p:sp>
        <p:nvSpPr>
          <p:cNvPr id="1049731" name="Picture Placeholder 5"/>
          <p:cNvSpPr>
            <a:spLocks noGrp="1"/>
          </p:cNvSpPr>
          <p:nvPr>
            <p:ph type="pic" sz="quarter" idx="22"/>
          </p:nvPr>
        </p:nvSpPr>
        <p:spPr>
          <a:xfrm>
            <a:off x="4524495" y="2600960"/>
            <a:ext cx="3060000" cy="2874963"/>
          </a:xfrm>
        </p:spPr>
        <p:txBody>
          <a:bodyPr/>
          <a:lstStyle/>
          <a:p>
            <a:r>
              <a:rPr lang="en-US"/>
              <a:t>Click icon to add picture</a:t>
            </a:r>
            <a:endParaRPr lang="en-EG"/>
          </a:p>
        </p:txBody>
      </p:sp>
      <p:sp>
        <p:nvSpPr>
          <p:cNvPr id="1049732" name="Picture Placeholder 5"/>
          <p:cNvSpPr>
            <a:spLocks noGrp="1"/>
          </p:cNvSpPr>
          <p:nvPr>
            <p:ph type="pic" sz="quarter" idx="23"/>
          </p:nvPr>
        </p:nvSpPr>
        <p:spPr>
          <a:xfrm>
            <a:off x="7787879" y="2600883"/>
            <a:ext cx="3060000" cy="2874963"/>
          </a:xfrm>
        </p:spPr>
        <p:txBody>
          <a:bodyPr/>
          <a:lstStyle/>
          <a:p>
            <a:r>
              <a:rPr lang="en-US"/>
              <a:t>Click icon to add picture</a:t>
            </a:r>
            <a:endParaRPr lang="en-EG" dirty="0"/>
          </a:p>
        </p:txBody>
      </p:sp>
      <p:grpSp>
        <p:nvGrpSpPr>
          <p:cNvPr id="199" name="Group 27"/>
          <p:cNvGrpSpPr>
            <a:grpSpLocks noChangeAspect="1"/>
          </p:cNvGrpSpPr>
          <p:nvPr/>
        </p:nvGrpSpPr>
        <p:grpSpPr>
          <a:xfrm>
            <a:off x="1356955" y="6085840"/>
            <a:ext cx="1362683" cy="789988"/>
            <a:chOff x="1354621" y="5695778"/>
            <a:chExt cx="2060932" cy="1194785"/>
          </a:xfrm>
        </p:grpSpPr>
        <p:sp>
          <p:nvSpPr>
            <p:cNvPr id="1049733" name="Rectangle 28"/>
            <p:cNvSpPr/>
            <p:nvPr/>
          </p:nvSpPr>
          <p:spPr>
            <a:xfrm>
              <a:off x="1354621" y="5695778"/>
              <a:ext cx="2060932" cy="119478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a:p>
          </p:txBody>
        </p:sp>
        <p:pic>
          <p:nvPicPr>
            <p:cNvPr id="2097219" name="Picture 29" descr="A picture containing text, clipart, plate, dishware  Description automatically generated"/>
            <p:cNvPicPr>
              <a:picLocks noChangeAspect="1"/>
            </p:cNvPicPr>
            <p:nvPr/>
          </p:nvPicPr>
          <p:blipFill>
            <a:blip r:embed="rId2"/>
            <a:stretch>
              <a:fillRect/>
            </a:stretch>
          </p:blipFill>
          <p:spPr>
            <a:xfrm>
              <a:off x="1636355" y="5966496"/>
              <a:ext cx="1497462" cy="653350"/>
            </a:xfrm>
            <a:prstGeom prst="rect">
              <a:avLst/>
            </a:prstGeom>
          </p:spPr>
        </p:pic>
      </p:grpSp>
      <p:sp>
        <p:nvSpPr>
          <p:cNvPr id="1049734" name="Title 1"/>
          <p:cNvSpPr>
            <a:spLocks noGrp="1"/>
          </p:cNvSpPr>
          <p:nvPr>
            <p:ph type="title"/>
          </p:nvPr>
        </p:nvSpPr>
        <p:spPr>
          <a:xfrm>
            <a:off x="1261946" y="614131"/>
            <a:ext cx="9547843" cy="965201"/>
          </a:xfrm>
          <a:prstGeom prst="rect">
            <a:avLst/>
          </a:prstGeom>
        </p:spPr>
        <p:txBody>
          <a:bodyPr/>
          <a:lstStyle>
            <a:lvl1pPr>
              <a:defRPr b="1"/>
            </a:lvl1pPr>
          </a:lstStyle>
          <a:p>
            <a:r>
              <a:rPr lang="en-US"/>
              <a:t>Click to edit Master title style</a:t>
            </a:r>
            <a:endParaRPr lang="en-GB" dirty="0"/>
          </a:p>
        </p:txBody>
      </p:sp>
      <p:sp>
        <p:nvSpPr>
          <p:cNvPr id="1049735" name="Date Placeholder 2"/>
          <p:cNvSpPr>
            <a:spLocks noGrp="1"/>
          </p:cNvSpPr>
          <p:nvPr>
            <p:ph type="dt" sz="half" idx="10"/>
          </p:nvPr>
        </p:nvSpPr>
        <p:spPr>
          <a:xfrm>
            <a:off x="6783405" y="6429829"/>
            <a:ext cx="1359107" cy="257902"/>
          </a:xfrm>
          <a:prstGeom prst="rect">
            <a:avLst/>
          </a:prstGeom>
        </p:spPr>
        <p:txBody>
          <a:bodyPr anchor="b"/>
          <a:lstStyle>
            <a:lvl1pPr algn="l">
              <a:defRPr sz="1200">
                <a:solidFill>
                  <a:schemeClr val="tx1"/>
                </a:solidFill>
              </a:defRPr>
            </a:lvl1pPr>
          </a:lstStyle>
          <a:p>
            <a:fld id="{C2688C4E-CC0D-374D-8ABA-04665AA49992}" type="datetime3">
              <a:rPr lang="en-US" smtClean="0"/>
              <a:t>21 May 2022</a:t>
            </a:fld>
            <a:endParaRPr lang="en-US" dirty="0"/>
          </a:p>
        </p:txBody>
      </p:sp>
      <p:sp>
        <p:nvSpPr>
          <p:cNvPr id="1049736" name="Footer Placeholder 3"/>
          <p:cNvSpPr>
            <a:spLocks noGrp="1"/>
          </p:cNvSpPr>
          <p:nvPr>
            <p:ph type="ftr" sz="quarter" idx="11"/>
          </p:nvPr>
        </p:nvSpPr>
        <p:spPr>
          <a:xfrm>
            <a:off x="8142513" y="6429828"/>
            <a:ext cx="2098765" cy="257901"/>
          </a:xfrm>
          <a:prstGeom prst="rect">
            <a:avLst/>
          </a:prstGeom>
        </p:spPr>
        <p:txBody>
          <a:bodyPr anchor="b"/>
          <a:lstStyle>
            <a:lvl1pPr algn="r">
              <a:defRPr sz="1200">
                <a:solidFill>
                  <a:schemeClr val="tx1"/>
                </a:solidFill>
              </a:defRPr>
            </a:lvl1pPr>
          </a:lstStyle>
          <a:p>
            <a:r>
              <a:rPr lang="en-US"/>
              <a:t>Department Name</a:t>
            </a:r>
            <a:endParaRPr lang="en-US" dirty="0"/>
          </a:p>
        </p:txBody>
      </p:sp>
      <p:sp>
        <p:nvSpPr>
          <p:cNvPr id="1049737" name="Slide Number Placeholder 4"/>
          <p:cNvSpPr>
            <a:spLocks noGrp="1"/>
          </p:cNvSpPr>
          <p:nvPr>
            <p:ph type="sldNum" sz="quarter" idx="12"/>
          </p:nvPr>
        </p:nvSpPr>
        <p:spPr>
          <a:xfrm>
            <a:off x="10241279" y="6429834"/>
            <a:ext cx="568509" cy="257881"/>
          </a:xfrm>
          <a:prstGeom prst="rect">
            <a:avLst/>
          </a:prstGeom>
        </p:spPr>
        <p:txBody>
          <a:bodyPr anchor="b"/>
          <a:lstStyle>
            <a:lvl1pPr algn="l">
              <a:defRPr sz="12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049339" name="Content Placeholder 2"/>
          <p:cNvSpPr>
            <a:spLocks noGrp="1"/>
          </p:cNvSpPr>
          <p:nvPr>
            <p:ph sz="half" idx="1"/>
          </p:nvPr>
        </p:nvSpPr>
        <p:spPr>
          <a:xfrm>
            <a:off x="1260086" y="1825625"/>
            <a:ext cx="4637589" cy="3660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49340" name="Content Placeholder 3"/>
          <p:cNvSpPr>
            <a:spLocks noGrp="1"/>
          </p:cNvSpPr>
          <p:nvPr>
            <p:ph sz="half" idx="2"/>
          </p:nvPr>
        </p:nvSpPr>
        <p:spPr>
          <a:xfrm>
            <a:off x="6172200" y="1825625"/>
            <a:ext cx="4637589" cy="3660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grpSp>
        <p:nvGrpSpPr>
          <p:cNvPr id="180" name="Group 18"/>
          <p:cNvGrpSpPr>
            <a:grpSpLocks noChangeAspect="1"/>
          </p:cNvGrpSpPr>
          <p:nvPr/>
        </p:nvGrpSpPr>
        <p:grpSpPr>
          <a:xfrm>
            <a:off x="1356955" y="6085840"/>
            <a:ext cx="1362683" cy="789988"/>
            <a:chOff x="1354621" y="5695778"/>
            <a:chExt cx="2060932" cy="1194785"/>
          </a:xfrm>
        </p:grpSpPr>
        <p:sp>
          <p:nvSpPr>
            <p:cNvPr id="1049341" name="Rectangle 19"/>
            <p:cNvSpPr/>
            <p:nvPr/>
          </p:nvSpPr>
          <p:spPr>
            <a:xfrm>
              <a:off x="1354621" y="5695778"/>
              <a:ext cx="2060932" cy="119478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a:p>
          </p:txBody>
        </p:sp>
        <p:pic>
          <p:nvPicPr>
            <p:cNvPr id="2097209" name="Picture 20" descr="A picture containing text, clipart, plate, dishware  Description automatically generated"/>
            <p:cNvPicPr>
              <a:picLocks noChangeAspect="1"/>
            </p:cNvPicPr>
            <p:nvPr/>
          </p:nvPicPr>
          <p:blipFill>
            <a:blip r:embed="rId2"/>
            <a:stretch>
              <a:fillRect/>
            </a:stretch>
          </p:blipFill>
          <p:spPr>
            <a:xfrm>
              <a:off x="1636355" y="5966496"/>
              <a:ext cx="1497462" cy="653350"/>
            </a:xfrm>
            <a:prstGeom prst="rect">
              <a:avLst/>
            </a:prstGeom>
          </p:spPr>
        </p:pic>
      </p:grpSp>
      <p:sp>
        <p:nvSpPr>
          <p:cNvPr id="1049342" name="Title 1"/>
          <p:cNvSpPr>
            <a:spLocks noGrp="1"/>
          </p:cNvSpPr>
          <p:nvPr>
            <p:ph type="title"/>
          </p:nvPr>
        </p:nvSpPr>
        <p:spPr>
          <a:xfrm>
            <a:off x="1261946" y="614131"/>
            <a:ext cx="9547843" cy="965201"/>
          </a:xfrm>
          <a:prstGeom prst="rect">
            <a:avLst/>
          </a:prstGeom>
        </p:spPr>
        <p:txBody>
          <a:bodyPr/>
          <a:lstStyle>
            <a:lvl1pPr>
              <a:defRPr b="1"/>
            </a:lvl1pPr>
          </a:lstStyle>
          <a:p>
            <a:r>
              <a:rPr lang="en-US"/>
              <a:t>Click to edit Master title style</a:t>
            </a:r>
            <a:endParaRPr lang="en-GB" dirty="0"/>
          </a:p>
        </p:txBody>
      </p:sp>
      <p:sp>
        <p:nvSpPr>
          <p:cNvPr id="1049343" name="Date Placeholder 2"/>
          <p:cNvSpPr>
            <a:spLocks noGrp="1"/>
          </p:cNvSpPr>
          <p:nvPr>
            <p:ph type="dt" sz="half" idx="10"/>
          </p:nvPr>
        </p:nvSpPr>
        <p:spPr>
          <a:xfrm>
            <a:off x="6783405" y="6429829"/>
            <a:ext cx="1359107" cy="257902"/>
          </a:xfrm>
          <a:prstGeom prst="rect">
            <a:avLst/>
          </a:prstGeom>
        </p:spPr>
        <p:txBody>
          <a:bodyPr anchor="b"/>
          <a:lstStyle>
            <a:lvl1pPr algn="l">
              <a:defRPr sz="1200">
                <a:solidFill>
                  <a:schemeClr val="tx1"/>
                </a:solidFill>
              </a:defRPr>
            </a:lvl1pPr>
          </a:lstStyle>
          <a:p>
            <a:fld id="{B643226B-60B7-1849-983C-15B90021883D}" type="datetime3">
              <a:rPr lang="en-US" smtClean="0"/>
              <a:t>21 May 2022</a:t>
            </a:fld>
            <a:endParaRPr lang="en-US" dirty="0"/>
          </a:p>
        </p:txBody>
      </p:sp>
      <p:sp>
        <p:nvSpPr>
          <p:cNvPr id="1049344" name="Footer Placeholder 3"/>
          <p:cNvSpPr>
            <a:spLocks noGrp="1"/>
          </p:cNvSpPr>
          <p:nvPr>
            <p:ph type="ftr" sz="quarter" idx="11"/>
          </p:nvPr>
        </p:nvSpPr>
        <p:spPr>
          <a:xfrm>
            <a:off x="8142513" y="6429828"/>
            <a:ext cx="2098765" cy="257901"/>
          </a:xfrm>
          <a:prstGeom prst="rect">
            <a:avLst/>
          </a:prstGeom>
        </p:spPr>
        <p:txBody>
          <a:bodyPr anchor="b"/>
          <a:lstStyle>
            <a:lvl1pPr algn="r">
              <a:defRPr sz="1200">
                <a:solidFill>
                  <a:schemeClr val="tx1"/>
                </a:solidFill>
              </a:defRPr>
            </a:lvl1pPr>
          </a:lstStyle>
          <a:p>
            <a:r>
              <a:rPr lang="en-US"/>
              <a:t>Department Name</a:t>
            </a:r>
            <a:endParaRPr lang="en-US" dirty="0"/>
          </a:p>
        </p:txBody>
      </p:sp>
      <p:sp>
        <p:nvSpPr>
          <p:cNvPr id="1049345" name="Slide Number Placeholder 4"/>
          <p:cNvSpPr>
            <a:spLocks noGrp="1"/>
          </p:cNvSpPr>
          <p:nvPr>
            <p:ph type="sldNum" sz="quarter" idx="12"/>
          </p:nvPr>
        </p:nvSpPr>
        <p:spPr>
          <a:xfrm>
            <a:off x="10241279" y="6429834"/>
            <a:ext cx="568509" cy="257881"/>
          </a:xfrm>
          <a:prstGeom prst="rect">
            <a:avLst/>
          </a:prstGeom>
        </p:spPr>
        <p:txBody>
          <a:bodyPr anchor="b"/>
          <a:lstStyle>
            <a:lvl1pPr algn="l">
              <a:defRPr sz="12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1049713" name="Picture Placeholder 14"/>
          <p:cNvSpPr>
            <a:spLocks noGrp="1"/>
          </p:cNvSpPr>
          <p:nvPr>
            <p:ph type="pic" sz="quarter" idx="13"/>
          </p:nvPr>
        </p:nvSpPr>
        <p:spPr>
          <a:xfrm>
            <a:off x="1261946" y="1813561"/>
            <a:ext cx="3522728" cy="3650538"/>
          </a:xfrm>
        </p:spPr>
        <p:txBody>
          <a:bodyPr/>
          <a:lstStyle/>
          <a:p>
            <a:r>
              <a:rPr lang="en-US"/>
              <a:t>Click icon to add picture</a:t>
            </a:r>
            <a:endParaRPr lang="en-EG" dirty="0"/>
          </a:p>
        </p:txBody>
      </p:sp>
      <p:sp>
        <p:nvSpPr>
          <p:cNvPr id="1049714" name="Content Placeholder 9"/>
          <p:cNvSpPr>
            <a:spLocks noGrp="1"/>
          </p:cNvSpPr>
          <p:nvPr>
            <p:ph sz="quarter" idx="14"/>
          </p:nvPr>
        </p:nvSpPr>
        <p:spPr>
          <a:xfrm>
            <a:off x="4953000" y="1813559"/>
            <a:ext cx="5856789" cy="3650539"/>
          </a:xfrm>
        </p:spPr>
        <p:txBody>
          <a:bodyPr/>
          <a:lstStyle>
            <a:lvl1pPr marL="350838" indent="-350838">
              <a:lnSpc>
                <a:spcPct val="100000"/>
              </a:lnSpc>
              <a:defRPr>
                <a:solidFill>
                  <a:srgbClr val="424242"/>
                </a:solidFill>
              </a:defRPr>
            </a:lvl1pPr>
            <a:lvl2pPr marL="808038" indent="-350838">
              <a:lnSpc>
                <a:spcPct val="100000"/>
              </a:lnSpc>
              <a:defRPr>
                <a:solidFill>
                  <a:srgbClr val="424242"/>
                </a:solidFill>
              </a:defRPr>
            </a:lvl2pPr>
            <a:lvl3pPr marL="1203325" indent="-288925">
              <a:lnSpc>
                <a:spcPct val="100000"/>
              </a:lnSpc>
              <a:defRPr>
                <a:solidFill>
                  <a:srgbClr val="424242"/>
                </a:solidFill>
              </a:defRPr>
            </a:lvl3pPr>
            <a:lvl4pPr marL="1660525" indent="-288925">
              <a:lnSpc>
                <a:spcPct val="100000"/>
              </a:lnSpc>
              <a:defRPr>
                <a:solidFill>
                  <a:srgbClr val="424242"/>
                </a:solidFill>
              </a:defRPr>
            </a:lvl4pPr>
            <a:lvl5pPr marL="2117725" indent="-288925">
              <a:lnSpc>
                <a:spcPct val="100000"/>
              </a:lnSpc>
              <a:defRPr>
                <a:solidFill>
                  <a:srgbClr val="42424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95" name="Group 25"/>
          <p:cNvGrpSpPr>
            <a:grpSpLocks noChangeAspect="1"/>
          </p:cNvGrpSpPr>
          <p:nvPr/>
        </p:nvGrpSpPr>
        <p:grpSpPr>
          <a:xfrm>
            <a:off x="1356955" y="6085840"/>
            <a:ext cx="1362683" cy="789988"/>
            <a:chOff x="1354621" y="5695778"/>
            <a:chExt cx="2060932" cy="1194785"/>
          </a:xfrm>
        </p:grpSpPr>
        <p:sp>
          <p:nvSpPr>
            <p:cNvPr id="1049715" name="Rectangle 26"/>
            <p:cNvSpPr/>
            <p:nvPr/>
          </p:nvSpPr>
          <p:spPr>
            <a:xfrm>
              <a:off x="1354621" y="5695778"/>
              <a:ext cx="2060932" cy="119478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a:p>
          </p:txBody>
        </p:sp>
        <p:pic>
          <p:nvPicPr>
            <p:cNvPr id="2097217" name="Picture 27" descr="A picture containing text, clipart, plate, dishware  Description automatically generated"/>
            <p:cNvPicPr>
              <a:picLocks noChangeAspect="1"/>
            </p:cNvPicPr>
            <p:nvPr/>
          </p:nvPicPr>
          <p:blipFill>
            <a:blip r:embed="rId2"/>
            <a:stretch>
              <a:fillRect/>
            </a:stretch>
          </p:blipFill>
          <p:spPr>
            <a:xfrm>
              <a:off x="1636355" y="5966496"/>
              <a:ext cx="1497462" cy="653350"/>
            </a:xfrm>
            <a:prstGeom prst="rect">
              <a:avLst/>
            </a:prstGeom>
          </p:spPr>
        </p:pic>
      </p:grpSp>
      <p:sp>
        <p:nvSpPr>
          <p:cNvPr id="1049716" name="Title 1"/>
          <p:cNvSpPr>
            <a:spLocks noGrp="1"/>
          </p:cNvSpPr>
          <p:nvPr>
            <p:ph type="title"/>
          </p:nvPr>
        </p:nvSpPr>
        <p:spPr>
          <a:xfrm>
            <a:off x="1261946" y="614131"/>
            <a:ext cx="9547843" cy="965201"/>
          </a:xfrm>
          <a:prstGeom prst="rect">
            <a:avLst/>
          </a:prstGeom>
        </p:spPr>
        <p:txBody>
          <a:bodyPr/>
          <a:lstStyle>
            <a:lvl1pPr>
              <a:defRPr b="1"/>
            </a:lvl1pPr>
          </a:lstStyle>
          <a:p>
            <a:r>
              <a:rPr lang="en-US"/>
              <a:t>Click to edit Master title style</a:t>
            </a:r>
            <a:endParaRPr lang="en-GB" dirty="0"/>
          </a:p>
        </p:txBody>
      </p:sp>
      <p:sp>
        <p:nvSpPr>
          <p:cNvPr id="1049717" name="Date Placeholder 2"/>
          <p:cNvSpPr>
            <a:spLocks noGrp="1"/>
          </p:cNvSpPr>
          <p:nvPr>
            <p:ph type="dt" sz="half" idx="10"/>
          </p:nvPr>
        </p:nvSpPr>
        <p:spPr>
          <a:xfrm>
            <a:off x="6783405" y="6429829"/>
            <a:ext cx="1359107" cy="257902"/>
          </a:xfrm>
          <a:prstGeom prst="rect">
            <a:avLst/>
          </a:prstGeom>
        </p:spPr>
        <p:txBody>
          <a:bodyPr anchor="b"/>
          <a:lstStyle>
            <a:lvl1pPr algn="l">
              <a:defRPr sz="1200">
                <a:solidFill>
                  <a:schemeClr val="tx1"/>
                </a:solidFill>
              </a:defRPr>
            </a:lvl1pPr>
          </a:lstStyle>
          <a:p>
            <a:fld id="{B9B0EA6C-208A-FE4F-9186-00B52BE3546F}" type="datetime3">
              <a:rPr lang="en-US" smtClean="0"/>
              <a:t>21 May 2022</a:t>
            </a:fld>
            <a:endParaRPr lang="en-US" dirty="0"/>
          </a:p>
        </p:txBody>
      </p:sp>
      <p:sp>
        <p:nvSpPr>
          <p:cNvPr id="1049718" name="Footer Placeholder 3"/>
          <p:cNvSpPr>
            <a:spLocks noGrp="1"/>
          </p:cNvSpPr>
          <p:nvPr>
            <p:ph type="ftr" sz="quarter" idx="11"/>
          </p:nvPr>
        </p:nvSpPr>
        <p:spPr>
          <a:xfrm>
            <a:off x="8142513" y="6429828"/>
            <a:ext cx="2098765" cy="257901"/>
          </a:xfrm>
          <a:prstGeom prst="rect">
            <a:avLst/>
          </a:prstGeom>
        </p:spPr>
        <p:txBody>
          <a:bodyPr anchor="b"/>
          <a:lstStyle>
            <a:lvl1pPr algn="r">
              <a:defRPr sz="1200">
                <a:solidFill>
                  <a:schemeClr val="tx1"/>
                </a:solidFill>
              </a:defRPr>
            </a:lvl1pPr>
          </a:lstStyle>
          <a:p>
            <a:r>
              <a:rPr lang="en-US"/>
              <a:t>Department Name</a:t>
            </a:r>
            <a:endParaRPr lang="en-US" dirty="0"/>
          </a:p>
        </p:txBody>
      </p:sp>
      <p:sp>
        <p:nvSpPr>
          <p:cNvPr id="1049719" name="Slide Number Placeholder 4"/>
          <p:cNvSpPr>
            <a:spLocks noGrp="1"/>
          </p:cNvSpPr>
          <p:nvPr>
            <p:ph type="sldNum" sz="quarter" idx="12"/>
          </p:nvPr>
        </p:nvSpPr>
        <p:spPr>
          <a:xfrm>
            <a:off x="10241279" y="6429834"/>
            <a:ext cx="568509" cy="257881"/>
          </a:xfrm>
          <a:prstGeom prst="rect">
            <a:avLst/>
          </a:prstGeom>
        </p:spPr>
        <p:txBody>
          <a:bodyPr anchor="b"/>
          <a:lstStyle>
            <a:lvl1pPr algn="l">
              <a:defRPr sz="12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Comparison">
    <p:spTree>
      <p:nvGrpSpPr>
        <p:cNvPr id="1" name=""/>
        <p:cNvGrpSpPr/>
        <p:nvPr/>
      </p:nvGrpSpPr>
      <p:grpSpPr>
        <a:xfrm>
          <a:off x="0" y="0"/>
          <a:ext cx="0" cy="0"/>
          <a:chOff x="0" y="0"/>
          <a:chExt cx="0" cy="0"/>
        </a:xfrm>
      </p:grpSpPr>
      <p:sp>
        <p:nvSpPr>
          <p:cNvPr id="1049330" name="Text Placeholder 2"/>
          <p:cNvSpPr>
            <a:spLocks noGrp="1"/>
          </p:cNvSpPr>
          <p:nvPr>
            <p:ph type="body" idx="1"/>
          </p:nvPr>
        </p:nvSpPr>
        <p:spPr>
          <a:xfrm>
            <a:off x="1273098" y="1796471"/>
            <a:ext cx="4724477" cy="6003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331" name="Content Placeholder 3"/>
          <p:cNvSpPr>
            <a:spLocks noGrp="1"/>
          </p:cNvSpPr>
          <p:nvPr>
            <p:ph sz="half" idx="2"/>
          </p:nvPr>
        </p:nvSpPr>
        <p:spPr>
          <a:xfrm>
            <a:off x="1273098" y="2518574"/>
            <a:ext cx="4724477" cy="3418764"/>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49332" name="Text Placeholder 4"/>
          <p:cNvSpPr>
            <a:spLocks noGrp="1"/>
          </p:cNvSpPr>
          <p:nvPr>
            <p:ph type="body" sz="quarter" idx="3"/>
          </p:nvPr>
        </p:nvSpPr>
        <p:spPr>
          <a:xfrm>
            <a:off x="6172200" y="1796471"/>
            <a:ext cx="4637589" cy="6003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333" name="Content Placeholder 5"/>
          <p:cNvSpPr>
            <a:spLocks noGrp="1"/>
          </p:cNvSpPr>
          <p:nvPr>
            <p:ph sz="quarter" idx="4"/>
          </p:nvPr>
        </p:nvSpPr>
        <p:spPr>
          <a:xfrm>
            <a:off x="6172200" y="2518574"/>
            <a:ext cx="4637589" cy="3418764"/>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grpSp>
        <p:nvGrpSpPr>
          <p:cNvPr id="178" name="Group 25"/>
          <p:cNvGrpSpPr>
            <a:grpSpLocks noChangeAspect="1"/>
          </p:cNvGrpSpPr>
          <p:nvPr/>
        </p:nvGrpSpPr>
        <p:grpSpPr>
          <a:xfrm>
            <a:off x="1356955" y="6085840"/>
            <a:ext cx="1362683" cy="789988"/>
            <a:chOff x="1354621" y="5695778"/>
            <a:chExt cx="2060932" cy="1194785"/>
          </a:xfrm>
        </p:grpSpPr>
        <p:sp>
          <p:nvSpPr>
            <p:cNvPr id="1049334" name="Rectangle 26"/>
            <p:cNvSpPr/>
            <p:nvPr/>
          </p:nvSpPr>
          <p:spPr>
            <a:xfrm>
              <a:off x="1354621" y="5695778"/>
              <a:ext cx="2060932" cy="119478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a:p>
          </p:txBody>
        </p:sp>
        <p:pic>
          <p:nvPicPr>
            <p:cNvPr id="2097208" name="Picture 27" descr="A picture containing text, clipart, plate, dishware  Description automatically generated"/>
            <p:cNvPicPr>
              <a:picLocks noChangeAspect="1"/>
            </p:cNvPicPr>
            <p:nvPr/>
          </p:nvPicPr>
          <p:blipFill>
            <a:blip r:embed="rId2"/>
            <a:stretch>
              <a:fillRect/>
            </a:stretch>
          </p:blipFill>
          <p:spPr>
            <a:xfrm>
              <a:off x="1636355" y="5966496"/>
              <a:ext cx="1497462" cy="653350"/>
            </a:xfrm>
            <a:prstGeom prst="rect">
              <a:avLst/>
            </a:prstGeom>
          </p:spPr>
        </p:pic>
      </p:grpSp>
      <p:sp>
        <p:nvSpPr>
          <p:cNvPr id="1049335" name="Title 1"/>
          <p:cNvSpPr>
            <a:spLocks noGrp="1"/>
          </p:cNvSpPr>
          <p:nvPr>
            <p:ph type="title"/>
          </p:nvPr>
        </p:nvSpPr>
        <p:spPr>
          <a:xfrm>
            <a:off x="1261946" y="614131"/>
            <a:ext cx="9547843" cy="965201"/>
          </a:xfrm>
          <a:prstGeom prst="rect">
            <a:avLst/>
          </a:prstGeom>
        </p:spPr>
        <p:txBody>
          <a:bodyPr/>
          <a:lstStyle>
            <a:lvl1pPr>
              <a:defRPr b="1"/>
            </a:lvl1pPr>
          </a:lstStyle>
          <a:p>
            <a:r>
              <a:rPr lang="en-US"/>
              <a:t>Click to edit Master title style</a:t>
            </a:r>
            <a:endParaRPr lang="en-GB" dirty="0"/>
          </a:p>
        </p:txBody>
      </p:sp>
      <p:sp>
        <p:nvSpPr>
          <p:cNvPr id="1049336" name="Date Placeholder 2"/>
          <p:cNvSpPr>
            <a:spLocks noGrp="1"/>
          </p:cNvSpPr>
          <p:nvPr>
            <p:ph type="dt" sz="half" idx="10"/>
          </p:nvPr>
        </p:nvSpPr>
        <p:spPr>
          <a:xfrm>
            <a:off x="6783405" y="6429829"/>
            <a:ext cx="1359107" cy="257902"/>
          </a:xfrm>
          <a:prstGeom prst="rect">
            <a:avLst/>
          </a:prstGeom>
        </p:spPr>
        <p:txBody>
          <a:bodyPr anchor="b"/>
          <a:lstStyle>
            <a:lvl1pPr algn="l">
              <a:defRPr sz="1200">
                <a:solidFill>
                  <a:schemeClr val="tx1"/>
                </a:solidFill>
              </a:defRPr>
            </a:lvl1pPr>
          </a:lstStyle>
          <a:p>
            <a:fld id="{D2853F67-7285-B74E-9291-2DADDE07BB20}" type="datetime3">
              <a:rPr lang="en-US" smtClean="0"/>
              <a:t>21 May 2022</a:t>
            </a:fld>
            <a:endParaRPr lang="en-US" dirty="0"/>
          </a:p>
        </p:txBody>
      </p:sp>
      <p:sp>
        <p:nvSpPr>
          <p:cNvPr id="1049337" name="Footer Placeholder 3"/>
          <p:cNvSpPr>
            <a:spLocks noGrp="1"/>
          </p:cNvSpPr>
          <p:nvPr>
            <p:ph type="ftr" sz="quarter" idx="11"/>
          </p:nvPr>
        </p:nvSpPr>
        <p:spPr>
          <a:xfrm>
            <a:off x="8142513" y="6429828"/>
            <a:ext cx="2098765" cy="257901"/>
          </a:xfrm>
          <a:prstGeom prst="rect">
            <a:avLst/>
          </a:prstGeom>
        </p:spPr>
        <p:txBody>
          <a:bodyPr anchor="b"/>
          <a:lstStyle>
            <a:lvl1pPr algn="r">
              <a:defRPr sz="1200">
                <a:solidFill>
                  <a:schemeClr val="tx1"/>
                </a:solidFill>
              </a:defRPr>
            </a:lvl1pPr>
          </a:lstStyle>
          <a:p>
            <a:r>
              <a:rPr lang="en-US"/>
              <a:t>Department Name</a:t>
            </a:r>
            <a:endParaRPr lang="en-US" dirty="0"/>
          </a:p>
        </p:txBody>
      </p:sp>
      <p:sp>
        <p:nvSpPr>
          <p:cNvPr id="1049338" name="Slide Number Placeholder 4"/>
          <p:cNvSpPr>
            <a:spLocks noGrp="1"/>
          </p:cNvSpPr>
          <p:nvPr>
            <p:ph type="sldNum" sz="quarter" idx="12"/>
          </p:nvPr>
        </p:nvSpPr>
        <p:spPr>
          <a:xfrm>
            <a:off x="10241279" y="6429834"/>
            <a:ext cx="568509" cy="257881"/>
          </a:xfrm>
          <a:prstGeom prst="rect">
            <a:avLst/>
          </a:prstGeom>
        </p:spPr>
        <p:txBody>
          <a:bodyPr anchor="b"/>
          <a:lstStyle>
            <a:lvl1pPr algn="l">
              <a:defRPr sz="12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Content Comparison">
    <p:spTree>
      <p:nvGrpSpPr>
        <p:cNvPr id="1" name=""/>
        <p:cNvGrpSpPr/>
        <p:nvPr/>
      </p:nvGrpSpPr>
      <p:grpSpPr>
        <a:xfrm>
          <a:off x="0" y="0"/>
          <a:ext cx="0" cy="0"/>
          <a:chOff x="0" y="0"/>
          <a:chExt cx="0" cy="0"/>
        </a:xfrm>
      </p:grpSpPr>
      <p:sp>
        <p:nvSpPr>
          <p:cNvPr id="1049738" name="Text Placeholder 2"/>
          <p:cNvSpPr>
            <a:spLocks noGrp="1"/>
          </p:cNvSpPr>
          <p:nvPr>
            <p:ph type="body" idx="1" hasCustomPrompt="1"/>
          </p:nvPr>
        </p:nvSpPr>
        <p:spPr>
          <a:xfrm>
            <a:off x="1261946" y="1765759"/>
            <a:ext cx="3060000" cy="601200"/>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content 1</a:t>
            </a:r>
          </a:p>
        </p:txBody>
      </p:sp>
      <p:sp>
        <p:nvSpPr>
          <p:cNvPr id="1049739" name="Content Placeholder 3"/>
          <p:cNvSpPr>
            <a:spLocks noGrp="1"/>
          </p:cNvSpPr>
          <p:nvPr>
            <p:ph sz="half" idx="2"/>
          </p:nvPr>
        </p:nvSpPr>
        <p:spPr>
          <a:xfrm>
            <a:off x="1261946" y="2383533"/>
            <a:ext cx="3060000" cy="3110967"/>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49740" name="Text Placeholder 4"/>
          <p:cNvSpPr>
            <a:spLocks noGrp="1"/>
          </p:cNvSpPr>
          <p:nvPr>
            <p:ph type="body" sz="quarter" idx="3" hasCustomPrompt="1"/>
          </p:nvPr>
        </p:nvSpPr>
        <p:spPr>
          <a:xfrm>
            <a:off x="4534323" y="1794710"/>
            <a:ext cx="3060000" cy="601200"/>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content 2</a:t>
            </a:r>
          </a:p>
        </p:txBody>
      </p:sp>
      <p:sp>
        <p:nvSpPr>
          <p:cNvPr id="1049741" name="Content Placeholder 5"/>
          <p:cNvSpPr>
            <a:spLocks noGrp="1"/>
          </p:cNvSpPr>
          <p:nvPr>
            <p:ph sz="quarter" idx="4"/>
          </p:nvPr>
        </p:nvSpPr>
        <p:spPr>
          <a:xfrm>
            <a:off x="4534323" y="2412484"/>
            <a:ext cx="3060000" cy="308201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49742" name="Text Placeholder 4"/>
          <p:cNvSpPr>
            <a:spLocks noGrp="1"/>
          </p:cNvSpPr>
          <p:nvPr>
            <p:ph type="body" sz="quarter" idx="13" hasCustomPrompt="1"/>
          </p:nvPr>
        </p:nvSpPr>
        <p:spPr>
          <a:xfrm>
            <a:off x="7806699" y="1779720"/>
            <a:ext cx="3060000" cy="601200"/>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content 3</a:t>
            </a:r>
          </a:p>
        </p:txBody>
      </p:sp>
      <p:sp>
        <p:nvSpPr>
          <p:cNvPr id="1049743" name="Content Placeholder 5"/>
          <p:cNvSpPr>
            <a:spLocks noGrp="1"/>
          </p:cNvSpPr>
          <p:nvPr>
            <p:ph sz="quarter" idx="14"/>
          </p:nvPr>
        </p:nvSpPr>
        <p:spPr>
          <a:xfrm>
            <a:off x="7806699" y="2395910"/>
            <a:ext cx="3060000" cy="308201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grpSp>
        <p:nvGrpSpPr>
          <p:cNvPr id="201" name="Group 27"/>
          <p:cNvGrpSpPr>
            <a:grpSpLocks noChangeAspect="1"/>
          </p:cNvGrpSpPr>
          <p:nvPr/>
        </p:nvGrpSpPr>
        <p:grpSpPr>
          <a:xfrm>
            <a:off x="1356955" y="6085840"/>
            <a:ext cx="1362683" cy="789988"/>
            <a:chOff x="1354621" y="5695778"/>
            <a:chExt cx="2060932" cy="1194785"/>
          </a:xfrm>
        </p:grpSpPr>
        <p:sp>
          <p:nvSpPr>
            <p:cNvPr id="1049744" name="Rectangle 28"/>
            <p:cNvSpPr/>
            <p:nvPr/>
          </p:nvSpPr>
          <p:spPr>
            <a:xfrm>
              <a:off x="1354621" y="5695778"/>
              <a:ext cx="2060932" cy="119478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a:p>
          </p:txBody>
        </p:sp>
        <p:pic>
          <p:nvPicPr>
            <p:cNvPr id="2097220" name="Picture 29" descr="A picture containing text, clipart, plate, dishware  Description automatically generated"/>
            <p:cNvPicPr>
              <a:picLocks noChangeAspect="1"/>
            </p:cNvPicPr>
            <p:nvPr/>
          </p:nvPicPr>
          <p:blipFill>
            <a:blip r:embed="rId2"/>
            <a:stretch>
              <a:fillRect/>
            </a:stretch>
          </p:blipFill>
          <p:spPr>
            <a:xfrm>
              <a:off x="1636355" y="5966496"/>
              <a:ext cx="1497462" cy="653350"/>
            </a:xfrm>
            <a:prstGeom prst="rect">
              <a:avLst/>
            </a:prstGeom>
          </p:spPr>
        </p:pic>
      </p:grpSp>
      <p:sp>
        <p:nvSpPr>
          <p:cNvPr id="1049745" name="Title 1"/>
          <p:cNvSpPr>
            <a:spLocks noGrp="1"/>
          </p:cNvSpPr>
          <p:nvPr>
            <p:ph type="title"/>
          </p:nvPr>
        </p:nvSpPr>
        <p:spPr>
          <a:xfrm>
            <a:off x="1263600" y="614131"/>
            <a:ext cx="9547200" cy="965201"/>
          </a:xfrm>
          <a:prstGeom prst="rect">
            <a:avLst/>
          </a:prstGeom>
        </p:spPr>
        <p:txBody>
          <a:bodyPr/>
          <a:lstStyle>
            <a:lvl1pPr>
              <a:defRPr b="1"/>
            </a:lvl1pPr>
          </a:lstStyle>
          <a:p>
            <a:r>
              <a:rPr lang="en-US"/>
              <a:t>Click to edit Master title style</a:t>
            </a:r>
            <a:endParaRPr lang="en-GB" dirty="0"/>
          </a:p>
        </p:txBody>
      </p:sp>
      <p:sp>
        <p:nvSpPr>
          <p:cNvPr id="1049746" name="Date Placeholder 2"/>
          <p:cNvSpPr>
            <a:spLocks noGrp="1"/>
          </p:cNvSpPr>
          <p:nvPr>
            <p:ph type="dt" sz="half" idx="10"/>
          </p:nvPr>
        </p:nvSpPr>
        <p:spPr>
          <a:xfrm>
            <a:off x="6783405" y="6429829"/>
            <a:ext cx="1359107" cy="257902"/>
          </a:xfrm>
          <a:prstGeom prst="rect">
            <a:avLst/>
          </a:prstGeom>
        </p:spPr>
        <p:txBody>
          <a:bodyPr anchor="b"/>
          <a:lstStyle>
            <a:lvl1pPr algn="l">
              <a:defRPr sz="1200">
                <a:solidFill>
                  <a:schemeClr val="tx1"/>
                </a:solidFill>
              </a:defRPr>
            </a:lvl1pPr>
          </a:lstStyle>
          <a:p>
            <a:fld id="{0C15AD70-18BD-424F-874E-8793BA4C8AB9}" type="datetime3">
              <a:rPr lang="en-US" smtClean="0"/>
              <a:t>21 May 2022</a:t>
            </a:fld>
            <a:endParaRPr lang="en-US" dirty="0"/>
          </a:p>
        </p:txBody>
      </p:sp>
      <p:sp>
        <p:nvSpPr>
          <p:cNvPr id="1049747" name="Footer Placeholder 3"/>
          <p:cNvSpPr>
            <a:spLocks noGrp="1"/>
          </p:cNvSpPr>
          <p:nvPr>
            <p:ph type="ftr" sz="quarter" idx="11"/>
          </p:nvPr>
        </p:nvSpPr>
        <p:spPr>
          <a:xfrm>
            <a:off x="8142513" y="6429828"/>
            <a:ext cx="2098765" cy="257901"/>
          </a:xfrm>
          <a:prstGeom prst="rect">
            <a:avLst/>
          </a:prstGeom>
        </p:spPr>
        <p:txBody>
          <a:bodyPr anchor="b"/>
          <a:lstStyle>
            <a:lvl1pPr algn="r">
              <a:defRPr sz="1200">
                <a:solidFill>
                  <a:schemeClr val="tx1"/>
                </a:solidFill>
              </a:defRPr>
            </a:lvl1pPr>
          </a:lstStyle>
          <a:p>
            <a:r>
              <a:rPr lang="en-US"/>
              <a:t>Department Name</a:t>
            </a:r>
            <a:endParaRPr lang="en-US" dirty="0"/>
          </a:p>
        </p:txBody>
      </p:sp>
      <p:sp>
        <p:nvSpPr>
          <p:cNvPr id="1049748" name="Slide Number Placeholder 4"/>
          <p:cNvSpPr>
            <a:spLocks noGrp="1"/>
          </p:cNvSpPr>
          <p:nvPr>
            <p:ph type="sldNum" sz="quarter" idx="12"/>
          </p:nvPr>
        </p:nvSpPr>
        <p:spPr>
          <a:xfrm>
            <a:off x="10241279" y="6429834"/>
            <a:ext cx="568509" cy="257881"/>
          </a:xfrm>
          <a:prstGeom prst="rect">
            <a:avLst/>
          </a:prstGeom>
        </p:spPr>
        <p:txBody>
          <a:bodyPr anchor="b"/>
          <a:lstStyle>
            <a:lvl1pPr algn="l">
              <a:defRPr sz="12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orld Map">
    <p:spTree>
      <p:nvGrpSpPr>
        <p:cNvPr id="1" name=""/>
        <p:cNvGrpSpPr/>
        <p:nvPr/>
      </p:nvGrpSpPr>
      <p:grpSpPr>
        <a:xfrm>
          <a:off x="0" y="0"/>
          <a:ext cx="0" cy="0"/>
          <a:chOff x="0" y="0"/>
          <a:chExt cx="0" cy="0"/>
        </a:xfrm>
      </p:grpSpPr>
      <p:sp>
        <p:nvSpPr>
          <p:cNvPr id="1049357" name="Title 339"/>
          <p:cNvSpPr>
            <a:spLocks noGrp="1"/>
          </p:cNvSpPr>
          <p:nvPr>
            <p:ph type="title" hasCustomPrompt="1"/>
          </p:nvPr>
        </p:nvSpPr>
        <p:spPr>
          <a:xfrm>
            <a:off x="1263600" y="615600"/>
            <a:ext cx="9547200" cy="968400"/>
          </a:xfrm>
          <a:prstGeom prst="rect">
            <a:avLst/>
          </a:prstGeom>
        </p:spPr>
        <p:txBody>
          <a:bodyPr>
            <a:noAutofit/>
          </a:bodyPr>
          <a:lstStyle>
            <a:lvl1pPr>
              <a:defRPr sz="4000"/>
            </a:lvl1pPr>
          </a:lstStyle>
          <a:p>
            <a:r>
              <a:rPr lang="en-US" dirty="0"/>
              <a:t>Click to edit Map (Edit in Slide Master)</a:t>
            </a:r>
            <a:endParaRPr lang="en-EG" dirty="0"/>
          </a:p>
        </p:txBody>
      </p:sp>
      <p:grpSp>
        <p:nvGrpSpPr>
          <p:cNvPr id="184" name="Group 333"/>
          <p:cNvGrpSpPr/>
          <p:nvPr/>
        </p:nvGrpSpPr>
        <p:grpSpPr>
          <a:xfrm>
            <a:off x="2209850" y="2110469"/>
            <a:ext cx="6865149" cy="3858444"/>
            <a:chOff x="3458767" y="2427393"/>
            <a:chExt cx="5901927" cy="3317081"/>
          </a:xfrm>
          <a:solidFill>
            <a:srgbClr val="86BADA"/>
          </a:solidFill>
        </p:grpSpPr>
        <p:sp>
          <p:nvSpPr>
            <p:cNvPr id="1049358" name="Freeform 4"/>
            <p:cNvSpPr/>
            <p:nvPr/>
          </p:nvSpPr>
          <p:spPr bwMode="gray">
            <a:xfrm>
              <a:off x="8189119" y="4441930"/>
              <a:ext cx="176213" cy="175022"/>
            </a:xfrm>
            <a:custGeom>
              <a:avLst/>
              <a:gdLst>
                <a:gd name="T0" fmla="*/ 2147483646 w 148"/>
                <a:gd name="T1" fmla="*/ 2147483646 h 147"/>
                <a:gd name="T2" fmla="*/ 2147483646 w 148"/>
                <a:gd name="T3" fmla="*/ 2147483646 h 147"/>
                <a:gd name="T4" fmla="*/ 2147483646 w 148"/>
                <a:gd name="T5" fmla="*/ 2147483646 h 147"/>
                <a:gd name="T6" fmla="*/ 2147483646 w 148"/>
                <a:gd name="T7" fmla="*/ 2147483646 h 147"/>
                <a:gd name="T8" fmla="*/ 0 w 148"/>
                <a:gd name="T9" fmla="*/ 2147483646 h 147"/>
                <a:gd name="T10" fmla="*/ 2147483646 w 148"/>
                <a:gd name="T11" fmla="*/ 2147483646 h 147"/>
                <a:gd name="T12" fmla="*/ 2147483646 w 148"/>
                <a:gd name="T13" fmla="*/ 2147483646 h 147"/>
                <a:gd name="T14" fmla="*/ 2147483646 w 148"/>
                <a:gd name="T15" fmla="*/ 2147483646 h 147"/>
                <a:gd name="T16" fmla="*/ 2147483646 w 148"/>
                <a:gd name="T17" fmla="*/ 2147483646 h 147"/>
                <a:gd name="T18" fmla="*/ 2147483646 w 148"/>
                <a:gd name="T19" fmla="*/ 2147483646 h 147"/>
                <a:gd name="T20" fmla="*/ 2147483646 w 148"/>
                <a:gd name="T21" fmla="*/ 2147483646 h 147"/>
                <a:gd name="T22" fmla="*/ 2147483646 w 148"/>
                <a:gd name="T23" fmla="*/ 2147483646 h 147"/>
                <a:gd name="T24" fmla="*/ 2147483646 w 148"/>
                <a:gd name="T25" fmla="*/ 2147483646 h 147"/>
                <a:gd name="T26" fmla="*/ 2147483646 w 148"/>
                <a:gd name="T27" fmla="*/ 2147483646 h 147"/>
                <a:gd name="T28" fmla="*/ 2147483646 w 148"/>
                <a:gd name="T29" fmla="*/ 2147483646 h 147"/>
                <a:gd name="T30" fmla="*/ 2147483646 w 148"/>
                <a:gd name="T31" fmla="*/ 0 h 147"/>
                <a:gd name="T32" fmla="*/ 2147483646 w 148"/>
                <a:gd name="T33" fmla="*/ 2147483646 h 147"/>
                <a:gd name="T34" fmla="*/ 2147483646 w 148"/>
                <a:gd name="T35" fmla="*/ 2147483646 h 1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8"/>
                <a:gd name="T55" fmla="*/ 0 h 147"/>
                <a:gd name="T56" fmla="*/ 148 w 148"/>
                <a:gd name="T57" fmla="*/ 147 h 1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8" h="147">
                  <a:moveTo>
                    <a:pt x="107" y="1"/>
                  </a:moveTo>
                  <a:lnTo>
                    <a:pt x="94" y="47"/>
                  </a:lnTo>
                  <a:lnTo>
                    <a:pt x="29" y="69"/>
                  </a:lnTo>
                  <a:lnTo>
                    <a:pt x="9" y="45"/>
                  </a:lnTo>
                  <a:lnTo>
                    <a:pt x="0" y="48"/>
                  </a:lnTo>
                  <a:lnTo>
                    <a:pt x="19" y="117"/>
                  </a:lnTo>
                  <a:lnTo>
                    <a:pt x="45" y="120"/>
                  </a:lnTo>
                  <a:lnTo>
                    <a:pt x="80" y="134"/>
                  </a:lnTo>
                  <a:lnTo>
                    <a:pt x="80" y="147"/>
                  </a:lnTo>
                  <a:lnTo>
                    <a:pt x="96" y="145"/>
                  </a:lnTo>
                  <a:lnTo>
                    <a:pt x="121" y="111"/>
                  </a:lnTo>
                  <a:lnTo>
                    <a:pt x="121" y="85"/>
                  </a:lnTo>
                  <a:lnTo>
                    <a:pt x="134" y="57"/>
                  </a:lnTo>
                  <a:lnTo>
                    <a:pt x="148" y="61"/>
                  </a:lnTo>
                  <a:lnTo>
                    <a:pt x="131" y="23"/>
                  </a:lnTo>
                  <a:lnTo>
                    <a:pt x="127" y="0"/>
                  </a:lnTo>
                  <a:lnTo>
                    <a:pt x="107" y="1"/>
                  </a:lnTo>
                  <a:close/>
                </a:path>
              </a:pathLst>
            </a:custGeom>
            <a:grpFill/>
            <a:ln>
              <a:noFill/>
            </a:ln>
          </p:spPr>
          <p:txBody>
            <a:bodyPr/>
            <a:lstStyle/>
            <a:p>
              <a:endParaRPr lang="en-US" sz="1200"/>
            </a:p>
          </p:txBody>
        </p:sp>
        <p:sp>
          <p:nvSpPr>
            <p:cNvPr id="1049359" name="Freeform 5"/>
            <p:cNvSpPr/>
            <p:nvPr/>
          </p:nvSpPr>
          <p:spPr bwMode="gray">
            <a:xfrm>
              <a:off x="8755856" y="4591948"/>
              <a:ext cx="158354" cy="201216"/>
            </a:xfrm>
            <a:custGeom>
              <a:avLst/>
              <a:gdLst>
                <a:gd name="T0" fmla="*/ 2147483646 w 133"/>
                <a:gd name="T1" fmla="*/ 0 h 169"/>
                <a:gd name="T2" fmla="*/ 0 w 133"/>
                <a:gd name="T3" fmla="*/ 2147483646 h 169"/>
                <a:gd name="T4" fmla="*/ 2147483646 w 133"/>
                <a:gd name="T5" fmla="*/ 2147483646 h 169"/>
                <a:gd name="T6" fmla="*/ 2147483646 w 133"/>
                <a:gd name="T7" fmla="*/ 2147483646 h 169"/>
                <a:gd name="T8" fmla="*/ 2147483646 w 133"/>
                <a:gd name="T9" fmla="*/ 2147483646 h 169"/>
                <a:gd name="T10" fmla="*/ 2147483646 w 133"/>
                <a:gd name="T11" fmla="*/ 2147483646 h 169"/>
                <a:gd name="T12" fmla="*/ 2147483646 w 133"/>
                <a:gd name="T13" fmla="*/ 2147483646 h 169"/>
                <a:gd name="T14" fmla="*/ 2147483646 w 133"/>
                <a:gd name="T15" fmla="*/ 2147483646 h 169"/>
                <a:gd name="T16" fmla="*/ 2147483646 w 133"/>
                <a:gd name="T17" fmla="*/ 2147483646 h 169"/>
                <a:gd name="T18" fmla="*/ 2147483646 w 133"/>
                <a:gd name="T19" fmla="*/ 2147483646 h 169"/>
                <a:gd name="T20" fmla="*/ 2147483646 w 133"/>
                <a:gd name="T21" fmla="*/ 2147483646 h 169"/>
                <a:gd name="T22" fmla="*/ 2147483646 w 133"/>
                <a:gd name="T23" fmla="*/ 2147483646 h 169"/>
                <a:gd name="T24" fmla="*/ 2147483646 w 133"/>
                <a:gd name="T25" fmla="*/ 2147483646 h 169"/>
                <a:gd name="T26" fmla="*/ 2147483646 w 133"/>
                <a:gd name="T27" fmla="*/ 2147483646 h 169"/>
                <a:gd name="T28" fmla="*/ 2147483646 w 133"/>
                <a:gd name="T29" fmla="*/ 2147483646 h 169"/>
                <a:gd name="T30" fmla="*/ 2147483646 w 133"/>
                <a:gd name="T31" fmla="*/ 2147483646 h 169"/>
                <a:gd name="T32" fmla="*/ 2147483646 w 133"/>
                <a:gd name="T33" fmla="*/ 2147483646 h 169"/>
                <a:gd name="T34" fmla="*/ 2147483646 w 133"/>
                <a:gd name="T35" fmla="*/ 0 h 169"/>
                <a:gd name="T36" fmla="*/ 2147483646 w 133"/>
                <a:gd name="T37" fmla="*/ 0 h 16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3"/>
                <a:gd name="T58" fmla="*/ 0 h 169"/>
                <a:gd name="T59" fmla="*/ 133 w 133"/>
                <a:gd name="T60" fmla="*/ 169 h 16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3" h="169">
                  <a:moveTo>
                    <a:pt x="3" y="0"/>
                  </a:moveTo>
                  <a:lnTo>
                    <a:pt x="0" y="128"/>
                  </a:lnTo>
                  <a:lnTo>
                    <a:pt x="18" y="127"/>
                  </a:lnTo>
                  <a:lnTo>
                    <a:pt x="43" y="98"/>
                  </a:lnTo>
                  <a:lnTo>
                    <a:pt x="64" y="100"/>
                  </a:lnTo>
                  <a:lnTo>
                    <a:pt x="77" y="111"/>
                  </a:lnTo>
                  <a:lnTo>
                    <a:pt x="81" y="148"/>
                  </a:lnTo>
                  <a:lnTo>
                    <a:pt x="123" y="169"/>
                  </a:lnTo>
                  <a:lnTo>
                    <a:pt x="133" y="165"/>
                  </a:lnTo>
                  <a:lnTo>
                    <a:pt x="133" y="152"/>
                  </a:lnTo>
                  <a:lnTo>
                    <a:pt x="99" y="124"/>
                  </a:lnTo>
                  <a:lnTo>
                    <a:pt x="84" y="87"/>
                  </a:lnTo>
                  <a:lnTo>
                    <a:pt x="97" y="80"/>
                  </a:lnTo>
                  <a:lnTo>
                    <a:pt x="86" y="59"/>
                  </a:lnTo>
                  <a:lnTo>
                    <a:pt x="68" y="59"/>
                  </a:lnTo>
                  <a:lnTo>
                    <a:pt x="63" y="37"/>
                  </a:lnTo>
                  <a:lnTo>
                    <a:pt x="12" y="2"/>
                  </a:lnTo>
                  <a:lnTo>
                    <a:pt x="3" y="0"/>
                  </a:lnTo>
                  <a:close/>
                </a:path>
              </a:pathLst>
            </a:custGeom>
            <a:grpFill/>
            <a:ln>
              <a:noFill/>
            </a:ln>
          </p:spPr>
          <p:txBody>
            <a:bodyPr/>
            <a:lstStyle/>
            <a:p>
              <a:endParaRPr lang="en-US" sz="1200"/>
            </a:p>
          </p:txBody>
        </p:sp>
        <p:sp>
          <p:nvSpPr>
            <p:cNvPr id="1049360" name="Freeform 6"/>
            <p:cNvSpPr/>
            <p:nvPr/>
          </p:nvSpPr>
          <p:spPr bwMode="gray">
            <a:xfrm>
              <a:off x="4307681" y="3825185"/>
              <a:ext cx="472679" cy="410766"/>
            </a:xfrm>
            <a:custGeom>
              <a:avLst/>
              <a:gdLst>
                <a:gd name="T0" fmla="*/ 0 w 397"/>
                <a:gd name="T1" fmla="*/ 2147483646 h 345"/>
                <a:gd name="T2" fmla="*/ 2147483646 w 397"/>
                <a:gd name="T3" fmla="*/ 2147483646 h 345"/>
                <a:gd name="T4" fmla="*/ 2147483646 w 397"/>
                <a:gd name="T5" fmla="*/ 2147483646 h 345"/>
                <a:gd name="T6" fmla="*/ 2147483646 w 397"/>
                <a:gd name="T7" fmla="*/ 2147483646 h 345"/>
                <a:gd name="T8" fmla="*/ 2147483646 w 397"/>
                <a:gd name="T9" fmla="*/ 2147483646 h 345"/>
                <a:gd name="T10" fmla="*/ 2147483646 w 397"/>
                <a:gd name="T11" fmla="*/ 2147483646 h 345"/>
                <a:gd name="T12" fmla="*/ 2147483646 w 397"/>
                <a:gd name="T13" fmla="*/ 2147483646 h 345"/>
                <a:gd name="T14" fmla="*/ 2147483646 w 397"/>
                <a:gd name="T15" fmla="*/ 2147483646 h 345"/>
                <a:gd name="T16" fmla="*/ 2147483646 w 397"/>
                <a:gd name="T17" fmla="*/ 2147483646 h 345"/>
                <a:gd name="T18" fmla="*/ 2147483646 w 397"/>
                <a:gd name="T19" fmla="*/ 2147483646 h 345"/>
                <a:gd name="T20" fmla="*/ 2147483646 w 397"/>
                <a:gd name="T21" fmla="*/ 2147483646 h 345"/>
                <a:gd name="T22" fmla="*/ 2147483646 w 397"/>
                <a:gd name="T23" fmla="*/ 2147483646 h 345"/>
                <a:gd name="T24" fmla="*/ 2147483646 w 397"/>
                <a:gd name="T25" fmla="*/ 2147483646 h 345"/>
                <a:gd name="T26" fmla="*/ 2147483646 w 397"/>
                <a:gd name="T27" fmla="*/ 2147483646 h 345"/>
                <a:gd name="T28" fmla="*/ 2147483646 w 397"/>
                <a:gd name="T29" fmla="*/ 2147483646 h 345"/>
                <a:gd name="T30" fmla="*/ 2147483646 w 397"/>
                <a:gd name="T31" fmla="*/ 2147483646 h 345"/>
                <a:gd name="T32" fmla="*/ 2147483646 w 397"/>
                <a:gd name="T33" fmla="*/ 2147483646 h 345"/>
                <a:gd name="T34" fmla="*/ 2147483646 w 397"/>
                <a:gd name="T35" fmla="*/ 2147483646 h 345"/>
                <a:gd name="T36" fmla="*/ 2147483646 w 397"/>
                <a:gd name="T37" fmla="*/ 2147483646 h 345"/>
                <a:gd name="T38" fmla="*/ 2147483646 w 397"/>
                <a:gd name="T39" fmla="*/ 2147483646 h 345"/>
                <a:gd name="T40" fmla="*/ 2147483646 w 397"/>
                <a:gd name="T41" fmla="*/ 2147483646 h 345"/>
                <a:gd name="T42" fmla="*/ 2147483646 w 397"/>
                <a:gd name="T43" fmla="*/ 2147483646 h 345"/>
                <a:gd name="T44" fmla="*/ 2147483646 w 397"/>
                <a:gd name="T45" fmla="*/ 2147483646 h 345"/>
                <a:gd name="T46" fmla="*/ 2147483646 w 397"/>
                <a:gd name="T47" fmla="*/ 2147483646 h 345"/>
                <a:gd name="T48" fmla="*/ 2147483646 w 397"/>
                <a:gd name="T49" fmla="*/ 2147483646 h 345"/>
                <a:gd name="T50" fmla="*/ 2147483646 w 397"/>
                <a:gd name="T51" fmla="*/ 2147483646 h 345"/>
                <a:gd name="T52" fmla="*/ 2147483646 w 397"/>
                <a:gd name="T53" fmla="*/ 2147483646 h 345"/>
                <a:gd name="T54" fmla="*/ 2147483646 w 397"/>
                <a:gd name="T55" fmla="*/ 2147483646 h 345"/>
                <a:gd name="T56" fmla="*/ 2147483646 w 397"/>
                <a:gd name="T57" fmla="*/ 2147483646 h 345"/>
                <a:gd name="T58" fmla="*/ 2147483646 w 397"/>
                <a:gd name="T59" fmla="*/ 2147483646 h 345"/>
                <a:gd name="T60" fmla="*/ 2147483646 w 397"/>
                <a:gd name="T61" fmla="*/ 2147483646 h 345"/>
                <a:gd name="T62" fmla="*/ 2147483646 w 397"/>
                <a:gd name="T63" fmla="*/ 2147483646 h 345"/>
                <a:gd name="T64" fmla="*/ 2147483646 w 397"/>
                <a:gd name="T65" fmla="*/ 2147483646 h 345"/>
                <a:gd name="T66" fmla="*/ 2147483646 w 397"/>
                <a:gd name="T67" fmla="*/ 2147483646 h 345"/>
                <a:gd name="T68" fmla="*/ 2147483646 w 397"/>
                <a:gd name="T69" fmla="*/ 2147483646 h 345"/>
                <a:gd name="T70" fmla="*/ 2147483646 w 397"/>
                <a:gd name="T71" fmla="*/ 2147483646 h 345"/>
                <a:gd name="T72" fmla="*/ 2147483646 w 397"/>
                <a:gd name="T73" fmla="*/ 2147483646 h 345"/>
                <a:gd name="T74" fmla="*/ 2147483646 w 397"/>
                <a:gd name="T75" fmla="*/ 2147483646 h 345"/>
                <a:gd name="T76" fmla="*/ 2147483646 w 397"/>
                <a:gd name="T77" fmla="*/ 2147483646 h 345"/>
                <a:gd name="T78" fmla="*/ 2147483646 w 397"/>
                <a:gd name="T79" fmla="*/ 2147483646 h 345"/>
                <a:gd name="T80" fmla="*/ 2147483646 w 397"/>
                <a:gd name="T81" fmla="*/ 0 h 345"/>
                <a:gd name="T82" fmla="*/ 0 w 397"/>
                <a:gd name="T83" fmla="*/ 2147483646 h 345"/>
                <a:gd name="T84" fmla="*/ 0 w 397"/>
                <a:gd name="T85" fmla="*/ 2147483646 h 3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97"/>
                <a:gd name="T130" fmla="*/ 0 h 345"/>
                <a:gd name="T131" fmla="*/ 397 w 397"/>
                <a:gd name="T132" fmla="*/ 345 h 34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97" h="345">
                  <a:moveTo>
                    <a:pt x="0" y="3"/>
                  </a:moveTo>
                  <a:lnTo>
                    <a:pt x="25" y="81"/>
                  </a:lnTo>
                  <a:lnTo>
                    <a:pt x="13" y="88"/>
                  </a:lnTo>
                  <a:lnTo>
                    <a:pt x="15" y="105"/>
                  </a:lnTo>
                  <a:lnTo>
                    <a:pt x="37" y="122"/>
                  </a:lnTo>
                  <a:lnTo>
                    <a:pt x="37" y="153"/>
                  </a:lnTo>
                  <a:lnTo>
                    <a:pt x="64" y="179"/>
                  </a:lnTo>
                  <a:lnTo>
                    <a:pt x="52" y="102"/>
                  </a:lnTo>
                  <a:lnTo>
                    <a:pt x="37" y="50"/>
                  </a:lnTo>
                  <a:lnTo>
                    <a:pt x="41" y="15"/>
                  </a:lnTo>
                  <a:lnTo>
                    <a:pt x="54" y="16"/>
                  </a:lnTo>
                  <a:lnTo>
                    <a:pt x="59" y="28"/>
                  </a:lnTo>
                  <a:lnTo>
                    <a:pt x="54" y="58"/>
                  </a:lnTo>
                  <a:lnTo>
                    <a:pt x="122" y="191"/>
                  </a:lnTo>
                  <a:lnTo>
                    <a:pt x="122" y="238"/>
                  </a:lnTo>
                  <a:lnTo>
                    <a:pt x="177" y="304"/>
                  </a:lnTo>
                  <a:lnTo>
                    <a:pt x="237" y="331"/>
                  </a:lnTo>
                  <a:lnTo>
                    <a:pt x="261" y="317"/>
                  </a:lnTo>
                  <a:lnTo>
                    <a:pt x="297" y="345"/>
                  </a:lnTo>
                  <a:lnTo>
                    <a:pt x="318" y="324"/>
                  </a:lnTo>
                  <a:lnTo>
                    <a:pt x="309" y="301"/>
                  </a:lnTo>
                  <a:lnTo>
                    <a:pt x="339" y="292"/>
                  </a:lnTo>
                  <a:lnTo>
                    <a:pt x="348" y="297"/>
                  </a:lnTo>
                  <a:lnTo>
                    <a:pt x="357" y="288"/>
                  </a:lnTo>
                  <a:lnTo>
                    <a:pt x="371" y="288"/>
                  </a:lnTo>
                  <a:lnTo>
                    <a:pt x="397" y="241"/>
                  </a:lnTo>
                  <a:lnTo>
                    <a:pt x="384" y="229"/>
                  </a:lnTo>
                  <a:lnTo>
                    <a:pt x="333" y="241"/>
                  </a:lnTo>
                  <a:lnTo>
                    <a:pt x="322" y="275"/>
                  </a:lnTo>
                  <a:lnTo>
                    <a:pt x="292" y="281"/>
                  </a:lnTo>
                  <a:lnTo>
                    <a:pt x="256" y="266"/>
                  </a:lnTo>
                  <a:lnTo>
                    <a:pt x="241" y="216"/>
                  </a:lnTo>
                  <a:lnTo>
                    <a:pt x="252" y="153"/>
                  </a:lnTo>
                  <a:lnTo>
                    <a:pt x="229" y="138"/>
                  </a:lnTo>
                  <a:lnTo>
                    <a:pt x="217" y="78"/>
                  </a:lnTo>
                  <a:lnTo>
                    <a:pt x="207" y="74"/>
                  </a:lnTo>
                  <a:lnTo>
                    <a:pt x="190" y="92"/>
                  </a:lnTo>
                  <a:lnTo>
                    <a:pt x="169" y="80"/>
                  </a:lnTo>
                  <a:lnTo>
                    <a:pt x="161" y="40"/>
                  </a:lnTo>
                  <a:lnTo>
                    <a:pt x="81" y="32"/>
                  </a:lnTo>
                  <a:lnTo>
                    <a:pt x="39" y="0"/>
                  </a:lnTo>
                  <a:lnTo>
                    <a:pt x="0" y="3"/>
                  </a:lnTo>
                  <a:close/>
                </a:path>
              </a:pathLst>
            </a:custGeom>
            <a:grpFill/>
            <a:ln>
              <a:noFill/>
            </a:ln>
          </p:spPr>
          <p:txBody>
            <a:bodyPr/>
            <a:lstStyle/>
            <a:p>
              <a:endParaRPr lang="en-US" sz="1200"/>
            </a:p>
          </p:txBody>
        </p:sp>
        <p:sp>
          <p:nvSpPr>
            <p:cNvPr id="1049361" name="Freeform 7"/>
            <p:cNvSpPr/>
            <p:nvPr/>
          </p:nvSpPr>
          <p:spPr bwMode="gray">
            <a:xfrm>
              <a:off x="6616305" y="3319170"/>
              <a:ext cx="59531" cy="42863"/>
            </a:xfrm>
            <a:custGeom>
              <a:avLst/>
              <a:gdLst>
                <a:gd name="T0" fmla="*/ 2147483646 w 50"/>
                <a:gd name="T1" fmla="*/ 0 h 36"/>
                <a:gd name="T2" fmla="*/ 2147483646 w 50"/>
                <a:gd name="T3" fmla="*/ 0 h 36"/>
                <a:gd name="T4" fmla="*/ 0 w 50"/>
                <a:gd name="T5" fmla="*/ 2147483646 h 36"/>
                <a:gd name="T6" fmla="*/ 0 w 50"/>
                <a:gd name="T7" fmla="*/ 2147483646 h 36"/>
                <a:gd name="T8" fmla="*/ 2147483646 w 50"/>
                <a:gd name="T9" fmla="*/ 2147483646 h 36"/>
                <a:gd name="T10" fmla="*/ 2147483646 w 50"/>
                <a:gd name="T11" fmla="*/ 2147483646 h 36"/>
                <a:gd name="T12" fmla="*/ 2147483646 w 50"/>
                <a:gd name="T13" fmla="*/ 0 h 36"/>
                <a:gd name="T14" fmla="*/ 2147483646 w 50"/>
                <a:gd name="T15" fmla="*/ 0 h 36"/>
                <a:gd name="T16" fmla="*/ 0 60000 65536"/>
                <a:gd name="T17" fmla="*/ 0 60000 65536"/>
                <a:gd name="T18" fmla="*/ 0 60000 65536"/>
                <a:gd name="T19" fmla="*/ 0 60000 65536"/>
                <a:gd name="T20" fmla="*/ 0 60000 65536"/>
                <a:gd name="T21" fmla="*/ 0 60000 65536"/>
                <a:gd name="T22" fmla="*/ 0 60000 65536"/>
                <a:gd name="T23" fmla="*/ 0 60000 65536"/>
                <a:gd name="T24" fmla="*/ 0 w 50"/>
                <a:gd name="T25" fmla="*/ 0 h 36"/>
                <a:gd name="T26" fmla="*/ 50 w 50"/>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 h="36">
                  <a:moveTo>
                    <a:pt x="49" y="0"/>
                  </a:moveTo>
                  <a:lnTo>
                    <a:pt x="20" y="0"/>
                  </a:lnTo>
                  <a:lnTo>
                    <a:pt x="0" y="10"/>
                  </a:lnTo>
                  <a:lnTo>
                    <a:pt x="0" y="19"/>
                  </a:lnTo>
                  <a:lnTo>
                    <a:pt x="12" y="30"/>
                  </a:lnTo>
                  <a:lnTo>
                    <a:pt x="50" y="36"/>
                  </a:lnTo>
                  <a:lnTo>
                    <a:pt x="49" y="0"/>
                  </a:lnTo>
                  <a:close/>
                </a:path>
              </a:pathLst>
            </a:custGeom>
            <a:grpFill/>
            <a:ln>
              <a:noFill/>
            </a:ln>
          </p:spPr>
          <p:txBody>
            <a:bodyPr/>
            <a:lstStyle/>
            <a:p>
              <a:endParaRPr lang="en-US" sz="1200"/>
            </a:p>
          </p:txBody>
        </p:sp>
        <p:sp>
          <p:nvSpPr>
            <p:cNvPr id="1049362" name="Freeform 8"/>
            <p:cNvSpPr/>
            <p:nvPr/>
          </p:nvSpPr>
          <p:spPr bwMode="gray">
            <a:xfrm>
              <a:off x="6132911" y="3832330"/>
              <a:ext cx="345281" cy="351235"/>
            </a:xfrm>
            <a:custGeom>
              <a:avLst/>
              <a:gdLst>
                <a:gd name="T0" fmla="*/ 2147483646 w 290"/>
                <a:gd name="T1" fmla="*/ 2147483646 h 295"/>
                <a:gd name="T2" fmla="*/ 2147483646 w 290"/>
                <a:gd name="T3" fmla="*/ 0 h 295"/>
                <a:gd name="T4" fmla="*/ 2147483646 w 290"/>
                <a:gd name="T5" fmla="*/ 2147483646 h 295"/>
                <a:gd name="T6" fmla="*/ 2147483646 w 290"/>
                <a:gd name="T7" fmla="*/ 2147483646 h 295"/>
                <a:gd name="T8" fmla="*/ 2147483646 w 290"/>
                <a:gd name="T9" fmla="*/ 2147483646 h 295"/>
                <a:gd name="T10" fmla="*/ 2147483646 w 290"/>
                <a:gd name="T11" fmla="*/ 2147483646 h 295"/>
                <a:gd name="T12" fmla="*/ 2147483646 w 290"/>
                <a:gd name="T13" fmla="*/ 2147483646 h 295"/>
                <a:gd name="T14" fmla="*/ 0 w 290"/>
                <a:gd name="T15" fmla="*/ 2147483646 h 295"/>
                <a:gd name="T16" fmla="*/ 2147483646 w 290"/>
                <a:gd name="T17" fmla="*/ 2147483646 h 295"/>
                <a:gd name="T18" fmla="*/ 2147483646 w 290"/>
                <a:gd name="T19" fmla="*/ 2147483646 h 295"/>
                <a:gd name="T20" fmla="*/ 2147483646 w 290"/>
                <a:gd name="T21" fmla="*/ 2147483646 h 295"/>
                <a:gd name="T22" fmla="*/ 2147483646 w 290"/>
                <a:gd name="T23" fmla="*/ 2147483646 h 295"/>
                <a:gd name="T24" fmla="*/ 2147483646 w 290"/>
                <a:gd name="T25" fmla="*/ 2147483646 h 295"/>
                <a:gd name="T26" fmla="*/ 2147483646 w 290"/>
                <a:gd name="T27" fmla="*/ 2147483646 h 295"/>
                <a:gd name="T28" fmla="*/ 2147483646 w 290"/>
                <a:gd name="T29" fmla="*/ 2147483646 h 295"/>
                <a:gd name="T30" fmla="*/ 2147483646 w 290"/>
                <a:gd name="T31" fmla="*/ 2147483646 h 295"/>
                <a:gd name="T32" fmla="*/ 2147483646 w 290"/>
                <a:gd name="T33" fmla="*/ 2147483646 h 295"/>
                <a:gd name="T34" fmla="*/ 2147483646 w 290"/>
                <a:gd name="T35" fmla="*/ 2147483646 h 295"/>
                <a:gd name="T36" fmla="*/ 2147483646 w 290"/>
                <a:gd name="T37" fmla="*/ 2147483646 h 295"/>
                <a:gd name="T38" fmla="*/ 2147483646 w 290"/>
                <a:gd name="T39" fmla="*/ 2147483646 h 295"/>
                <a:gd name="T40" fmla="*/ 2147483646 w 290"/>
                <a:gd name="T41" fmla="*/ 2147483646 h 295"/>
                <a:gd name="T42" fmla="*/ 2147483646 w 290"/>
                <a:gd name="T43" fmla="*/ 2147483646 h 295"/>
                <a:gd name="T44" fmla="*/ 2147483646 w 290"/>
                <a:gd name="T45" fmla="*/ 2147483646 h 295"/>
                <a:gd name="T46" fmla="*/ 2147483646 w 290"/>
                <a:gd name="T47" fmla="*/ 2147483646 h 29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90"/>
                <a:gd name="T73" fmla="*/ 0 h 295"/>
                <a:gd name="T74" fmla="*/ 290 w 290"/>
                <a:gd name="T75" fmla="*/ 295 h 29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90" h="295">
                  <a:moveTo>
                    <a:pt x="225" y="8"/>
                  </a:moveTo>
                  <a:lnTo>
                    <a:pt x="204" y="0"/>
                  </a:lnTo>
                  <a:lnTo>
                    <a:pt x="115" y="17"/>
                  </a:lnTo>
                  <a:lnTo>
                    <a:pt x="95" y="31"/>
                  </a:lnTo>
                  <a:lnTo>
                    <a:pt x="107" y="92"/>
                  </a:lnTo>
                  <a:lnTo>
                    <a:pt x="72" y="94"/>
                  </a:lnTo>
                  <a:lnTo>
                    <a:pt x="51" y="128"/>
                  </a:lnTo>
                  <a:lnTo>
                    <a:pt x="0" y="139"/>
                  </a:lnTo>
                  <a:lnTo>
                    <a:pt x="1" y="164"/>
                  </a:lnTo>
                  <a:lnTo>
                    <a:pt x="167" y="292"/>
                  </a:lnTo>
                  <a:lnTo>
                    <a:pt x="196" y="295"/>
                  </a:lnTo>
                  <a:lnTo>
                    <a:pt x="290" y="220"/>
                  </a:lnTo>
                  <a:lnTo>
                    <a:pt x="281" y="209"/>
                  </a:lnTo>
                  <a:lnTo>
                    <a:pt x="263" y="206"/>
                  </a:lnTo>
                  <a:lnTo>
                    <a:pt x="252" y="188"/>
                  </a:lnTo>
                  <a:lnTo>
                    <a:pt x="252" y="115"/>
                  </a:lnTo>
                  <a:lnTo>
                    <a:pt x="246" y="107"/>
                  </a:lnTo>
                  <a:lnTo>
                    <a:pt x="247" y="89"/>
                  </a:lnTo>
                  <a:lnTo>
                    <a:pt x="227" y="69"/>
                  </a:lnTo>
                  <a:lnTo>
                    <a:pt x="225" y="49"/>
                  </a:lnTo>
                  <a:lnTo>
                    <a:pt x="234" y="43"/>
                  </a:lnTo>
                  <a:lnTo>
                    <a:pt x="230" y="22"/>
                  </a:lnTo>
                  <a:lnTo>
                    <a:pt x="225" y="8"/>
                  </a:lnTo>
                  <a:close/>
                </a:path>
              </a:pathLst>
            </a:custGeom>
            <a:grpFill/>
            <a:ln>
              <a:noFill/>
            </a:ln>
          </p:spPr>
          <p:txBody>
            <a:bodyPr/>
            <a:lstStyle/>
            <a:p>
              <a:endParaRPr lang="en-US" sz="1200"/>
            </a:p>
          </p:txBody>
        </p:sp>
        <p:sp>
          <p:nvSpPr>
            <p:cNvPr id="1049363" name="Freeform 9"/>
            <p:cNvSpPr/>
            <p:nvPr/>
          </p:nvSpPr>
          <p:spPr bwMode="gray">
            <a:xfrm>
              <a:off x="5970986" y="3870429"/>
              <a:ext cx="283369" cy="271463"/>
            </a:xfrm>
            <a:custGeom>
              <a:avLst/>
              <a:gdLst>
                <a:gd name="T0" fmla="*/ 2147483646 w 238"/>
                <a:gd name="T1" fmla="*/ 0 h 228"/>
                <a:gd name="T2" fmla="*/ 2147483646 w 238"/>
                <a:gd name="T3" fmla="*/ 0 h 228"/>
                <a:gd name="T4" fmla="*/ 2147483646 w 238"/>
                <a:gd name="T5" fmla="*/ 2147483646 h 228"/>
                <a:gd name="T6" fmla="*/ 2147483646 w 238"/>
                <a:gd name="T7" fmla="*/ 2147483646 h 228"/>
                <a:gd name="T8" fmla="*/ 2147483646 w 238"/>
                <a:gd name="T9" fmla="*/ 2147483646 h 228"/>
                <a:gd name="T10" fmla="*/ 2147483646 w 238"/>
                <a:gd name="T11" fmla="*/ 2147483646 h 228"/>
                <a:gd name="T12" fmla="*/ 0 w 238"/>
                <a:gd name="T13" fmla="*/ 2147483646 h 228"/>
                <a:gd name="T14" fmla="*/ 2147483646 w 238"/>
                <a:gd name="T15" fmla="*/ 2147483646 h 228"/>
                <a:gd name="T16" fmla="*/ 2147483646 w 238"/>
                <a:gd name="T17" fmla="*/ 2147483646 h 228"/>
                <a:gd name="T18" fmla="*/ 2147483646 w 238"/>
                <a:gd name="T19" fmla="*/ 2147483646 h 228"/>
                <a:gd name="T20" fmla="*/ 2147483646 w 238"/>
                <a:gd name="T21" fmla="*/ 2147483646 h 228"/>
                <a:gd name="T22" fmla="*/ 2147483646 w 238"/>
                <a:gd name="T23" fmla="*/ 2147483646 h 228"/>
                <a:gd name="T24" fmla="*/ 2147483646 w 238"/>
                <a:gd name="T25" fmla="*/ 2147483646 h 228"/>
                <a:gd name="T26" fmla="*/ 2147483646 w 238"/>
                <a:gd name="T27" fmla="*/ 2147483646 h 228"/>
                <a:gd name="T28" fmla="*/ 2147483646 w 238"/>
                <a:gd name="T29" fmla="*/ 2147483646 h 228"/>
                <a:gd name="T30" fmla="*/ 2147483646 w 238"/>
                <a:gd name="T31" fmla="*/ 2147483646 h 228"/>
                <a:gd name="T32" fmla="*/ 2147483646 w 238"/>
                <a:gd name="T33" fmla="*/ 0 h 228"/>
                <a:gd name="T34" fmla="*/ 2147483646 w 238"/>
                <a:gd name="T35" fmla="*/ 0 h 2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8"/>
                <a:gd name="T55" fmla="*/ 0 h 228"/>
                <a:gd name="T56" fmla="*/ 238 w 238"/>
                <a:gd name="T57" fmla="*/ 228 h 2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8" h="228">
                  <a:moveTo>
                    <a:pt x="227" y="0"/>
                  </a:moveTo>
                  <a:lnTo>
                    <a:pt x="167" y="0"/>
                  </a:lnTo>
                  <a:lnTo>
                    <a:pt x="155" y="26"/>
                  </a:lnTo>
                  <a:lnTo>
                    <a:pt x="128" y="40"/>
                  </a:lnTo>
                  <a:lnTo>
                    <a:pt x="106" y="101"/>
                  </a:lnTo>
                  <a:lnTo>
                    <a:pt x="61" y="127"/>
                  </a:lnTo>
                  <a:lnTo>
                    <a:pt x="0" y="228"/>
                  </a:lnTo>
                  <a:lnTo>
                    <a:pt x="60" y="226"/>
                  </a:lnTo>
                  <a:lnTo>
                    <a:pt x="63" y="198"/>
                  </a:lnTo>
                  <a:lnTo>
                    <a:pt x="78" y="198"/>
                  </a:lnTo>
                  <a:lnTo>
                    <a:pt x="78" y="157"/>
                  </a:lnTo>
                  <a:lnTo>
                    <a:pt x="132" y="157"/>
                  </a:lnTo>
                  <a:lnTo>
                    <a:pt x="133" y="104"/>
                  </a:lnTo>
                  <a:lnTo>
                    <a:pt x="184" y="92"/>
                  </a:lnTo>
                  <a:lnTo>
                    <a:pt x="205" y="58"/>
                  </a:lnTo>
                  <a:lnTo>
                    <a:pt x="238" y="57"/>
                  </a:lnTo>
                  <a:lnTo>
                    <a:pt x="227" y="0"/>
                  </a:lnTo>
                  <a:close/>
                </a:path>
              </a:pathLst>
            </a:custGeom>
            <a:grpFill/>
            <a:ln>
              <a:noFill/>
            </a:ln>
          </p:spPr>
          <p:txBody>
            <a:bodyPr/>
            <a:lstStyle/>
            <a:p>
              <a:endParaRPr lang="en-US" sz="1200"/>
            </a:p>
          </p:txBody>
        </p:sp>
        <p:sp>
          <p:nvSpPr>
            <p:cNvPr id="1049364" name="Freeform 10"/>
            <p:cNvSpPr/>
            <p:nvPr/>
          </p:nvSpPr>
          <p:spPr bwMode="gray">
            <a:xfrm>
              <a:off x="5970985" y="4035926"/>
              <a:ext cx="213122" cy="227409"/>
            </a:xfrm>
            <a:custGeom>
              <a:avLst/>
              <a:gdLst>
                <a:gd name="T0" fmla="*/ 0 w 179"/>
                <a:gd name="T1" fmla="*/ 2147483646 h 191"/>
                <a:gd name="T2" fmla="*/ 2147483646 w 179"/>
                <a:gd name="T3" fmla="*/ 2147483646 h 191"/>
                <a:gd name="T4" fmla="*/ 2147483646 w 179"/>
                <a:gd name="T5" fmla="*/ 2147483646 h 191"/>
                <a:gd name="T6" fmla="*/ 2147483646 w 179"/>
                <a:gd name="T7" fmla="*/ 2147483646 h 191"/>
                <a:gd name="T8" fmla="*/ 2147483646 w 179"/>
                <a:gd name="T9" fmla="*/ 2147483646 h 191"/>
                <a:gd name="T10" fmla="*/ 2147483646 w 179"/>
                <a:gd name="T11" fmla="*/ 2147483646 h 191"/>
                <a:gd name="T12" fmla="*/ 2147483646 w 179"/>
                <a:gd name="T13" fmla="*/ 2147483646 h 191"/>
                <a:gd name="T14" fmla="*/ 2147483646 w 179"/>
                <a:gd name="T15" fmla="*/ 2147483646 h 191"/>
                <a:gd name="T16" fmla="*/ 2147483646 w 179"/>
                <a:gd name="T17" fmla="*/ 2147483646 h 191"/>
                <a:gd name="T18" fmla="*/ 2147483646 w 179"/>
                <a:gd name="T19" fmla="*/ 2147483646 h 191"/>
                <a:gd name="T20" fmla="*/ 2147483646 w 179"/>
                <a:gd name="T21" fmla="*/ 2147483646 h 191"/>
                <a:gd name="T22" fmla="*/ 2147483646 w 179"/>
                <a:gd name="T23" fmla="*/ 0 h 191"/>
                <a:gd name="T24" fmla="*/ 2147483646 w 179"/>
                <a:gd name="T25" fmla="*/ 2147483646 h 191"/>
                <a:gd name="T26" fmla="*/ 2147483646 w 179"/>
                <a:gd name="T27" fmla="*/ 2147483646 h 191"/>
                <a:gd name="T28" fmla="*/ 2147483646 w 179"/>
                <a:gd name="T29" fmla="*/ 2147483646 h 191"/>
                <a:gd name="T30" fmla="*/ 2147483646 w 179"/>
                <a:gd name="T31" fmla="*/ 2147483646 h 191"/>
                <a:gd name="T32" fmla="*/ 2147483646 w 179"/>
                <a:gd name="T33" fmla="*/ 2147483646 h 191"/>
                <a:gd name="T34" fmla="*/ 0 w 179"/>
                <a:gd name="T35" fmla="*/ 2147483646 h 191"/>
                <a:gd name="T36" fmla="*/ 0 w 179"/>
                <a:gd name="T37" fmla="*/ 2147483646 h 19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9"/>
                <a:gd name="T58" fmla="*/ 0 h 191"/>
                <a:gd name="T59" fmla="*/ 179 w 179"/>
                <a:gd name="T60" fmla="*/ 191 h 19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9" h="191">
                  <a:moveTo>
                    <a:pt x="0" y="93"/>
                  </a:moveTo>
                  <a:lnTo>
                    <a:pt x="12" y="108"/>
                  </a:lnTo>
                  <a:lnTo>
                    <a:pt x="9" y="172"/>
                  </a:lnTo>
                  <a:lnTo>
                    <a:pt x="26" y="160"/>
                  </a:lnTo>
                  <a:lnTo>
                    <a:pt x="38" y="158"/>
                  </a:lnTo>
                  <a:lnTo>
                    <a:pt x="55" y="164"/>
                  </a:lnTo>
                  <a:lnTo>
                    <a:pt x="73" y="191"/>
                  </a:lnTo>
                  <a:lnTo>
                    <a:pt x="91" y="179"/>
                  </a:lnTo>
                  <a:lnTo>
                    <a:pt x="178" y="177"/>
                  </a:lnTo>
                  <a:lnTo>
                    <a:pt x="157" y="32"/>
                  </a:lnTo>
                  <a:lnTo>
                    <a:pt x="179" y="32"/>
                  </a:lnTo>
                  <a:lnTo>
                    <a:pt x="137" y="0"/>
                  </a:lnTo>
                  <a:lnTo>
                    <a:pt x="137" y="22"/>
                  </a:lnTo>
                  <a:lnTo>
                    <a:pt x="82" y="22"/>
                  </a:lnTo>
                  <a:lnTo>
                    <a:pt x="82" y="63"/>
                  </a:lnTo>
                  <a:lnTo>
                    <a:pt x="67" y="63"/>
                  </a:lnTo>
                  <a:lnTo>
                    <a:pt x="65" y="91"/>
                  </a:lnTo>
                  <a:lnTo>
                    <a:pt x="0" y="93"/>
                  </a:lnTo>
                  <a:close/>
                </a:path>
              </a:pathLst>
            </a:custGeom>
            <a:grpFill/>
            <a:ln>
              <a:noFill/>
            </a:ln>
          </p:spPr>
          <p:txBody>
            <a:bodyPr/>
            <a:lstStyle/>
            <a:p>
              <a:endParaRPr lang="en-US" sz="1200"/>
            </a:p>
          </p:txBody>
        </p:sp>
        <p:sp>
          <p:nvSpPr>
            <p:cNvPr id="1049365" name="Freeform 11"/>
            <p:cNvSpPr/>
            <p:nvPr/>
          </p:nvSpPr>
          <p:spPr bwMode="gray">
            <a:xfrm>
              <a:off x="5972175" y="4228809"/>
              <a:ext cx="105966" cy="77390"/>
            </a:xfrm>
            <a:custGeom>
              <a:avLst/>
              <a:gdLst>
                <a:gd name="T0" fmla="*/ 2147483646 w 89"/>
                <a:gd name="T1" fmla="*/ 2147483646 h 65"/>
                <a:gd name="T2" fmla="*/ 2147483646 w 89"/>
                <a:gd name="T3" fmla="*/ 2147483646 h 65"/>
                <a:gd name="T4" fmla="*/ 2147483646 w 89"/>
                <a:gd name="T5" fmla="*/ 2147483646 h 65"/>
                <a:gd name="T6" fmla="*/ 0 w 89"/>
                <a:gd name="T7" fmla="*/ 2147483646 h 65"/>
                <a:gd name="T8" fmla="*/ 2147483646 w 89"/>
                <a:gd name="T9" fmla="*/ 2147483646 h 65"/>
                <a:gd name="T10" fmla="*/ 2147483646 w 89"/>
                <a:gd name="T11" fmla="*/ 2147483646 h 65"/>
                <a:gd name="T12" fmla="*/ 2147483646 w 89"/>
                <a:gd name="T13" fmla="*/ 2147483646 h 65"/>
                <a:gd name="T14" fmla="*/ 2147483646 w 89"/>
                <a:gd name="T15" fmla="*/ 2147483646 h 65"/>
                <a:gd name="T16" fmla="*/ 2147483646 w 89"/>
                <a:gd name="T17" fmla="*/ 2147483646 h 65"/>
                <a:gd name="T18" fmla="*/ 2147483646 w 89"/>
                <a:gd name="T19" fmla="*/ 2147483646 h 65"/>
                <a:gd name="T20" fmla="*/ 2147483646 w 89"/>
                <a:gd name="T21" fmla="*/ 2147483646 h 65"/>
                <a:gd name="T22" fmla="*/ 2147483646 w 89"/>
                <a:gd name="T23" fmla="*/ 2147483646 h 65"/>
                <a:gd name="T24" fmla="*/ 2147483646 w 89"/>
                <a:gd name="T25" fmla="*/ 2147483646 h 65"/>
                <a:gd name="T26" fmla="*/ 2147483646 w 89"/>
                <a:gd name="T27" fmla="*/ 2147483646 h 65"/>
                <a:gd name="T28" fmla="*/ 2147483646 w 89"/>
                <a:gd name="T29" fmla="*/ 2147483646 h 65"/>
                <a:gd name="T30" fmla="*/ 2147483646 w 89"/>
                <a:gd name="T31" fmla="*/ 0 h 65"/>
                <a:gd name="T32" fmla="*/ 2147483646 w 89"/>
                <a:gd name="T33" fmla="*/ 2147483646 h 65"/>
                <a:gd name="T34" fmla="*/ 2147483646 w 89"/>
                <a:gd name="T35" fmla="*/ 2147483646 h 6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9"/>
                <a:gd name="T55" fmla="*/ 0 h 65"/>
                <a:gd name="T56" fmla="*/ 89 w 89"/>
                <a:gd name="T57" fmla="*/ 65 h 6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9" h="65">
                  <a:moveTo>
                    <a:pt x="26" y="2"/>
                  </a:moveTo>
                  <a:lnTo>
                    <a:pt x="7" y="18"/>
                  </a:lnTo>
                  <a:lnTo>
                    <a:pt x="2" y="26"/>
                  </a:lnTo>
                  <a:lnTo>
                    <a:pt x="0" y="34"/>
                  </a:lnTo>
                  <a:lnTo>
                    <a:pt x="8" y="40"/>
                  </a:lnTo>
                  <a:lnTo>
                    <a:pt x="33" y="39"/>
                  </a:lnTo>
                  <a:lnTo>
                    <a:pt x="49" y="35"/>
                  </a:lnTo>
                  <a:lnTo>
                    <a:pt x="51" y="43"/>
                  </a:lnTo>
                  <a:lnTo>
                    <a:pt x="50" y="53"/>
                  </a:lnTo>
                  <a:lnTo>
                    <a:pt x="66" y="61"/>
                  </a:lnTo>
                  <a:lnTo>
                    <a:pt x="68" y="65"/>
                  </a:lnTo>
                  <a:lnTo>
                    <a:pt x="89" y="65"/>
                  </a:lnTo>
                  <a:lnTo>
                    <a:pt x="89" y="56"/>
                  </a:lnTo>
                  <a:lnTo>
                    <a:pt x="71" y="34"/>
                  </a:lnTo>
                  <a:lnTo>
                    <a:pt x="50" y="5"/>
                  </a:lnTo>
                  <a:lnTo>
                    <a:pt x="37" y="0"/>
                  </a:lnTo>
                  <a:lnTo>
                    <a:pt x="26" y="2"/>
                  </a:lnTo>
                  <a:close/>
                </a:path>
              </a:pathLst>
            </a:custGeom>
            <a:grpFill/>
            <a:ln>
              <a:noFill/>
            </a:ln>
          </p:spPr>
          <p:txBody>
            <a:bodyPr/>
            <a:lstStyle/>
            <a:p>
              <a:endParaRPr lang="en-US" sz="1200"/>
            </a:p>
          </p:txBody>
        </p:sp>
        <p:sp>
          <p:nvSpPr>
            <p:cNvPr id="1049366" name="Freeform 12"/>
            <p:cNvSpPr/>
            <p:nvPr/>
          </p:nvSpPr>
          <p:spPr bwMode="gray">
            <a:xfrm>
              <a:off x="5982892" y="4275241"/>
              <a:ext cx="45244" cy="14288"/>
            </a:xfrm>
            <a:custGeom>
              <a:avLst/>
              <a:gdLst>
                <a:gd name="T0" fmla="*/ 0 w 38"/>
                <a:gd name="T1" fmla="*/ 2147483646 h 12"/>
                <a:gd name="T2" fmla="*/ 0 w 38"/>
                <a:gd name="T3" fmla="*/ 2147483646 h 12"/>
                <a:gd name="T4" fmla="*/ 2147483646 w 38"/>
                <a:gd name="T5" fmla="*/ 2147483646 h 12"/>
                <a:gd name="T6" fmla="*/ 2147483646 w 38"/>
                <a:gd name="T7" fmla="*/ 2147483646 h 12"/>
                <a:gd name="T8" fmla="*/ 2147483646 w 38"/>
                <a:gd name="T9" fmla="*/ 0 h 12"/>
                <a:gd name="T10" fmla="*/ 2147483646 w 38"/>
                <a:gd name="T11" fmla="*/ 2147483646 h 12"/>
                <a:gd name="T12" fmla="*/ 0 w 38"/>
                <a:gd name="T13" fmla="*/ 2147483646 h 12"/>
                <a:gd name="T14" fmla="*/ 0 w 38"/>
                <a:gd name="T15" fmla="*/ 2147483646 h 12"/>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12"/>
                <a:gd name="T26" fmla="*/ 38 w 3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12">
                  <a:moveTo>
                    <a:pt x="0" y="5"/>
                  </a:moveTo>
                  <a:lnTo>
                    <a:pt x="0" y="12"/>
                  </a:lnTo>
                  <a:lnTo>
                    <a:pt x="37" y="10"/>
                  </a:lnTo>
                  <a:lnTo>
                    <a:pt x="38" y="5"/>
                  </a:lnTo>
                  <a:lnTo>
                    <a:pt x="37" y="0"/>
                  </a:lnTo>
                  <a:lnTo>
                    <a:pt x="27" y="4"/>
                  </a:lnTo>
                  <a:lnTo>
                    <a:pt x="0" y="5"/>
                  </a:lnTo>
                  <a:close/>
                </a:path>
              </a:pathLst>
            </a:custGeom>
            <a:grpFill/>
            <a:ln>
              <a:noFill/>
            </a:ln>
          </p:spPr>
          <p:txBody>
            <a:bodyPr/>
            <a:lstStyle/>
            <a:p>
              <a:endParaRPr lang="en-US" sz="1200"/>
            </a:p>
          </p:txBody>
        </p:sp>
        <p:sp>
          <p:nvSpPr>
            <p:cNvPr id="1049367" name="Freeform 13"/>
            <p:cNvSpPr/>
            <p:nvPr/>
          </p:nvSpPr>
          <p:spPr bwMode="gray">
            <a:xfrm>
              <a:off x="5982892" y="4294293"/>
              <a:ext cx="64294" cy="17860"/>
            </a:xfrm>
            <a:custGeom>
              <a:avLst/>
              <a:gdLst>
                <a:gd name="T0" fmla="*/ 0 w 54"/>
                <a:gd name="T1" fmla="*/ 0 h 15"/>
                <a:gd name="T2" fmla="*/ 2147483646 w 54"/>
                <a:gd name="T3" fmla="*/ 2147483646 h 15"/>
                <a:gd name="T4" fmla="*/ 2147483646 w 54"/>
                <a:gd name="T5" fmla="*/ 2147483646 h 15"/>
                <a:gd name="T6" fmla="*/ 2147483646 w 54"/>
                <a:gd name="T7" fmla="*/ 2147483646 h 15"/>
                <a:gd name="T8" fmla="*/ 2147483646 w 54"/>
                <a:gd name="T9" fmla="*/ 0 h 15"/>
                <a:gd name="T10" fmla="*/ 0 w 54"/>
                <a:gd name="T11" fmla="*/ 0 h 15"/>
                <a:gd name="T12" fmla="*/ 0 w 54"/>
                <a:gd name="T13" fmla="*/ 0 h 15"/>
                <a:gd name="T14" fmla="*/ 0 60000 65536"/>
                <a:gd name="T15" fmla="*/ 0 60000 65536"/>
                <a:gd name="T16" fmla="*/ 0 60000 65536"/>
                <a:gd name="T17" fmla="*/ 0 60000 65536"/>
                <a:gd name="T18" fmla="*/ 0 60000 65536"/>
                <a:gd name="T19" fmla="*/ 0 60000 65536"/>
                <a:gd name="T20" fmla="*/ 0 60000 65536"/>
                <a:gd name="T21" fmla="*/ 0 w 54"/>
                <a:gd name="T22" fmla="*/ 0 h 15"/>
                <a:gd name="T23" fmla="*/ 54 w 54"/>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15">
                  <a:moveTo>
                    <a:pt x="0" y="0"/>
                  </a:moveTo>
                  <a:lnTo>
                    <a:pt x="7" y="15"/>
                  </a:lnTo>
                  <a:lnTo>
                    <a:pt x="11" y="5"/>
                  </a:lnTo>
                  <a:lnTo>
                    <a:pt x="54" y="10"/>
                  </a:lnTo>
                  <a:lnTo>
                    <a:pt x="36" y="0"/>
                  </a:lnTo>
                  <a:lnTo>
                    <a:pt x="0" y="0"/>
                  </a:lnTo>
                  <a:close/>
                </a:path>
              </a:pathLst>
            </a:custGeom>
            <a:grpFill/>
            <a:ln>
              <a:noFill/>
            </a:ln>
          </p:spPr>
          <p:txBody>
            <a:bodyPr/>
            <a:lstStyle/>
            <a:p>
              <a:endParaRPr lang="en-US" sz="1200"/>
            </a:p>
          </p:txBody>
        </p:sp>
        <p:sp>
          <p:nvSpPr>
            <p:cNvPr id="1049368" name="Freeform 14"/>
            <p:cNvSpPr/>
            <p:nvPr/>
          </p:nvSpPr>
          <p:spPr bwMode="gray">
            <a:xfrm>
              <a:off x="5994797" y="4306199"/>
              <a:ext cx="33338" cy="30956"/>
            </a:xfrm>
            <a:custGeom>
              <a:avLst/>
              <a:gdLst>
                <a:gd name="T0" fmla="*/ 0 w 28"/>
                <a:gd name="T1" fmla="*/ 2147483646 h 26"/>
                <a:gd name="T2" fmla="*/ 2147483646 w 28"/>
                <a:gd name="T3" fmla="*/ 2147483646 h 26"/>
                <a:gd name="T4" fmla="*/ 2147483646 w 28"/>
                <a:gd name="T5" fmla="*/ 2147483646 h 26"/>
                <a:gd name="T6" fmla="*/ 2147483646 w 28"/>
                <a:gd name="T7" fmla="*/ 2147483646 h 26"/>
                <a:gd name="T8" fmla="*/ 2147483646 w 28"/>
                <a:gd name="T9" fmla="*/ 0 h 26"/>
                <a:gd name="T10" fmla="*/ 0 w 28"/>
                <a:gd name="T11" fmla="*/ 2147483646 h 26"/>
                <a:gd name="T12" fmla="*/ 0 w 28"/>
                <a:gd name="T13" fmla="*/ 2147483646 h 26"/>
                <a:gd name="T14" fmla="*/ 0 60000 65536"/>
                <a:gd name="T15" fmla="*/ 0 60000 65536"/>
                <a:gd name="T16" fmla="*/ 0 60000 65536"/>
                <a:gd name="T17" fmla="*/ 0 60000 65536"/>
                <a:gd name="T18" fmla="*/ 0 60000 65536"/>
                <a:gd name="T19" fmla="*/ 0 60000 65536"/>
                <a:gd name="T20" fmla="*/ 0 60000 65536"/>
                <a:gd name="T21" fmla="*/ 0 w 28"/>
                <a:gd name="T22" fmla="*/ 0 h 26"/>
                <a:gd name="T23" fmla="*/ 28 w 28"/>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26">
                  <a:moveTo>
                    <a:pt x="0" y="12"/>
                  </a:moveTo>
                  <a:lnTo>
                    <a:pt x="7" y="26"/>
                  </a:lnTo>
                  <a:lnTo>
                    <a:pt x="28" y="9"/>
                  </a:lnTo>
                  <a:lnTo>
                    <a:pt x="28" y="3"/>
                  </a:lnTo>
                  <a:lnTo>
                    <a:pt x="4" y="0"/>
                  </a:lnTo>
                  <a:lnTo>
                    <a:pt x="0" y="12"/>
                  </a:lnTo>
                  <a:close/>
                </a:path>
              </a:pathLst>
            </a:custGeom>
            <a:grpFill/>
            <a:ln>
              <a:noFill/>
            </a:ln>
          </p:spPr>
          <p:txBody>
            <a:bodyPr/>
            <a:lstStyle/>
            <a:p>
              <a:endParaRPr lang="en-US" sz="1200"/>
            </a:p>
          </p:txBody>
        </p:sp>
        <p:sp>
          <p:nvSpPr>
            <p:cNvPr id="1049369" name="Freeform 15"/>
            <p:cNvSpPr/>
            <p:nvPr/>
          </p:nvSpPr>
          <p:spPr bwMode="gray">
            <a:xfrm>
              <a:off x="6006705" y="4307389"/>
              <a:ext cx="120253" cy="79772"/>
            </a:xfrm>
            <a:custGeom>
              <a:avLst/>
              <a:gdLst>
                <a:gd name="T0" fmla="*/ 0 w 101"/>
                <a:gd name="T1" fmla="*/ 2147483646 h 67"/>
                <a:gd name="T2" fmla="*/ 2147483646 w 101"/>
                <a:gd name="T3" fmla="*/ 2147483646 h 67"/>
                <a:gd name="T4" fmla="*/ 2147483646 w 101"/>
                <a:gd name="T5" fmla="*/ 2147483646 h 67"/>
                <a:gd name="T6" fmla="*/ 2147483646 w 101"/>
                <a:gd name="T7" fmla="*/ 2147483646 h 67"/>
                <a:gd name="T8" fmla="*/ 2147483646 w 101"/>
                <a:gd name="T9" fmla="*/ 2147483646 h 67"/>
                <a:gd name="T10" fmla="*/ 2147483646 w 101"/>
                <a:gd name="T11" fmla="*/ 2147483646 h 67"/>
                <a:gd name="T12" fmla="*/ 2147483646 w 101"/>
                <a:gd name="T13" fmla="*/ 2147483646 h 67"/>
                <a:gd name="T14" fmla="*/ 2147483646 w 101"/>
                <a:gd name="T15" fmla="*/ 2147483646 h 67"/>
                <a:gd name="T16" fmla="*/ 2147483646 w 101"/>
                <a:gd name="T17" fmla="*/ 2147483646 h 67"/>
                <a:gd name="T18" fmla="*/ 2147483646 w 101"/>
                <a:gd name="T19" fmla="*/ 0 h 67"/>
                <a:gd name="T20" fmla="*/ 2147483646 w 101"/>
                <a:gd name="T21" fmla="*/ 2147483646 h 67"/>
                <a:gd name="T22" fmla="*/ 2147483646 w 101"/>
                <a:gd name="T23" fmla="*/ 2147483646 h 67"/>
                <a:gd name="T24" fmla="*/ 2147483646 w 101"/>
                <a:gd name="T25" fmla="*/ 2147483646 h 67"/>
                <a:gd name="T26" fmla="*/ 0 w 101"/>
                <a:gd name="T27" fmla="*/ 2147483646 h 67"/>
                <a:gd name="T28" fmla="*/ 0 w 101"/>
                <a:gd name="T29" fmla="*/ 2147483646 h 6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1"/>
                <a:gd name="T46" fmla="*/ 0 h 67"/>
                <a:gd name="T47" fmla="*/ 101 w 101"/>
                <a:gd name="T48" fmla="*/ 67 h 6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1" h="67">
                  <a:moveTo>
                    <a:pt x="0" y="29"/>
                  </a:moveTo>
                  <a:lnTo>
                    <a:pt x="16" y="53"/>
                  </a:lnTo>
                  <a:lnTo>
                    <a:pt x="37" y="36"/>
                  </a:lnTo>
                  <a:lnTo>
                    <a:pt x="58" y="34"/>
                  </a:lnTo>
                  <a:lnTo>
                    <a:pt x="75" y="58"/>
                  </a:lnTo>
                  <a:lnTo>
                    <a:pt x="90" y="67"/>
                  </a:lnTo>
                  <a:lnTo>
                    <a:pt x="95" y="57"/>
                  </a:lnTo>
                  <a:lnTo>
                    <a:pt x="101" y="54"/>
                  </a:lnTo>
                  <a:lnTo>
                    <a:pt x="101" y="29"/>
                  </a:lnTo>
                  <a:lnTo>
                    <a:pt x="90" y="0"/>
                  </a:lnTo>
                  <a:lnTo>
                    <a:pt x="60" y="4"/>
                  </a:lnTo>
                  <a:lnTo>
                    <a:pt x="22" y="2"/>
                  </a:lnTo>
                  <a:lnTo>
                    <a:pt x="21" y="11"/>
                  </a:lnTo>
                  <a:lnTo>
                    <a:pt x="0" y="29"/>
                  </a:lnTo>
                  <a:close/>
                </a:path>
              </a:pathLst>
            </a:custGeom>
            <a:grpFill/>
            <a:ln>
              <a:noFill/>
            </a:ln>
          </p:spPr>
          <p:txBody>
            <a:bodyPr/>
            <a:lstStyle/>
            <a:p>
              <a:endParaRPr lang="en-US" sz="1200"/>
            </a:p>
          </p:txBody>
        </p:sp>
        <p:sp>
          <p:nvSpPr>
            <p:cNvPr id="1049370" name="Freeform 16"/>
            <p:cNvSpPr/>
            <p:nvPr/>
          </p:nvSpPr>
          <p:spPr bwMode="gray">
            <a:xfrm>
              <a:off x="6028136" y="4352634"/>
              <a:ext cx="59531" cy="54769"/>
            </a:xfrm>
            <a:custGeom>
              <a:avLst/>
              <a:gdLst>
                <a:gd name="T0" fmla="*/ 0 w 50"/>
                <a:gd name="T1" fmla="*/ 2147483646 h 46"/>
                <a:gd name="T2" fmla="*/ 2147483646 w 50"/>
                <a:gd name="T3" fmla="*/ 2147483646 h 46"/>
                <a:gd name="T4" fmla="*/ 2147483646 w 50"/>
                <a:gd name="T5" fmla="*/ 2147483646 h 46"/>
                <a:gd name="T6" fmla="*/ 2147483646 w 50"/>
                <a:gd name="T7" fmla="*/ 0 h 46"/>
                <a:gd name="T8" fmla="*/ 2147483646 w 50"/>
                <a:gd name="T9" fmla="*/ 2147483646 h 46"/>
                <a:gd name="T10" fmla="*/ 0 w 50"/>
                <a:gd name="T11" fmla="*/ 2147483646 h 46"/>
                <a:gd name="T12" fmla="*/ 0 w 50"/>
                <a:gd name="T13" fmla="*/ 2147483646 h 46"/>
                <a:gd name="T14" fmla="*/ 0 60000 65536"/>
                <a:gd name="T15" fmla="*/ 0 60000 65536"/>
                <a:gd name="T16" fmla="*/ 0 60000 65536"/>
                <a:gd name="T17" fmla="*/ 0 60000 65536"/>
                <a:gd name="T18" fmla="*/ 0 60000 65536"/>
                <a:gd name="T19" fmla="*/ 0 60000 65536"/>
                <a:gd name="T20" fmla="*/ 0 60000 65536"/>
                <a:gd name="T21" fmla="*/ 0 w 50"/>
                <a:gd name="T22" fmla="*/ 0 h 46"/>
                <a:gd name="T23" fmla="*/ 50 w 50"/>
                <a:gd name="T24" fmla="*/ 46 h 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46">
                  <a:moveTo>
                    <a:pt x="0" y="17"/>
                  </a:moveTo>
                  <a:lnTo>
                    <a:pt x="29" y="46"/>
                  </a:lnTo>
                  <a:lnTo>
                    <a:pt x="50" y="21"/>
                  </a:lnTo>
                  <a:lnTo>
                    <a:pt x="37" y="0"/>
                  </a:lnTo>
                  <a:lnTo>
                    <a:pt x="19" y="2"/>
                  </a:lnTo>
                  <a:lnTo>
                    <a:pt x="0" y="17"/>
                  </a:lnTo>
                  <a:close/>
                </a:path>
              </a:pathLst>
            </a:custGeom>
            <a:grpFill/>
            <a:ln>
              <a:noFill/>
            </a:ln>
          </p:spPr>
          <p:txBody>
            <a:bodyPr/>
            <a:lstStyle/>
            <a:p>
              <a:endParaRPr lang="en-US" sz="1200"/>
            </a:p>
          </p:txBody>
        </p:sp>
        <p:sp>
          <p:nvSpPr>
            <p:cNvPr id="1049371" name="Freeform 17"/>
            <p:cNvSpPr/>
            <p:nvPr/>
          </p:nvSpPr>
          <p:spPr bwMode="gray">
            <a:xfrm>
              <a:off x="6067425" y="4381208"/>
              <a:ext cx="66675" cy="76200"/>
            </a:xfrm>
            <a:custGeom>
              <a:avLst/>
              <a:gdLst>
                <a:gd name="T0" fmla="*/ 0 w 56"/>
                <a:gd name="T1" fmla="*/ 2147483646 h 64"/>
                <a:gd name="T2" fmla="*/ 2147483646 w 56"/>
                <a:gd name="T3" fmla="*/ 2147483646 h 64"/>
                <a:gd name="T4" fmla="*/ 2147483646 w 56"/>
                <a:gd name="T5" fmla="*/ 2147483646 h 64"/>
                <a:gd name="T6" fmla="*/ 2147483646 w 56"/>
                <a:gd name="T7" fmla="*/ 2147483646 h 64"/>
                <a:gd name="T8" fmla="*/ 2147483646 w 56"/>
                <a:gd name="T9" fmla="*/ 0 h 64"/>
                <a:gd name="T10" fmla="*/ 0 w 56"/>
                <a:gd name="T11" fmla="*/ 2147483646 h 64"/>
                <a:gd name="T12" fmla="*/ 0 w 56"/>
                <a:gd name="T13" fmla="*/ 2147483646 h 64"/>
                <a:gd name="T14" fmla="*/ 0 60000 65536"/>
                <a:gd name="T15" fmla="*/ 0 60000 65536"/>
                <a:gd name="T16" fmla="*/ 0 60000 65536"/>
                <a:gd name="T17" fmla="*/ 0 60000 65536"/>
                <a:gd name="T18" fmla="*/ 0 60000 65536"/>
                <a:gd name="T19" fmla="*/ 0 60000 65536"/>
                <a:gd name="T20" fmla="*/ 0 60000 65536"/>
                <a:gd name="T21" fmla="*/ 0 w 56"/>
                <a:gd name="T22" fmla="*/ 0 h 64"/>
                <a:gd name="T23" fmla="*/ 56 w 5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64">
                  <a:moveTo>
                    <a:pt x="0" y="26"/>
                  </a:moveTo>
                  <a:lnTo>
                    <a:pt x="56" y="64"/>
                  </a:lnTo>
                  <a:lnTo>
                    <a:pt x="55" y="35"/>
                  </a:lnTo>
                  <a:lnTo>
                    <a:pt x="38" y="14"/>
                  </a:lnTo>
                  <a:lnTo>
                    <a:pt x="21" y="0"/>
                  </a:lnTo>
                  <a:lnTo>
                    <a:pt x="0" y="26"/>
                  </a:lnTo>
                  <a:close/>
                </a:path>
              </a:pathLst>
            </a:custGeom>
            <a:grpFill/>
            <a:ln>
              <a:noFill/>
            </a:ln>
          </p:spPr>
          <p:txBody>
            <a:bodyPr/>
            <a:lstStyle/>
            <a:p>
              <a:endParaRPr lang="en-US" sz="1200"/>
            </a:p>
          </p:txBody>
        </p:sp>
        <p:sp>
          <p:nvSpPr>
            <p:cNvPr id="1049372" name="Freeform 18"/>
            <p:cNvSpPr/>
            <p:nvPr/>
          </p:nvSpPr>
          <p:spPr bwMode="gray">
            <a:xfrm>
              <a:off x="6116241" y="4340726"/>
              <a:ext cx="117872" cy="117872"/>
            </a:xfrm>
            <a:custGeom>
              <a:avLst/>
              <a:gdLst>
                <a:gd name="T0" fmla="*/ 2147483646 w 99"/>
                <a:gd name="T1" fmla="*/ 2147483646 h 99"/>
                <a:gd name="T2" fmla="*/ 2147483646 w 99"/>
                <a:gd name="T3" fmla="*/ 2147483646 h 99"/>
                <a:gd name="T4" fmla="*/ 2147483646 w 99"/>
                <a:gd name="T5" fmla="*/ 2147483646 h 99"/>
                <a:gd name="T6" fmla="*/ 2147483646 w 99"/>
                <a:gd name="T7" fmla="*/ 2147483646 h 99"/>
                <a:gd name="T8" fmla="*/ 2147483646 w 99"/>
                <a:gd name="T9" fmla="*/ 2147483646 h 99"/>
                <a:gd name="T10" fmla="*/ 2147483646 w 99"/>
                <a:gd name="T11" fmla="*/ 2147483646 h 99"/>
                <a:gd name="T12" fmla="*/ 2147483646 w 99"/>
                <a:gd name="T13" fmla="*/ 2147483646 h 99"/>
                <a:gd name="T14" fmla="*/ 2147483646 w 99"/>
                <a:gd name="T15" fmla="*/ 2147483646 h 99"/>
                <a:gd name="T16" fmla="*/ 2147483646 w 99"/>
                <a:gd name="T17" fmla="*/ 0 h 99"/>
                <a:gd name="T18" fmla="*/ 2147483646 w 99"/>
                <a:gd name="T19" fmla="*/ 0 h 99"/>
                <a:gd name="T20" fmla="*/ 2147483646 w 99"/>
                <a:gd name="T21" fmla="*/ 2147483646 h 99"/>
                <a:gd name="T22" fmla="*/ 2147483646 w 99"/>
                <a:gd name="T23" fmla="*/ 2147483646 h 99"/>
                <a:gd name="T24" fmla="*/ 2147483646 w 99"/>
                <a:gd name="T25" fmla="*/ 2147483646 h 99"/>
                <a:gd name="T26" fmla="*/ 0 w 99"/>
                <a:gd name="T27" fmla="*/ 2147483646 h 99"/>
                <a:gd name="T28" fmla="*/ 2147483646 w 99"/>
                <a:gd name="T29" fmla="*/ 2147483646 h 99"/>
                <a:gd name="T30" fmla="*/ 2147483646 w 99"/>
                <a:gd name="T31" fmla="*/ 2147483646 h 99"/>
                <a:gd name="T32" fmla="*/ 2147483646 w 99"/>
                <a:gd name="T33" fmla="*/ 2147483646 h 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9"/>
                <a:gd name="T52" fmla="*/ 0 h 99"/>
                <a:gd name="T53" fmla="*/ 99 w 99"/>
                <a:gd name="T54" fmla="*/ 99 h 9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9" h="99">
                  <a:moveTo>
                    <a:pt x="20" y="99"/>
                  </a:moveTo>
                  <a:lnTo>
                    <a:pt x="43" y="83"/>
                  </a:lnTo>
                  <a:lnTo>
                    <a:pt x="71" y="78"/>
                  </a:lnTo>
                  <a:lnTo>
                    <a:pt x="99" y="85"/>
                  </a:lnTo>
                  <a:lnTo>
                    <a:pt x="84" y="63"/>
                  </a:lnTo>
                  <a:lnTo>
                    <a:pt x="81" y="49"/>
                  </a:lnTo>
                  <a:lnTo>
                    <a:pt x="84" y="9"/>
                  </a:lnTo>
                  <a:lnTo>
                    <a:pt x="60" y="10"/>
                  </a:lnTo>
                  <a:lnTo>
                    <a:pt x="48" y="0"/>
                  </a:lnTo>
                  <a:lnTo>
                    <a:pt x="23" y="0"/>
                  </a:lnTo>
                  <a:lnTo>
                    <a:pt x="13" y="2"/>
                  </a:lnTo>
                  <a:lnTo>
                    <a:pt x="14" y="29"/>
                  </a:lnTo>
                  <a:lnTo>
                    <a:pt x="7" y="31"/>
                  </a:lnTo>
                  <a:lnTo>
                    <a:pt x="0" y="44"/>
                  </a:lnTo>
                  <a:lnTo>
                    <a:pt x="19" y="66"/>
                  </a:lnTo>
                  <a:lnTo>
                    <a:pt x="20" y="99"/>
                  </a:lnTo>
                  <a:close/>
                </a:path>
              </a:pathLst>
            </a:custGeom>
            <a:grpFill/>
            <a:ln>
              <a:noFill/>
            </a:ln>
          </p:spPr>
          <p:txBody>
            <a:bodyPr/>
            <a:lstStyle/>
            <a:p>
              <a:endParaRPr lang="en-US" sz="1200"/>
            </a:p>
          </p:txBody>
        </p:sp>
        <p:sp>
          <p:nvSpPr>
            <p:cNvPr id="1049373" name="Freeform 19"/>
            <p:cNvSpPr/>
            <p:nvPr/>
          </p:nvSpPr>
          <p:spPr bwMode="gray">
            <a:xfrm>
              <a:off x="6062664" y="4081170"/>
              <a:ext cx="283369" cy="255984"/>
            </a:xfrm>
            <a:custGeom>
              <a:avLst/>
              <a:gdLst>
                <a:gd name="T0" fmla="*/ 0 w 238"/>
                <a:gd name="T1" fmla="*/ 2147483646 h 215"/>
                <a:gd name="T2" fmla="*/ 2147483646 w 238"/>
                <a:gd name="T3" fmla="*/ 2147483646 h 215"/>
                <a:gd name="T4" fmla="*/ 2147483646 w 238"/>
                <a:gd name="T5" fmla="*/ 2147483646 h 215"/>
                <a:gd name="T6" fmla="*/ 2147483646 w 238"/>
                <a:gd name="T7" fmla="*/ 0 h 215"/>
                <a:gd name="T8" fmla="*/ 2147483646 w 238"/>
                <a:gd name="T9" fmla="*/ 0 h 215"/>
                <a:gd name="T10" fmla="*/ 2147483646 w 238"/>
                <a:gd name="T11" fmla="*/ 2147483646 h 215"/>
                <a:gd name="T12" fmla="*/ 2147483646 w 238"/>
                <a:gd name="T13" fmla="*/ 2147483646 h 215"/>
                <a:gd name="T14" fmla="*/ 2147483646 w 238"/>
                <a:gd name="T15" fmla="*/ 2147483646 h 215"/>
                <a:gd name="T16" fmla="*/ 2147483646 w 238"/>
                <a:gd name="T17" fmla="*/ 2147483646 h 215"/>
                <a:gd name="T18" fmla="*/ 2147483646 w 238"/>
                <a:gd name="T19" fmla="*/ 2147483646 h 215"/>
                <a:gd name="T20" fmla="*/ 2147483646 w 238"/>
                <a:gd name="T21" fmla="*/ 2147483646 h 215"/>
                <a:gd name="T22" fmla="*/ 2147483646 w 238"/>
                <a:gd name="T23" fmla="*/ 2147483646 h 215"/>
                <a:gd name="T24" fmla="*/ 2147483646 w 238"/>
                <a:gd name="T25" fmla="*/ 2147483646 h 215"/>
                <a:gd name="T26" fmla="*/ 2147483646 w 238"/>
                <a:gd name="T27" fmla="*/ 2147483646 h 215"/>
                <a:gd name="T28" fmla="*/ 2147483646 w 238"/>
                <a:gd name="T29" fmla="*/ 2147483646 h 215"/>
                <a:gd name="T30" fmla="*/ 0 w 238"/>
                <a:gd name="T31" fmla="*/ 2147483646 h 215"/>
                <a:gd name="T32" fmla="*/ 0 w 238"/>
                <a:gd name="T33" fmla="*/ 2147483646 h 2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8"/>
                <a:gd name="T52" fmla="*/ 0 h 215"/>
                <a:gd name="T53" fmla="*/ 238 w 238"/>
                <a:gd name="T54" fmla="*/ 215 h 2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8" h="215">
                  <a:moveTo>
                    <a:pt x="0" y="155"/>
                  </a:moveTo>
                  <a:lnTo>
                    <a:pt x="16" y="145"/>
                  </a:lnTo>
                  <a:lnTo>
                    <a:pt x="105" y="143"/>
                  </a:lnTo>
                  <a:lnTo>
                    <a:pt x="85" y="0"/>
                  </a:lnTo>
                  <a:lnTo>
                    <a:pt x="109" y="0"/>
                  </a:lnTo>
                  <a:lnTo>
                    <a:pt x="222" y="86"/>
                  </a:lnTo>
                  <a:lnTo>
                    <a:pt x="238" y="89"/>
                  </a:lnTo>
                  <a:lnTo>
                    <a:pt x="233" y="137"/>
                  </a:lnTo>
                  <a:lnTo>
                    <a:pt x="161" y="143"/>
                  </a:lnTo>
                  <a:lnTo>
                    <a:pt x="105" y="185"/>
                  </a:lnTo>
                  <a:lnTo>
                    <a:pt x="94" y="214"/>
                  </a:lnTo>
                  <a:lnTo>
                    <a:pt x="56" y="215"/>
                  </a:lnTo>
                  <a:lnTo>
                    <a:pt x="46" y="186"/>
                  </a:lnTo>
                  <a:lnTo>
                    <a:pt x="17" y="189"/>
                  </a:lnTo>
                  <a:lnTo>
                    <a:pt x="18" y="180"/>
                  </a:lnTo>
                  <a:lnTo>
                    <a:pt x="0" y="155"/>
                  </a:lnTo>
                  <a:close/>
                </a:path>
              </a:pathLst>
            </a:custGeom>
            <a:grpFill/>
            <a:ln>
              <a:noFill/>
            </a:ln>
          </p:spPr>
          <p:txBody>
            <a:bodyPr/>
            <a:lstStyle/>
            <a:p>
              <a:endParaRPr lang="en-US" sz="1200"/>
            </a:p>
          </p:txBody>
        </p:sp>
        <p:sp>
          <p:nvSpPr>
            <p:cNvPr id="1049374" name="Freeform 20"/>
            <p:cNvSpPr/>
            <p:nvPr/>
          </p:nvSpPr>
          <p:spPr bwMode="gray">
            <a:xfrm>
              <a:off x="6180536" y="4255002"/>
              <a:ext cx="135731" cy="92869"/>
            </a:xfrm>
            <a:custGeom>
              <a:avLst/>
              <a:gdLst>
                <a:gd name="T0" fmla="*/ 2147483646 w 114"/>
                <a:gd name="T1" fmla="*/ 2147483646 h 78"/>
                <a:gd name="T2" fmla="*/ 2147483646 w 114"/>
                <a:gd name="T3" fmla="*/ 0 h 78"/>
                <a:gd name="T4" fmla="*/ 2147483646 w 114"/>
                <a:gd name="T5" fmla="*/ 2147483646 h 78"/>
                <a:gd name="T6" fmla="*/ 2147483646 w 114"/>
                <a:gd name="T7" fmla="*/ 2147483646 h 78"/>
                <a:gd name="T8" fmla="*/ 2147483646 w 114"/>
                <a:gd name="T9" fmla="*/ 2147483646 h 78"/>
                <a:gd name="T10" fmla="*/ 2147483646 w 114"/>
                <a:gd name="T11" fmla="*/ 2147483646 h 78"/>
                <a:gd name="T12" fmla="*/ 2147483646 w 114"/>
                <a:gd name="T13" fmla="*/ 2147483646 h 78"/>
                <a:gd name="T14" fmla="*/ 2147483646 w 114"/>
                <a:gd name="T15" fmla="*/ 2147483646 h 78"/>
                <a:gd name="T16" fmla="*/ 0 w 114"/>
                <a:gd name="T17" fmla="*/ 2147483646 h 78"/>
                <a:gd name="T18" fmla="*/ 2147483646 w 114"/>
                <a:gd name="T19" fmla="*/ 2147483646 h 78"/>
                <a:gd name="T20" fmla="*/ 2147483646 w 114"/>
                <a:gd name="T21" fmla="*/ 2147483646 h 78"/>
                <a:gd name="T22" fmla="*/ 2147483646 w 114"/>
                <a:gd name="T23" fmla="*/ 2147483646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4"/>
                <a:gd name="T37" fmla="*/ 0 h 78"/>
                <a:gd name="T38" fmla="*/ 114 w 114"/>
                <a:gd name="T39" fmla="*/ 78 h 7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4" h="78">
                  <a:moveTo>
                    <a:pt x="63" y="1"/>
                  </a:moveTo>
                  <a:lnTo>
                    <a:pt x="83" y="0"/>
                  </a:lnTo>
                  <a:lnTo>
                    <a:pt x="114" y="44"/>
                  </a:lnTo>
                  <a:lnTo>
                    <a:pt x="84" y="65"/>
                  </a:lnTo>
                  <a:lnTo>
                    <a:pt x="63" y="60"/>
                  </a:lnTo>
                  <a:lnTo>
                    <a:pt x="36" y="60"/>
                  </a:lnTo>
                  <a:lnTo>
                    <a:pt x="30" y="77"/>
                  </a:lnTo>
                  <a:lnTo>
                    <a:pt x="7" y="78"/>
                  </a:lnTo>
                  <a:lnTo>
                    <a:pt x="0" y="69"/>
                  </a:lnTo>
                  <a:lnTo>
                    <a:pt x="10" y="43"/>
                  </a:lnTo>
                  <a:lnTo>
                    <a:pt x="63" y="1"/>
                  </a:lnTo>
                  <a:close/>
                </a:path>
              </a:pathLst>
            </a:custGeom>
            <a:grpFill/>
            <a:ln>
              <a:noFill/>
            </a:ln>
          </p:spPr>
          <p:txBody>
            <a:bodyPr/>
            <a:lstStyle/>
            <a:p>
              <a:endParaRPr lang="en-US" sz="1200"/>
            </a:p>
          </p:txBody>
        </p:sp>
        <p:sp>
          <p:nvSpPr>
            <p:cNvPr id="1049375" name="Freeform 21"/>
            <p:cNvSpPr/>
            <p:nvPr/>
          </p:nvSpPr>
          <p:spPr bwMode="gray">
            <a:xfrm>
              <a:off x="6285310" y="4099029"/>
              <a:ext cx="265509" cy="205979"/>
            </a:xfrm>
            <a:custGeom>
              <a:avLst/>
              <a:gdLst>
                <a:gd name="T0" fmla="*/ 2147483646 w 223"/>
                <a:gd name="T1" fmla="*/ 2147483646 h 173"/>
                <a:gd name="T2" fmla="*/ 2147483646 w 223"/>
                <a:gd name="T3" fmla="*/ 2147483646 h 173"/>
                <a:gd name="T4" fmla="*/ 2147483646 w 223"/>
                <a:gd name="T5" fmla="*/ 2147483646 h 173"/>
                <a:gd name="T6" fmla="*/ 2147483646 w 223"/>
                <a:gd name="T7" fmla="*/ 2147483646 h 173"/>
                <a:gd name="T8" fmla="*/ 2147483646 w 223"/>
                <a:gd name="T9" fmla="*/ 2147483646 h 173"/>
                <a:gd name="T10" fmla="*/ 2147483646 w 223"/>
                <a:gd name="T11" fmla="*/ 2147483646 h 173"/>
                <a:gd name="T12" fmla="*/ 2147483646 w 223"/>
                <a:gd name="T13" fmla="*/ 2147483646 h 173"/>
                <a:gd name="T14" fmla="*/ 2147483646 w 223"/>
                <a:gd name="T15" fmla="*/ 2147483646 h 173"/>
                <a:gd name="T16" fmla="*/ 2147483646 w 223"/>
                <a:gd name="T17" fmla="*/ 2147483646 h 173"/>
                <a:gd name="T18" fmla="*/ 2147483646 w 223"/>
                <a:gd name="T19" fmla="*/ 2147483646 h 173"/>
                <a:gd name="T20" fmla="*/ 2147483646 w 223"/>
                <a:gd name="T21" fmla="*/ 2147483646 h 173"/>
                <a:gd name="T22" fmla="*/ 2147483646 w 223"/>
                <a:gd name="T23" fmla="*/ 2147483646 h 173"/>
                <a:gd name="T24" fmla="*/ 2147483646 w 223"/>
                <a:gd name="T25" fmla="*/ 0 h 173"/>
                <a:gd name="T26" fmla="*/ 2147483646 w 223"/>
                <a:gd name="T27" fmla="*/ 2147483646 h 173"/>
                <a:gd name="T28" fmla="*/ 2147483646 w 223"/>
                <a:gd name="T29" fmla="*/ 2147483646 h 173"/>
                <a:gd name="T30" fmla="*/ 2147483646 w 223"/>
                <a:gd name="T31" fmla="*/ 2147483646 h 173"/>
                <a:gd name="T32" fmla="*/ 0 w 223"/>
                <a:gd name="T33" fmla="*/ 2147483646 h 173"/>
                <a:gd name="T34" fmla="*/ 2147483646 w 223"/>
                <a:gd name="T35" fmla="*/ 2147483646 h 173"/>
                <a:gd name="T36" fmla="*/ 2147483646 w 223"/>
                <a:gd name="T37" fmla="*/ 2147483646 h 1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3"/>
                <a:gd name="T58" fmla="*/ 0 h 173"/>
                <a:gd name="T59" fmla="*/ 223 w 223"/>
                <a:gd name="T60" fmla="*/ 173 h 17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3" h="173">
                  <a:moveTo>
                    <a:pt x="29" y="173"/>
                  </a:moveTo>
                  <a:lnTo>
                    <a:pt x="43" y="173"/>
                  </a:lnTo>
                  <a:lnTo>
                    <a:pt x="55" y="154"/>
                  </a:lnTo>
                  <a:lnTo>
                    <a:pt x="74" y="151"/>
                  </a:lnTo>
                  <a:lnTo>
                    <a:pt x="97" y="164"/>
                  </a:lnTo>
                  <a:lnTo>
                    <a:pt x="142" y="165"/>
                  </a:lnTo>
                  <a:lnTo>
                    <a:pt x="178" y="151"/>
                  </a:lnTo>
                  <a:lnTo>
                    <a:pt x="191" y="139"/>
                  </a:lnTo>
                  <a:lnTo>
                    <a:pt x="192" y="124"/>
                  </a:lnTo>
                  <a:lnTo>
                    <a:pt x="217" y="100"/>
                  </a:lnTo>
                  <a:lnTo>
                    <a:pt x="223" y="45"/>
                  </a:lnTo>
                  <a:lnTo>
                    <a:pt x="206" y="10"/>
                  </a:lnTo>
                  <a:lnTo>
                    <a:pt x="165" y="0"/>
                  </a:lnTo>
                  <a:lnTo>
                    <a:pt x="69" y="75"/>
                  </a:lnTo>
                  <a:lnTo>
                    <a:pt x="55" y="74"/>
                  </a:lnTo>
                  <a:lnTo>
                    <a:pt x="50" y="126"/>
                  </a:lnTo>
                  <a:lnTo>
                    <a:pt x="0" y="131"/>
                  </a:lnTo>
                  <a:lnTo>
                    <a:pt x="29" y="173"/>
                  </a:lnTo>
                  <a:close/>
                </a:path>
              </a:pathLst>
            </a:custGeom>
            <a:grpFill/>
            <a:ln>
              <a:noFill/>
            </a:ln>
          </p:spPr>
          <p:txBody>
            <a:bodyPr/>
            <a:lstStyle/>
            <a:p>
              <a:endParaRPr lang="en-US" sz="1200"/>
            </a:p>
          </p:txBody>
        </p:sp>
        <p:sp>
          <p:nvSpPr>
            <p:cNvPr id="1049376" name="Freeform 22"/>
            <p:cNvSpPr/>
            <p:nvPr/>
          </p:nvSpPr>
          <p:spPr bwMode="gray">
            <a:xfrm>
              <a:off x="6216255" y="4331202"/>
              <a:ext cx="64294" cy="111919"/>
            </a:xfrm>
            <a:custGeom>
              <a:avLst/>
              <a:gdLst>
                <a:gd name="T0" fmla="*/ 0 w 54"/>
                <a:gd name="T1" fmla="*/ 2147483646 h 94"/>
                <a:gd name="T2" fmla="*/ 2147483646 w 54"/>
                <a:gd name="T3" fmla="*/ 2147483646 h 94"/>
                <a:gd name="T4" fmla="*/ 2147483646 w 54"/>
                <a:gd name="T5" fmla="*/ 2147483646 h 94"/>
                <a:gd name="T6" fmla="*/ 2147483646 w 54"/>
                <a:gd name="T7" fmla="*/ 2147483646 h 94"/>
                <a:gd name="T8" fmla="*/ 2147483646 w 54"/>
                <a:gd name="T9" fmla="*/ 2147483646 h 94"/>
                <a:gd name="T10" fmla="*/ 2147483646 w 54"/>
                <a:gd name="T11" fmla="*/ 2147483646 h 94"/>
                <a:gd name="T12" fmla="*/ 2147483646 w 54"/>
                <a:gd name="T13" fmla="*/ 0 h 94"/>
                <a:gd name="T14" fmla="*/ 2147483646 w 54"/>
                <a:gd name="T15" fmla="*/ 2147483646 h 94"/>
                <a:gd name="T16" fmla="*/ 0 w 54"/>
                <a:gd name="T17" fmla="*/ 2147483646 h 94"/>
                <a:gd name="T18" fmla="*/ 0 w 54"/>
                <a:gd name="T19" fmla="*/ 2147483646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94"/>
                <a:gd name="T32" fmla="*/ 54 w 54"/>
                <a:gd name="T33" fmla="*/ 94 h 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94">
                  <a:moveTo>
                    <a:pt x="0" y="56"/>
                  </a:moveTo>
                  <a:lnTo>
                    <a:pt x="7" y="71"/>
                  </a:lnTo>
                  <a:lnTo>
                    <a:pt x="21" y="94"/>
                  </a:lnTo>
                  <a:lnTo>
                    <a:pt x="30" y="94"/>
                  </a:lnTo>
                  <a:lnTo>
                    <a:pt x="54" y="81"/>
                  </a:lnTo>
                  <a:lnTo>
                    <a:pt x="51" y="5"/>
                  </a:lnTo>
                  <a:lnTo>
                    <a:pt x="34" y="0"/>
                  </a:lnTo>
                  <a:lnTo>
                    <a:pt x="8" y="1"/>
                  </a:lnTo>
                  <a:lnTo>
                    <a:pt x="0" y="56"/>
                  </a:lnTo>
                  <a:close/>
                </a:path>
              </a:pathLst>
            </a:custGeom>
            <a:grpFill/>
            <a:ln>
              <a:noFill/>
            </a:ln>
          </p:spPr>
          <p:txBody>
            <a:bodyPr/>
            <a:lstStyle/>
            <a:p>
              <a:endParaRPr lang="en-US" sz="1200"/>
            </a:p>
          </p:txBody>
        </p:sp>
        <p:sp>
          <p:nvSpPr>
            <p:cNvPr id="1049377" name="Freeform 23"/>
            <p:cNvSpPr/>
            <p:nvPr/>
          </p:nvSpPr>
          <p:spPr bwMode="gray">
            <a:xfrm>
              <a:off x="6284120" y="4332391"/>
              <a:ext cx="16669" cy="91679"/>
            </a:xfrm>
            <a:custGeom>
              <a:avLst/>
              <a:gdLst>
                <a:gd name="T0" fmla="*/ 2147483646 w 14"/>
                <a:gd name="T1" fmla="*/ 2147483646 h 77"/>
                <a:gd name="T2" fmla="*/ 2147483646 w 14"/>
                <a:gd name="T3" fmla="*/ 2147483646 h 77"/>
                <a:gd name="T4" fmla="*/ 2147483646 w 14"/>
                <a:gd name="T5" fmla="*/ 2147483646 h 77"/>
                <a:gd name="T6" fmla="*/ 2147483646 w 14"/>
                <a:gd name="T7" fmla="*/ 0 h 77"/>
                <a:gd name="T8" fmla="*/ 0 w 14"/>
                <a:gd name="T9" fmla="*/ 2147483646 h 77"/>
                <a:gd name="T10" fmla="*/ 2147483646 w 14"/>
                <a:gd name="T11" fmla="*/ 2147483646 h 77"/>
                <a:gd name="T12" fmla="*/ 2147483646 w 14"/>
                <a:gd name="T13" fmla="*/ 2147483646 h 77"/>
                <a:gd name="T14" fmla="*/ 0 60000 65536"/>
                <a:gd name="T15" fmla="*/ 0 60000 65536"/>
                <a:gd name="T16" fmla="*/ 0 60000 65536"/>
                <a:gd name="T17" fmla="*/ 0 60000 65536"/>
                <a:gd name="T18" fmla="*/ 0 60000 65536"/>
                <a:gd name="T19" fmla="*/ 0 60000 65536"/>
                <a:gd name="T20" fmla="*/ 0 60000 65536"/>
                <a:gd name="T21" fmla="*/ 0 w 14"/>
                <a:gd name="T22" fmla="*/ 0 h 77"/>
                <a:gd name="T23" fmla="*/ 14 w 14"/>
                <a:gd name="T24" fmla="*/ 77 h 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7">
                  <a:moveTo>
                    <a:pt x="1" y="77"/>
                  </a:moveTo>
                  <a:lnTo>
                    <a:pt x="14" y="70"/>
                  </a:lnTo>
                  <a:lnTo>
                    <a:pt x="14" y="15"/>
                  </a:lnTo>
                  <a:lnTo>
                    <a:pt x="5" y="0"/>
                  </a:lnTo>
                  <a:lnTo>
                    <a:pt x="0" y="6"/>
                  </a:lnTo>
                  <a:lnTo>
                    <a:pt x="1" y="77"/>
                  </a:lnTo>
                  <a:close/>
                </a:path>
              </a:pathLst>
            </a:custGeom>
            <a:grpFill/>
            <a:ln>
              <a:noFill/>
            </a:ln>
          </p:spPr>
          <p:txBody>
            <a:bodyPr/>
            <a:lstStyle/>
            <a:p>
              <a:endParaRPr lang="en-US" sz="1200"/>
            </a:p>
          </p:txBody>
        </p:sp>
        <p:sp>
          <p:nvSpPr>
            <p:cNvPr id="1049378" name="Freeform 24"/>
            <p:cNvSpPr/>
            <p:nvPr/>
          </p:nvSpPr>
          <p:spPr bwMode="gray">
            <a:xfrm>
              <a:off x="6294835" y="4309770"/>
              <a:ext cx="41672" cy="103584"/>
            </a:xfrm>
            <a:custGeom>
              <a:avLst/>
              <a:gdLst>
                <a:gd name="T0" fmla="*/ 2147483646 w 35"/>
                <a:gd name="T1" fmla="*/ 2147483646 h 87"/>
                <a:gd name="T2" fmla="*/ 2147483646 w 35"/>
                <a:gd name="T3" fmla="*/ 2147483646 h 87"/>
                <a:gd name="T4" fmla="*/ 2147483646 w 35"/>
                <a:gd name="T5" fmla="*/ 2147483646 h 87"/>
                <a:gd name="T6" fmla="*/ 2147483646 w 35"/>
                <a:gd name="T7" fmla="*/ 2147483646 h 87"/>
                <a:gd name="T8" fmla="*/ 2147483646 w 35"/>
                <a:gd name="T9" fmla="*/ 0 h 87"/>
                <a:gd name="T10" fmla="*/ 2147483646 w 35"/>
                <a:gd name="T11" fmla="*/ 0 h 87"/>
                <a:gd name="T12" fmla="*/ 0 w 35"/>
                <a:gd name="T13" fmla="*/ 2147483646 h 87"/>
                <a:gd name="T14" fmla="*/ 2147483646 w 35"/>
                <a:gd name="T15" fmla="*/ 2147483646 h 87"/>
                <a:gd name="T16" fmla="*/ 2147483646 w 35"/>
                <a:gd name="T17" fmla="*/ 2147483646 h 87"/>
                <a:gd name="T18" fmla="*/ 2147483646 w 35"/>
                <a:gd name="T19" fmla="*/ 2147483646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87"/>
                <a:gd name="T32" fmla="*/ 35 w 35"/>
                <a:gd name="T33" fmla="*/ 87 h 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87">
                  <a:moveTo>
                    <a:pt x="10" y="87"/>
                  </a:moveTo>
                  <a:lnTo>
                    <a:pt x="21" y="87"/>
                  </a:lnTo>
                  <a:lnTo>
                    <a:pt x="22" y="56"/>
                  </a:lnTo>
                  <a:lnTo>
                    <a:pt x="35" y="35"/>
                  </a:lnTo>
                  <a:lnTo>
                    <a:pt x="35" y="0"/>
                  </a:lnTo>
                  <a:lnTo>
                    <a:pt x="22" y="0"/>
                  </a:lnTo>
                  <a:lnTo>
                    <a:pt x="0" y="17"/>
                  </a:lnTo>
                  <a:lnTo>
                    <a:pt x="9" y="34"/>
                  </a:lnTo>
                  <a:lnTo>
                    <a:pt x="10" y="87"/>
                  </a:lnTo>
                  <a:close/>
                </a:path>
              </a:pathLst>
            </a:custGeom>
            <a:grpFill/>
            <a:ln>
              <a:noFill/>
            </a:ln>
          </p:spPr>
          <p:txBody>
            <a:bodyPr/>
            <a:lstStyle/>
            <a:p>
              <a:endParaRPr lang="en-US" sz="1200"/>
            </a:p>
          </p:txBody>
        </p:sp>
        <p:sp>
          <p:nvSpPr>
            <p:cNvPr id="1049379" name="Freeform 25"/>
            <p:cNvSpPr/>
            <p:nvPr/>
          </p:nvSpPr>
          <p:spPr bwMode="gray">
            <a:xfrm>
              <a:off x="6324600" y="4282386"/>
              <a:ext cx="195263" cy="169069"/>
            </a:xfrm>
            <a:custGeom>
              <a:avLst/>
              <a:gdLst>
                <a:gd name="T0" fmla="*/ 0 w 164"/>
                <a:gd name="T1" fmla="*/ 2147483646 h 142"/>
                <a:gd name="T2" fmla="*/ 2147483646 w 164"/>
                <a:gd name="T3" fmla="*/ 2147483646 h 142"/>
                <a:gd name="T4" fmla="*/ 2147483646 w 164"/>
                <a:gd name="T5" fmla="*/ 2147483646 h 142"/>
                <a:gd name="T6" fmla="*/ 2147483646 w 164"/>
                <a:gd name="T7" fmla="*/ 2147483646 h 142"/>
                <a:gd name="T8" fmla="*/ 2147483646 w 164"/>
                <a:gd name="T9" fmla="*/ 2147483646 h 142"/>
                <a:gd name="T10" fmla="*/ 2147483646 w 164"/>
                <a:gd name="T11" fmla="*/ 2147483646 h 142"/>
                <a:gd name="T12" fmla="*/ 2147483646 w 164"/>
                <a:gd name="T13" fmla="*/ 2147483646 h 142"/>
                <a:gd name="T14" fmla="*/ 2147483646 w 164"/>
                <a:gd name="T15" fmla="*/ 2147483646 h 142"/>
                <a:gd name="T16" fmla="*/ 2147483646 w 164"/>
                <a:gd name="T17" fmla="*/ 2147483646 h 142"/>
                <a:gd name="T18" fmla="*/ 2147483646 w 164"/>
                <a:gd name="T19" fmla="*/ 2147483646 h 142"/>
                <a:gd name="T20" fmla="*/ 2147483646 w 164"/>
                <a:gd name="T21" fmla="*/ 2147483646 h 142"/>
                <a:gd name="T22" fmla="*/ 2147483646 w 164"/>
                <a:gd name="T23" fmla="*/ 0 h 142"/>
                <a:gd name="T24" fmla="*/ 2147483646 w 164"/>
                <a:gd name="T25" fmla="*/ 2147483646 h 142"/>
                <a:gd name="T26" fmla="*/ 2147483646 w 164"/>
                <a:gd name="T27" fmla="*/ 2147483646 h 142"/>
                <a:gd name="T28" fmla="*/ 2147483646 w 164"/>
                <a:gd name="T29" fmla="*/ 0 h 142"/>
                <a:gd name="T30" fmla="*/ 2147483646 w 164"/>
                <a:gd name="T31" fmla="*/ 2147483646 h 142"/>
                <a:gd name="T32" fmla="*/ 2147483646 w 164"/>
                <a:gd name="T33" fmla="*/ 2147483646 h 142"/>
                <a:gd name="T34" fmla="*/ 2147483646 w 164"/>
                <a:gd name="T35" fmla="*/ 2147483646 h 142"/>
                <a:gd name="T36" fmla="*/ 2147483646 w 164"/>
                <a:gd name="T37" fmla="*/ 2147483646 h 142"/>
                <a:gd name="T38" fmla="*/ 0 w 164"/>
                <a:gd name="T39" fmla="*/ 2147483646 h 142"/>
                <a:gd name="T40" fmla="*/ 0 w 164"/>
                <a:gd name="T41" fmla="*/ 2147483646 h 1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4"/>
                <a:gd name="T64" fmla="*/ 0 h 142"/>
                <a:gd name="T65" fmla="*/ 164 w 164"/>
                <a:gd name="T66" fmla="*/ 142 h 1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4" h="142">
                  <a:moveTo>
                    <a:pt x="0" y="109"/>
                  </a:moveTo>
                  <a:lnTo>
                    <a:pt x="21" y="110"/>
                  </a:lnTo>
                  <a:lnTo>
                    <a:pt x="45" y="138"/>
                  </a:lnTo>
                  <a:lnTo>
                    <a:pt x="57" y="142"/>
                  </a:lnTo>
                  <a:lnTo>
                    <a:pt x="66" y="136"/>
                  </a:lnTo>
                  <a:lnTo>
                    <a:pt x="81" y="135"/>
                  </a:lnTo>
                  <a:lnTo>
                    <a:pt x="86" y="114"/>
                  </a:lnTo>
                  <a:lnTo>
                    <a:pt x="105" y="102"/>
                  </a:lnTo>
                  <a:lnTo>
                    <a:pt x="126" y="101"/>
                  </a:lnTo>
                  <a:lnTo>
                    <a:pt x="164" y="29"/>
                  </a:lnTo>
                  <a:lnTo>
                    <a:pt x="164" y="14"/>
                  </a:lnTo>
                  <a:lnTo>
                    <a:pt x="146" y="0"/>
                  </a:lnTo>
                  <a:lnTo>
                    <a:pt x="111" y="16"/>
                  </a:lnTo>
                  <a:lnTo>
                    <a:pt x="62" y="15"/>
                  </a:lnTo>
                  <a:lnTo>
                    <a:pt x="40" y="0"/>
                  </a:lnTo>
                  <a:lnTo>
                    <a:pt x="23" y="4"/>
                  </a:lnTo>
                  <a:lnTo>
                    <a:pt x="15" y="19"/>
                  </a:lnTo>
                  <a:lnTo>
                    <a:pt x="15" y="61"/>
                  </a:lnTo>
                  <a:lnTo>
                    <a:pt x="1" y="80"/>
                  </a:lnTo>
                  <a:lnTo>
                    <a:pt x="0" y="109"/>
                  </a:lnTo>
                  <a:close/>
                </a:path>
              </a:pathLst>
            </a:custGeom>
            <a:grpFill/>
            <a:ln>
              <a:noFill/>
            </a:ln>
          </p:spPr>
          <p:txBody>
            <a:bodyPr/>
            <a:lstStyle/>
            <a:p>
              <a:endParaRPr lang="en-US" sz="1200"/>
            </a:p>
          </p:txBody>
        </p:sp>
        <p:sp>
          <p:nvSpPr>
            <p:cNvPr id="1049380" name="Freeform 26"/>
            <p:cNvSpPr/>
            <p:nvPr/>
          </p:nvSpPr>
          <p:spPr bwMode="gray">
            <a:xfrm>
              <a:off x="6406754" y="3825185"/>
              <a:ext cx="65484" cy="139304"/>
            </a:xfrm>
            <a:custGeom>
              <a:avLst/>
              <a:gdLst>
                <a:gd name="T0" fmla="*/ 0 w 55"/>
                <a:gd name="T1" fmla="*/ 2147483646 h 117"/>
                <a:gd name="T2" fmla="*/ 2147483646 w 55"/>
                <a:gd name="T3" fmla="*/ 0 h 117"/>
                <a:gd name="T4" fmla="*/ 2147483646 w 55"/>
                <a:gd name="T5" fmla="*/ 2147483646 h 117"/>
                <a:gd name="T6" fmla="*/ 2147483646 w 55"/>
                <a:gd name="T7" fmla="*/ 2147483646 h 117"/>
                <a:gd name="T8" fmla="*/ 2147483646 w 55"/>
                <a:gd name="T9" fmla="*/ 2147483646 h 117"/>
                <a:gd name="T10" fmla="*/ 2147483646 w 55"/>
                <a:gd name="T11" fmla="*/ 2147483646 h 117"/>
                <a:gd name="T12" fmla="*/ 2147483646 w 55"/>
                <a:gd name="T13" fmla="*/ 2147483646 h 117"/>
                <a:gd name="T14" fmla="*/ 2147483646 w 55"/>
                <a:gd name="T15" fmla="*/ 2147483646 h 117"/>
                <a:gd name="T16" fmla="*/ 2147483646 w 55"/>
                <a:gd name="T17" fmla="*/ 2147483646 h 117"/>
                <a:gd name="T18" fmla="*/ 2147483646 w 55"/>
                <a:gd name="T19" fmla="*/ 2147483646 h 117"/>
                <a:gd name="T20" fmla="*/ 2147483646 w 55"/>
                <a:gd name="T21" fmla="*/ 2147483646 h 117"/>
                <a:gd name="T22" fmla="*/ 2147483646 w 55"/>
                <a:gd name="T23" fmla="*/ 2147483646 h 117"/>
                <a:gd name="T24" fmla="*/ 2147483646 w 55"/>
                <a:gd name="T25" fmla="*/ 2147483646 h 117"/>
                <a:gd name="T26" fmla="*/ 2147483646 w 55"/>
                <a:gd name="T27" fmla="*/ 2147483646 h 117"/>
                <a:gd name="T28" fmla="*/ 2147483646 w 55"/>
                <a:gd name="T29" fmla="*/ 2147483646 h 117"/>
                <a:gd name="T30" fmla="*/ 2147483646 w 55"/>
                <a:gd name="T31" fmla="*/ 2147483646 h 117"/>
                <a:gd name="T32" fmla="*/ 2147483646 w 55"/>
                <a:gd name="T33" fmla="*/ 2147483646 h 117"/>
                <a:gd name="T34" fmla="*/ 2147483646 w 55"/>
                <a:gd name="T35" fmla="*/ 2147483646 h 117"/>
                <a:gd name="T36" fmla="*/ 0 w 55"/>
                <a:gd name="T37" fmla="*/ 2147483646 h 117"/>
                <a:gd name="T38" fmla="*/ 2147483646 w 55"/>
                <a:gd name="T39" fmla="*/ 2147483646 h 117"/>
                <a:gd name="T40" fmla="*/ 0 w 55"/>
                <a:gd name="T41" fmla="*/ 2147483646 h 117"/>
                <a:gd name="T42" fmla="*/ 0 w 55"/>
                <a:gd name="T43" fmla="*/ 2147483646 h 1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
                <a:gd name="T67" fmla="*/ 0 h 117"/>
                <a:gd name="T68" fmla="*/ 55 w 55"/>
                <a:gd name="T69" fmla="*/ 117 h 1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 h="117">
                  <a:moveTo>
                    <a:pt x="0" y="12"/>
                  </a:moveTo>
                  <a:lnTo>
                    <a:pt x="30" y="0"/>
                  </a:lnTo>
                  <a:lnTo>
                    <a:pt x="39" y="7"/>
                  </a:lnTo>
                  <a:lnTo>
                    <a:pt x="39" y="15"/>
                  </a:lnTo>
                  <a:lnTo>
                    <a:pt x="35" y="20"/>
                  </a:lnTo>
                  <a:lnTo>
                    <a:pt x="35" y="31"/>
                  </a:lnTo>
                  <a:lnTo>
                    <a:pt x="40" y="33"/>
                  </a:lnTo>
                  <a:lnTo>
                    <a:pt x="40" y="51"/>
                  </a:lnTo>
                  <a:lnTo>
                    <a:pt x="35" y="61"/>
                  </a:lnTo>
                  <a:lnTo>
                    <a:pt x="35" y="66"/>
                  </a:lnTo>
                  <a:lnTo>
                    <a:pt x="55" y="72"/>
                  </a:lnTo>
                  <a:lnTo>
                    <a:pt x="39" y="97"/>
                  </a:lnTo>
                  <a:lnTo>
                    <a:pt x="33" y="96"/>
                  </a:lnTo>
                  <a:lnTo>
                    <a:pt x="33" y="115"/>
                  </a:lnTo>
                  <a:lnTo>
                    <a:pt x="25" y="117"/>
                  </a:lnTo>
                  <a:lnTo>
                    <a:pt x="19" y="112"/>
                  </a:lnTo>
                  <a:lnTo>
                    <a:pt x="21" y="92"/>
                  </a:lnTo>
                  <a:lnTo>
                    <a:pt x="2" y="74"/>
                  </a:lnTo>
                  <a:lnTo>
                    <a:pt x="0" y="58"/>
                  </a:lnTo>
                  <a:lnTo>
                    <a:pt x="9" y="50"/>
                  </a:lnTo>
                  <a:lnTo>
                    <a:pt x="0" y="12"/>
                  </a:lnTo>
                  <a:close/>
                </a:path>
              </a:pathLst>
            </a:custGeom>
            <a:grpFill/>
            <a:ln>
              <a:noFill/>
            </a:ln>
          </p:spPr>
          <p:txBody>
            <a:bodyPr/>
            <a:lstStyle/>
            <a:p>
              <a:endParaRPr lang="en-US" sz="1200"/>
            </a:p>
          </p:txBody>
        </p:sp>
        <p:sp>
          <p:nvSpPr>
            <p:cNvPr id="1049381" name="Freeform 27"/>
            <p:cNvSpPr/>
            <p:nvPr/>
          </p:nvSpPr>
          <p:spPr bwMode="gray">
            <a:xfrm>
              <a:off x="6438901" y="3913291"/>
              <a:ext cx="260747" cy="253604"/>
            </a:xfrm>
            <a:custGeom>
              <a:avLst/>
              <a:gdLst>
                <a:gd name="T0" fmla="*/ 0 w 219"/>
                <a:gd name="T1" fmla="*/ 2147483646 h 213"/>
                <a:gd name="T2" fmla="*/ 2147483646 w 219"/>
                <a:gd name="T3" fmla="*/ 2147483646 h 213"/>
                <a:gd name="T4" fmla="*/ 2147483646 w 219"/>
                <a:gd name="T5" fmla="*/ 2147483646 h 213"/>
                <a:gd name="T6" fmla="*/ 2147483646 w 219"/>
                <a:gd name="T7" fmla="*/ 2147483646 h 213"/>
                <a:gd name="T8" fmla="*/ 2147483646 w 219"/>
                <a:gd name="T9" fmla="*/ 0 h 213"/>
                <a:gd name="T10" fmla="*/ 2147483646 w 219"/>
                <a:gd name="T11" fmla="*/ 2147483646 h 213"/>
                <a:gd name="T12" fmla="*/ 2147483646 w 219"/>
                <a:gd name="T13" fmla="*/ 2147483646 h 213"/>
                <a:gd name="T14" fmla="*/ 2147483646 w 219"/>
                <a:gd name="T15" fmla="*/ 2147483646 h 213"/>
                <a:gd name="T16" fmla="*/ 2147483646 w 219"/>
                <a:gd name="T17" fmla="*/ 2147483646 h 213"/>
                <a:gd name="T18" fmla="*/ 2147483646 w 219"/>
                <a:gd name="T19" fmla="*/ 2147483646 h 213"/>
                <a:gd name="T20" fmla="*/ 2147483646 w 219"/>
                <a:gd name="T21" fmla="*/ 2147483646 h 213"/>
                <a:gd name="T22" fmla="*/ 2147483646 w 219"/>
                <a:gd name="T23" fmla="*/ 2147483646 h 213"/>
                <a:gd name="T24" fmla="*/ 2147483646 w 219"/>
                <a:gd name="T25" fmla="*/ 2147483646 h 213"/>
                <a:gd name="T26" fmla="*/ 2147483646 w 219"/>
                <a:gd name="T27" fmla="*/ 2147483646 h 213"/>
                <a:gd name="T28" fmla="*/ 2147483646 w 219"/>
                <a:gd name="T29" fmla="*/ 2147483646 h 213"/>
                <a:gd name="T30" fmla="*/ 2147483646 w 219"/>
                <a:gd name="T31" fmla="*/ 2147483646 h 213"/>
                <a:gd name="T32" fmla="*/ 2147483646 w 219"/>
                <a:gd name="T33" fmla="*/ 2147483646 h 213"/>
                <a:gd name="T34" fmla="*/ 2147483646 w 219"/>
                <a:gd name="T35" fmla="*/ 2147483646 h 213"/>
                <a:gd name="T36" fmla="*/ 2147483646 w 219"/>
                <a:gd name="T37" fmla="*/ 2147483646 h 213"/>
                <a:gd name="T38" fmla="*/ 2147483646 w 219"/>
                <a:gd name="T39" fmla="*/ 2147483646 h 213"/>
                <a:gd name="T40" fmla="*/ 2147483646 w 219"/>
                <a:gd name="T41" fmla="*/ 2147483646 h 213"/>
                <a:gd name="T42" fmla="*/ 2147483646 w 219"/>
                <a:gd name="T43" fmla="*/ 2147483646 h 213"/>
                <a:gd name="T44" fmla="*/ 2147483646 w 219"/>
                <a:gd name="T45" fmla="*/ 2147483646 h 213"/>
                <a:gd name="T46" fmla="*/ 0 w 219"/>
                <a:gd name="T47" fmla="*/ 2147483646 h 213"/>
                <a:gd name="T48" fmla="*/ 0 w 219"/>
                <a:gd name="T49" fmla="*/ 2147483646 h 213"/>
                <a:gd name="T50" fmla="*/ 0 w 219"/>
                <a:gd name="T51" fmla="*/ 2147483646 h 2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9"/>
                <a:gd name="T79" fmla="*/ 0 h 213"/>
                <a:gd name="T80" fmla="*/ 219 w 219"/>
                <a:gd name="T81" fmla="*/ 213 h 21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9" h="213">
                  <a:moveTo>
                    <a:pt x="0" y="47"/>
                  </a:moveTo>
                  <a:lnTo>
                    <a:pt x="8" y="45"/>
                  </a:lnTo>
                  <a:lnTo>
                    <a:pt x="11" y="27"/>
                  </a:lnTo>
                  <a:lnTo>
                    <a:pt x="15" y="27"/>
                  </a:lnTo>
                  <a:lnTo>
                    <a:pt x="32" y="0"/>
                  </a:lnTo>
                  <a:lnTo>
                    <a:pt x="72" y="11"/>
                  </a:lnTo>
                  <a:lnTo>
                    <a:pt x="84" y="28"/>
                  </a:lnTo>
                  <a:lnTo>
                    <a:pt x="124" y="47"/>
                  </a:lnTo>
                  <a:lnTo>
                    <a:pt x="145" y="38"/>
                  </a:lnTo>
                  <a:lnTo>
                    <a:pt x="144" y="30"/>
                  </a:lnTo>
                  <a:lnTo>
                    <a:pt x="135" y="21"/>
                  </a:lnTo>
                  <a:lnTo>
                    <a:pt x="135" y="14"/>
                  </a:lnTo>
                  <a:lnTo>
                    <a:pt x="151" y="1"/>
                  </a:lnTo>
                  <a:lnTo>
                    <a:pt x="179" y="1"/>
                  </a:lnTo>
                  <a:lnTo>
                    <a:pt x="191" y="17"/>
                  </a:lnTo>
                  <a:lnTo>
                    <a:pt x="215" y="21"/>
                  </a:lnTo>
                  <a:lnTo>
                    <a:pt x="219" y="213"/>
                  </a:lnTo>
                  <a:lnTo>
                    <a:pt x="200" y="213"/>
                  </a:lnTo>
                  <a:lnTo>
                    <a:pt x="93" y="156"/>
                  </a:lnTo>
                  <a:lnTo>
                    <a:pt x="83" y="163"/>
                  </a:lnTo>
                  <a:lnTo>
                    <a:pt x="38" y="152"/>
                  </a:lnTo>
                  <a:lnTo>
                    <a:pt x="26" y="137"/>
                  </a:lnTo>
                  <a:lnTo>
                    <a:pt x="9" y="134"/>
                  </a:lnTo>
                  <a:lnTo>
                    <a:pt x="0" y="118"/>
                  </a:lnTo>
                  <a:lnTo>
                    <a:pt x="0" y="47"/>
                  </a:lnTo>
                  <a:close/>
                </a:path>
              </a:pathLst>
            </a:custGeom>
            <a:grpFill/>
            <a:ln>
              <a:noFill/>
            </a:ln>
          </p:spPr>
          <p:txBody>
            <a:bodyPr/>
            <a:lstStyle/>
            <a:p>
              <a:endParaRPr lang="en-US" sz="1200"/>
            </a:p>
          </p:txBody>
        </p:sp>
        <p:sp>
          <p:nvSpPr>
            <p:cNvPr id="1049382" name="Freeform 28"/>
            <p:cNvSpPr/>
            <p:nvPr/>
          </p:nvSpPr>
          <p:spPr bwMode="gray">
            <a:xfrm>
              <a:off x="6700839" y="3931151"/>
              <a:ext cx="178594" cy="195263"/>
            </a:xfrm>
            <a:custGeom>
              <a:avLst/>
              <a:gdLst>
                <a:gd name="T0" fmla="*/ 0 w 150"/>
                <a:gd name="T1" fmla="*/ 2147483646 h 164"/>
                <a:gd name="T2" fmla="*/ 2147483646 w 150"/>
                <a:gd name="T3" fmla="*/ 2147483646 h 164"/>
                <a:gd name="T4" fmla="*/ 2147483646 w 150"/>
                <a:gd name="T5" fmla="*/ 2147483646 h 164"/>
                <a:gd name="T6" fmla="*/ 2147483646 w 150"/>
                <a:gd name="T7" fmla="*/ 2147483646 h 164"/>
                <a:gd name="T8" fmla="*/ 2147483646 w 150"/>
                <a:gd name="T9" fmla="*/ 0 h 164"/>
                <a:gd name="T10" fmla="*/ 2147483646 w 150"/>
                <a:gd name="T11" fmla="*/ 0 h 164"/>
                <a:gd name="T12" fmla="*/ 2147483646 w 150"/>
                <a:gd name="T13" fmla="*/ 2147483646 h 164"/>
                <a:gd name="T14" fmla="*/ 2147483646 w 150"/>
                <a:gd name="T15" fmla="*/ 2147483646 h 164"/>
                <a:gd name="T16" fmla="*/ 2147483646 w 150"/>
                <a:gd name="T17" fmla="*/ 2147483646 h 164"/>
                <a:gd name="T18" fmla="*/ 2147483646 w 150"/>
                <a:gd name="T19" fmla="*/ 2147483646 h 164"/>
                <a:gd name="T20" fmla="*/ 2147483646 w 150"/>
                <a:gd name="T21" fmla="*/ 2147483646 h 164"/>
                <a:gd name="T22" fmla="*/ 2147483646 w 150"/>
                <a:gd name="T23" fmla="*/ 2147483646 h 164"/>
                <a:gd name="T24" fmla="*/ 2147483646 w 150"/>
                <a:gd name="T25" fmla="*/ 2147483646 h 164"/>
                <a:gd name="T26" fmla="*/ 2147483646 w 150"/>
                <a:gd name="T27" fmla="*/ 2147483646 h 164"/>
                <a:gd name="T28" fmla="*/ 2147483646 w 150"/>
                <a:gd name="T29" fmla="*/ 2147483646 h 164"/>
                <a:gd name="T30" fmla="*/ 2147483646 w 150"/>
                <a:gd name="T31" fmla="*/ 2147483646 h 164"/>
                <a:gd name="T32" fmla="*/ 2147483646 w 150"/>
                <a:gd name="T33" fmla="*/ 2147483646 h 164"/>
                <a:gd name="T34" fmla="*/ 2147483646 w 150"/>
                <a:gd name="T35" fmla="*/ 2147483646 h 164"/>
                <a:gd name="T36" fmla="*/ 2147483646 w 150"/>
                <a:gd name="T37" fmla="*/ 2147483646 h 164"/>
                <a:gd name="T38" fmla="*/ 2147483646 w 150"/>
                <a:gd name="T39" fmla="*/ 2147483646 h 164"/>
                <a:gd name="T40" fmla="*/ 2147483646 w 150"/>
                <a:gd name="T41" fmla="*/ 2147483646 h 164"/>
                <a:gd name="T42" fmla="*/ 2147483646 w 150"/>
                <a:gd name="T43" fmla="*/ 2147483646 h 164"/>
                <a:gd name="T44" fmla="*/ 0 w 150"/>
                <a:gd name="T45" fmla="*/ 2147483646 h 164"/>
                <a:gd name="T46" fmla="*/ 0 w 150"/>
                <a:gd name="T47" fmla="*/ 2147483646 h 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0"/>
                <a:gd name="T73" fmla="*/ 0 h 164"/>
                <a:gd name="T74" fmla="*/ 150 w 150"/>
                <a:gd name="T75" fmla="*/ 164 h 1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0" h="164">
                  <a:moveTo>
                    <a:pt x="0" y="6"/>
                  </a:moveTo>
                  <a:lnTo>
                    <a:pt x="13" y="6"/>
                  </a:lnTo>
                  <a:lnTo>
                    <a:pt x="40" y="13"/>
                  </a:lnTo>
                  <a:lnTo>
                    <a:pt x="53" y="13"/>
                  </a:lnTo>
                  <a:lnTo>
                    <a:pt x="69" y="0"/>
                  </a:lnTo>
                  <a:lnTo>
                    <a:pt x="77" y="0"/>
                  </a:lnTo>
                  <a:lnTo>
                    <a:pt x="90" y="8"/>
                  </a:lnTo>
                  <a:lnTo>
                    <a:pt x="107" y="8"/>
                  </a:lnTo>
                  <a:lnTo>
                    <a:pt x="111" y="8"/>
                  </a:lnTo>
                  <a:lnTo>
                    <a:pt x="121" y="39"/>
                  </a:lnTo>
                  <a:lnTo>
                    <a:pt x="124" y="49"/>
                  </a:lnTo>
                  <a:lnTo>
                    <a:pt x="128" y="64"/>
                  </a:lnTo>
                  <a:lnTo>
                    <a:pt x="123" y="68"/>
                  </a:lnTo>
                  <a:lnTo>
                    <a:pt x="113" y="63"/>
                  </a:lnTo>
                  <a:lnTo>
                    <a:pt x="103" y="30"/>
                  </a:lnTo>
                  <a:lnTo>
                    <a:pt x="94" y="29"/>
                  </a:lnTo>
                  <a:lnTo>
                    <a:pt x="94" y="41"/>
                  </a:lnTo>
                  <a:lnTo>
                    <a:pt x="99" y="60"/>
                  </a:lnTo>
                  <a:lnTo>
                    <a:pt x="149" y="120"/>
                  </a:lnTo>
                  <a:lnTo>
                    <a:pt x="150" y="147"/>
                  </a:lnTo>
                  <a:lnTo>
                    <a:pt x="136" y="164"/>
                  </a:lnTo>
                  <a:lnTo>
                    <a:pt x="1" y="162"/>
                  </a:lnTo>
                  <a:lnTo>
                    <a:pt x="0" y="6"/>
                  </a:lnTo>
                  <a:close/>
                </a:path>
              </a:pathLst>
            </a:custGeom>
            <a:grpFill/>
            <a:ln>
              <a:noFill/>
            </a:ln>
          </p:spPr>
          <p:txBody>
            <a:bodyPr/>
            <a:lstStyle/>
            <a:p>
              <a:endParaRPr lang="en-US" sz="1200"/>
            </a:p>
          </p:txBody>
        </p:sp>
        <p:sp>
          <p:nvSpPr>
            <p:cNvPr id="1049383" name="Freeform 29"/>
            <p:cNvSpPr/>
            <p:nvPr/>
          </p:nvSpPr>
          <p:spPr bwMode="gray">
            <a:xfrm>
              <a:off x="6503195" y="4106174"/>
              <a:ext cx="179785" cy="284560"/>
            </a:xfrm>
            <a:custGeom>
              <a:avLst/>
              <a:gdLst>
                <a:gd name="T0" fmla="*/ 2147483646 w 151"/>
                <a:gd name="T1" fmla="*/ 2147483646 h 239"/>
                <a:gd name="T2" fmla="*/ 2147483646 w 151"/>
                <a:gd name="T3" fmla="*/ 2147483646 h 239"/>
                <a:gd name="T4" fmla="*/ 2147483646 w 151"/>
                <a:gd name="T5" fmla="*/ 2147483646 h 239"/>
                <a:gd name="T6" fmla="*/ 2147483646 w 151"/>
                <a:gd name="T7" fmla="*/ 2147483646 h 239"/>
                <a:gd name="T8" fmla="*/ 2147483646 w 151"/>
                <a:gd name="T9" fmla="*/ 2147483646 h 239"/>
                <a:gd name="T10" fmla="*/ 2147483646 w 151"/>
                <a:gd name="T11" fmla="*/ 0 h 239"/>
                <a:gd name="T12" fmla="*/ 2147483646 w 151"/>
                <a:gd name="T13" fmla="*/ 2147483646 h 239"/>
                <a:gd name="T14" fmla="*/ 2147483646 w 151"/>
                <a:gd name="T15" fmla="*/ 2147483646 h 239"/>
                <a:gd name="T16" fmla="*/ 2147483646 w 151"/>
                <a:gd name="T17" fmla="*/ 2147483646 h 239"/>
                <a:gd name="T18" fmla="*/ 2147483646 w 151"/>
                <a:gd name="T19" fmla="*/ 2147483646 h 239"/>
                <a:gd name="T20" fmla="*/ 2147483646 w 151"/>
                <a:gd name="T21" fmla="*/ 2147483646 h 239"/>
                <a:gd name="T22" fmla="*/ 2147483646 w 151"/>
                <a:gd name="T23" fmla="*/ 2147483646 h 239"/>
                <a:gd name="T24" fmla="*/ 2147483646 w 151"/>
                <a:gd name="T25" fmla="*/ 2147483646 h 239"/>
                <a:gd name="T26" fmla="*/ 2147483646 w 151"/>
                <a:gd name="T27" fmla="*/ 2147483646 h 239"/>
                <a:gd name="T28" fmla="*/ 2147483646 w 151"/>
                <a:gd name="T29" fmla="*/ 2147483646 h 239"/>
                <a:gd name="T30" fmla="*/ 2147483646 w 151"/>
                <a:gd name="T31" fmla="*/ 2147483646 h 239"/>
                <a:gd name="T32" fmla="*/ 2147483646 w 151"/>
                <a:gd name="T33" fmla="*/ 2147483646 h 239"/>
                <a:gd name="T34" fmla="*/ 2147483646 w 151"/>
                <a:gd name="T35" fmla="*/ 2147483646 h 239"/>
                <a:gd name="T36" fmla="*/ 2147483646 w 151"/>
                <a:gd name="T37" fmla="*/ 2147483646 h 239"/>
                <a:gd name="T38" fmla="*/ 2147483646 w 151"/>
                <a:gd name="T39" fmla="*/ 2147483646 h 239"/>
                <a:gd name="T40" fmla="*/ 2147483646 w 151"/>
                <a:gd name="T41" fmla="*/ 2147483646 h 239"/>
                <a:gd name="T42" fmla="*/ 2147483646 w 151"/>
                <a:gd name="T43" fmla="*/ 2147483646 h 239"/>
                <a:gd name="T44" fmla="*/ 2147483646 w 151"/>
                <a:gd name="T45" fmla="*/ 2147483646 h 239"/>
                <a:gd name="T46" fmla="*/ 0 w 151"/>
                <a:gd name="T47" fmla="*/ 2147483646 h 239"/>
                <a:gd name="T48" fmla="*/ 2147483646 w 151"/>
                <a:gd name="T49" fmla="*/ 2147483646 h 239"/>
                <a:gd name="T50" fmla="*/ 2147483646 w 151"/>
                <a:gd name="T51" fmla="*/ 2147483646 h 239"/>
                <a:gd name="T52" fmla="*/ 2147483646 w 151"/>
                <a:gd name="T53" fmla="*/ 2147483646 h 23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1"/>
                <a:gd name="T82" fmla="*/ 0 h 239"/>
                <a:gd name="T83" fmla="*/ 151 w 151"/>
                <a:gd name="T84" fmla="*/ 239 h 23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1" h="239">
                  <a:moveTo>
                    <a:pt x="13" y="135"/>
                  </a:moveTo>
                  <a:lnTo>
                    <a:pt x="14" y="120"/>
                  </a:lnTo>
                  <a:lnTo>
                    <a:pt x="38" y="96"/>
                  </a:lnTo>
                  <a:lnTo>
                    <a:pt x="46" y="36"/>
                  </a:lnTo>
                  <a:lnTo>
                    <a:pt x="29" y="5"/>
                  </a:lnTo>
                  <a:lnTo>
                    <a:pt x="40" y="0"/>
                  </a:lnTo>
                  <a:lnTo>
                    <a:pt x="151" y="57"/>
                  </a:lnTo>
                  <a:lnTo>
                    <a:pt x="151" y="115"/>
                  </a:lnTo>
                  <a:lnTo>
                    <a:pt x="132" y="132"/>
                  </a:lnTo>
                  <a:lnTo>
                    <a:pt x="132" y="160"/>
                  </a:lnTo>
                  <a:lnTo>
                    <a:pt x="145" y="186"/>
                  </a:lnTo>
                  <a:lnTo>
                    <a:pt x="121" y="186"/>
                  </a:lnTo>
                  <a:lnTo>
                    <a:pt x="83" y="223"/>
                  </a:lnTo>
                  <a:lnTo>
                    <a:pt x="83" y="235"/>
                  </a:lnTo>
                  <a:lnTo>
                    <a:pt x="55" y="233"/>
                  </a:lnTo>
                  <a:lnTo>
                    <a:pt x="55" y="239"/>
                  </a:lnTo>
                  <a:lnTo>
                    <a:pt x="39" y="237"/>
                  </a:lnTo>
                  <a:lnTo>
                    <a:pt x="27" y="216"/>
                  </a:lnTo>
                  <a:lnTo>
                    <a:pt x="19" y="212"/>
                  </a:lnTo>
                  <a:lnTo>
                    <a:pt x="21" y="206"/>
                  </a:lnTo>
                  <a:lnTo>
                    <a:pt x="31" y="198"/>
                  </a:lnTo>
                  <a:lnTo>
                    <a:pt x="31" y="162"/>
                  </a:lnTo>
                  <a:lnTo>
                    <a:pt x="17" y="159"/>
                  </a:lnTo>
                  <a:lnTo>
                    <a:pt x="0" y="147"/>
                  </a:lnTo>
                  <a:lnTo>
                    <a:pt x="13" y="135"/>
                  </a:lnTo>
                  <a:close/>
                </a:path>
              </a:pathLst>
            </a:custGeom>
            <a:grpFill/>
            <a:ln>
              <a:noFill/>
            </a:ln>
          </p:spPr>
          <p:txBody>
            <a:bodyPr/>
            <a:lstStyle/>
            <a:p>
              <a:endParaRPr lang="en-US" sz="1200"/>
            </a:p>
          </p:txBody>
        </p:sp>
        <p:sp>
          <p:nvSpPr>
            <p:cNvPr id="1049384" name="Freeform 30"/>
            <p:cNvSpPr/>
            <p:nvPr/>
          </p:nvSpPr>
          <p:spPr bwMode="gray">
            <a:xfrm>
              <a:off x="6665119" y="4108555"/>
              <a:ext cx="271463" cy="345281"/>
            </a:xfrm>
            <a:custGeom>
              <a:avLst/>
              <a:gdLst>
                <a:gd name="T0" fmla="*/ 2147483646 w 228"/>
                <a:gd name="T1" fmla="*/ 2147483646 h 290"/>
                <a:gd name="T2" fmla="*/ 2147483646 w 228"/>
                <a:gd name="T3" fmla="*/ 2147483646 h 290"/>
                <a:gd name="T4" fmla="*/ 2147483646 w 228"/>
                <a:gd name="T5" fmla="*/ 2147483646 h 290"/>
                <a:gd name="T6" fmla="*/ 2147483646 w 228"/>
                <a:gd name="T7" fmla="*/ 2147483646 h 290"/>
                <a:gd name="T8" fmla="*/ 2147483646 w 228"/>
                <a:gd name="T9" fmla="*/ 2147483646 h 290"/>
                <a:gd name="T10" fmla="*/ 2147483646 w 228"/>
                <a:gd name="T11" fmla="*/ 0 h 290"/>
                <a:gd name="T12" fmla="*/ 2147483646 w 228"/>
                <a:gd name="T13" fmla="*/ 2147483646 h 290"/>
                <a:gd name="T14" fmla="*/ 2147483646 w 228"/>
                <a:gd name="T15" fmla="*/ 2147483646 h 290"/>
                <a:gd name="T16" fmla="*/ 2147483646 w 228"/>
                <a:gd name="T17" fmla="*/ 2147483646 h 290"/>
                <a:gd name="T18" fmla="*/ 2147483646 w 228"/>
                <a:gd name="T19" fmla="*/ 2147483646 h 290"/>
                <a:gd name="T20" fmla="*/ 2147483646 w 228"/>
                <a:gd name="T21" fmla="*/ 2147483646 h 290"/>
                <a:gd name="T22" fmla="*/ 2147483646 w 228"/>
                <a:gd name="T23" fmla="*/ 2147483646 h 290"/>
                <a:gd name="T24" fmla="*/ 2147483646 w 228"/>
                <a:gd name="T25" fmla="*/ 2147483646 h 290"/>
                <a:gd name="T26" fmla="*/ 2147483646 w 228"/>
                <a:gd name="T27" fmla="*/ 2147483646 h 290"/>
                <a:gd name="T28" fmla="*/ 2147483646 w 228"/>
                <a:gd name="T29" fmla="*/ 2147483646 h 290"/>
                <a:gd name="T30" fmla="*/ 2147483646 w 228"/>
                <a:gd name="T31" fmla="*/ 2147483646 h 290"/>
                <a:gd name="T32" fmla="*/ 2147483646 w 228"/>
                <a:gd name="T33" fmla="*/ 2147483646 h 290"/>
                <a:gd name="T34" fmla="*/ 2147483646 w 228"/>
                <a:gd name="T35" fmla="*/ 2147483646 h 290"/>
                <a:gd name="T36" fmla="*/ 2147483646 w 228"/>
                <a:gd name="T37" fmla="*/ 2147483646 h 290"/>
                <a:gd name="T38" fmla="*/ 2147483646 w 228"/>
                <a:gd name="T39" fmla="*/ 2147483646 h 290"/>
                <a:gd name="T40" fmla="*/ 2147483646 w 228"/>
                <a:gd name="T41" fmla="*/ 2147483646 h 290"/>
                <a:gd name="T42" fmla="*/ 2147483646 w 228"/>
                <a:gd name="T43" fmla="*/ 2147483646 h 290"/>
                <a:gd name="T44" fmla="*/ 2147483646 w 228"/>
                <a:gd name="T45" fmla="*/ 2147483646 h 290"/>
                <a:gd name="T46" fmla="*/ 2147483646 w 228"/>
                <a:gd name="T47" fmla="*/ 2147483646 h 290"/>
                <a:gd name="T48" fmla="*/ 0 w 228"/>
                <a:gd name="T49" fmla="*/ 2147483646 h 290"/>
                <a:gd name="T50" fmla="*/ 2147483646 w 228"/>
                <a:gd name="T51" fmla="*/ 2147483646 h 290"/>
                <a:gd name="T52" fmla="*/ 2147483646 w 228"/>
                <a:gd name="T53" fmla="*/ 2147483646 h 290"/>
                <a:gd name="T54" fmla="*/ 2147483646 w 228"/>
                <a:gd name="T55" fmla="*/ 2147483646 h 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8"/>
                <a:gd name="T85" fmla="*/ 0 h 290"/>
                <a:gd name="T86" fmla="*/ 228 w 228"/>
                <a:gd name="T87" fmla="*/ 290 h 29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8" h="290">
                  <a:moveTo>
                    <a:pt x="19" y="115"/>
                  </a:moveTo>
                  <a:lnTo>
                    <a:pt x="21" y="52"/>
                  </a:lnTo>
                  <a:lnTo>
                    <a:pt x="34" y="54"/>
                  </a:lnTo>
                  <a:lnTo>
                    <a:pt x="32" y="18"/>
                  </a:lnTo>
                  <a:lnTo>
                    <a:pt x="167" y="20"/>
                  </a:lnTo>
                  <a:lnTo>
                    <a:pt x="187" y="0"/>
                  </a:lnTo>
                  <a:lnTo>
                    <a:pt x="228" y="67"/>
                  </a:lnTo>
                  <a:lnTo>
                    <a:pt x="205" y="94"/>
                  </a:lnTo>
                  <a:lnTo>
                    <a:pt x="205" y="135"/>
                  </a:lnTo>
                  <a:lnTo>
                    <a:pt x="170" y="212"/>
                  </a:lnTo>
                  <a:lnTo>
                    <a:pt x="157" y="217"/>
                  </a:lnTo>
                  <a:lnTo>
                    <a:pt x="160" y="239"/>
                  </a:lnTo>
                  <a:lnTo>
                    <a:pt x="176" y="239"/>
                  </a:lnTo>
                  <a:lnTo>
                    <a:pt x="197" y="269"/>
                  </a:lnTo>
                  <a:lnTo>
                    <a:pt x="180" y="272"/>
                  </a:lnTo>
                  <a:lnTo>
                    <a:pt x="176" y="280"/>
                  </a:lnTo>
                  <a:lnTo>
                    <a:pt x="176" y="290"/>
                  </a:lnTo>
                  <a:lnTo>
                    <a:pt x="125" y="289"/>
                  </a:lnTo>
                  <a:lnTo>
                    <a:pt x="120" y="281"/>
                  </a:lnTo>
                  <a:lnTo>
                    <a:pt x="86" y="280"/>
                  </a:lnTo>
                  <a:lnTo>
                    <a:pt x="21" y="213"/>
                  </a:lnTo>
                  <a:lnTo>
                    <a:pt x="27" y="209"/>
                  </a:lnTo>
                  <a:lnTo>
                    <a:pt x="29" y="194"/>
                  </a:lnTo>
                  <a:lnTo>
                    <a:pt x="14" y="184"/>
                  </a:lnTo>
                  <a:lnTo>
                    <a:pt x="0" y="157"/>
                  </a:lnTo>
                  <a:lnTo>
                    <a:pt x="1" y="131"/>
                  </a:lnTo>
                  <a:lnTo>
                    <a:pt x="19" y="115"/>
                  </a:lnTo>
                  <a:close/>
                </a:path>
              </a:pathLst>
            </a:custGeom>
            <a:grpFill/>
            <a:ln>
              <a:noFill/>
            </a:ln>
          </p:spPr>
          <p:txBody>
            <a:bodyPr/>
            <a:lstStyle/>
            <a:p>
              <a:endParaRPr lang="en-US" sz="1200"/>
            </a:p>
          </p:txBody>
        </p:sp>
        <p:sp>
          <p:nvSpPr>
            <p:cNvPr id="1049385" name="Freeform 31"/>
            <p:cNvSpPr/>
            <p:nvPr/>
          </p:nvSpPr>
          <p:spPr bwMode="gray">
            <a:xfrm>
              <a:off x="6425803" y="4301436"/>
              <a:ext cx="136922" cy="188119"/>
            </a:xfrm>
            <a:custGeom>
              <a:avLst/>
              <a:gdLst>
                <a:gd name="T0" fmla="*/ 0 w 115"/>
                <a:gd name="T1" fmla="*/ 2147483646 h 158"/>
                <a:gd name="T2" fmla="*/ 2147483646 w 115"/>
                <a:gd name="T3" fmla="*/ 2147483646 h 158"/>
                <a:gd name="T4" fmla="*/ 2147483646 w 115"/>
                <a:gd name="T5" fmla="*/ 2147483646 h 158"/>
                <a:gd name="T6" fmla="*/ 2147483646 w 115"/>
                <a:gd name="T7" fmla="*/ 2147483646 h 158"/>
                <a:gd name="T8" fmla="*/ 2147483646 w 115"/>
                <a:gd name="T9" fmla="*/ 2147483646 h 158"/>
                <a:gd name="T10" fmla="*/ 2147483646 w 115"/>
                <a:gd name="T11" fmla="*/ 2147483646 h 158"/>
                <a:gd name="T12" fmla="*/ 2147483646 w 115"/>
                <a:gd name="T13" fmla="*/ 2147483646 h 158"/>
                <a:gd name="T14" fmla="*/ 2147483646 w 115"/>
                <a:gd name="T15" fmla="*/ 2147483646 h 158"/>
                <a:gd name="T16" fmla="*/ 2147483646 w 115"/>
                <a:gd name="T17" fmla="*/ 2147483646 h 158"/>
                <a:gd name="T18" fmla="*/ 2147483646 w 115"/>
                <a:gd name="T19" fmla="*/ 2147483646 h 158"/>
                <a:gd name="T20" fmla="*/ 2147483646 w 115"/>
                <a:gd name="T21" fmla="*/ 2147483646 h 158"/>
                <a:gd name="T22" fmla="*/ 2147483646 w 115"/>
                <a:gd name="T23" fmla="*/ 2147483646 h 158"/>
                <a:gd name="T24" fmla="*/ 2147483646 w 115"/>
                <a:gd name="T25" fmla="*/ 0 h 158"/>
                <a:gd name="T26" fmla="*/ 2147483646 w 115"/>
                <a:gd name="T27" fmla="*/ 0 h 158"/>
                <a:gd name="T28" fmla="*/ 2147483646 w 115"/>
                <a:gd name="T29" fmla="*/ 2147483646 h 158"/>
                <a:gd name="T30" fmla="*/ 2147483646 w 115"/>
                <a:gd name="T31" fmla="*/ 2147483646 h 158"/>
                <a:gd name="T32" fmla="*/ 2147483646 w 115"/>
                <a:gd name="T33" fmla="*/ 2147483646 h 158"/>
                <a:gd name="T34" fmla="*/ 2147483646 w 115"/>
                <a:gd name="T35" fmla="*/ 2147483646 h 158"/>
                <a:gd name="T36" fmla="*/ 0 w 115"/>
                <a:gd name="T37" fmla="*/ 2147483646 h 158"/>
                <a:gd name="T38" fmla="*/ 0 w 115"/>
                <a:gd name="T39" fmla="*/ 2147483646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5"/>
                <a:gd name="T61" fmla="*/ 0 h 158"/>
                <a:gd name="T62" fmla="*/ 115 w 115"/>
                <a:gd name="T63" fmla="*/ 158 h 1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5" h="158">
                  <a:moveTo>
                    <a:pt x="0" y="119"/>
                  </a:moveTo>
                  <a:lnTo>
                    <a:pt x="17" y="135"/>
                  </a:lnTo>
                  <a:lnTo>
                    <a:pt x="15" y="158"/>
                  </a:lnTo>
                  <a:lnTo>
                    <a:pt x="108" y="156"/>
                  </a:lnTo>
                  <a:lnTo>
                    <a:pt x="115" y="148"/>
                  </a:lnTo>
                  <a:lnTo>
                    <a:pt x="88" y="119"/>
                  </a:lnTo>
                  <a:lnTo>
                    <a:pt x="84" y="109"/>
                  </a:lnTo>
                  <a:lnTo>
                    <a:pt x="101" y="77"/>
                  </a:lnTo>
                  <a:lnTo>
                    <a:pt x="90" y="56"/>
                  </a:lnTo>
                  <a:lnTo>
                    <a:pt x="81" y="51"/>
                  </a:lnTo>
                  <a:lnTo>
                    <a:pt x="81" y="41"/>
                  </a:lnTo>
                  <a:lnTo>
                    <a:pt x="92" y="34"/>
                  </a:lnTo>
                  <a:lnTo>
                    <a:pt x="92" y="0"/>
                  </a:lnTo>
                  <a:lnTo>
                    <a:pt x="83" y="0"/>
                  </a:lnTo>
                  <a:lnTo>
                    <a:pt x="83" y="17"/>
                  </a:lnTo>
                  <a:lnTo>
                    <a:pt x="44" y="89"/>
                  </a:lnTo>
                  <a:lnTo>
                    <a:pt x="20" y="90"/>
                  </a:lnTo>
                  <a:lnTo>
                    <a:pt x="5" y="102"/>
                  </a:lnTo>
                  <a:lnTo>
                    <a:pt x="0" y="119"/>
                  </a:lnTo>
                  <a:close/>
                </a:path>
              </a:pathLst>
            </a:custGeom>
            <a:grpFill/>
            <a:ln>
              <a:noFill/>
            </a:ln>
          </p:spPr>
          <p:txBody>
            <a:bodyPr/>
            <a:lstStyle/>
            <a:p>
              <a:endParaRPr lang="en-US" sz="1200"/>
            </a:p>
          </p:txBody>
        </p:sp>
        <p:sp>
          <p:nvSpPr>
            <p:cNvPr id="1049386" name="Freeform 32"/>
            <p:cNvSpPr/>
            <p:nvPr/>
          </p:nvSpPr>
          <p:spPr bwMode="gray">
            <a:xfrm>
              <a:off x="6915150" y="4194279"/>
              <a:ext cx="101204" cy="101204"/>
            </a:xfrm>
            <a:custGeom>
              <a:avLst/>
              <a:gdLst>
                <a:gd name="T0" fmla="*/ 2147483646 w 85"/>
                <a:gd name="T1" fmla="*/ 2147483646 h 85"/>
                <a:gd name="T2" fmla="*/ 0 w 85"/>
                <a:gd name="T3" fmla="*/ 2147483646 h 85"/>
                <a:gd name="T4" fmla="*/ 2147483646 w 85"/>
                <a:gd name="T5" fmla="*/ 0 h 85"/>
                <a:gd name="T6" fmla="*/ 2147483646 w 85"/>
                <a:gd name="T7" fmla="*/ 2147483646 h 85"/>
                <a:gd name="T8" fmla="*/ 2147483646 w 85"/>
                <a:gd name="T9" fmla="*/ 2147483646 h 85"/>
                <a:gd name="T10" fmla="*/ 2147483646 w 85"/>
                <a:gd name="T11" fmla="*/ 2147483646 h 85"/>
                <a:gd name="T12" fmla="*/ 2147483646 w 85"/>
                <a:gd name="T13" fmla="*/ 2147483646 h 85"/>
                <a:gd name="T14" fmla="*/ 2147483646 w 85"/>
                <a:gd name="T15" fmla="*/ 2147483646 h 85"/>
                <a:gd name="T16" fmla="*/ 2147483646 w 85"/>
                <a:gd name="T17" fmla="*/ 2147483646 h 85"/>
                <a:gd name="T18" fmla="*/ 2147483646 w 85"/>
                <a:gd name="T19" fmla="*/ 2147483646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85"/>
                <a:gd name="T32" fmla="*/ 85 w 85"/>
                <a:gd name="T33" fmla="*/ 85 h 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85">
                  <a:moveTo>
                    <a:pt x="1" y="55"/>
                  </a:moveTo>
                  <a:lnTo>
                    <a:pt x="0" y="24"/>
                  </a:lnTo>
                  <a:lnTo>
                    <a:pt x="21" y="0"/>
                  </a:lnTo>
                  <a:lnTo>
                    <a:pt x="26" y="4"/>
                  </a:lnTo>
                  <a:lnTo>
                    <a:pt x="37" y="38"/>
                  </a:lnTo>
                  <a:lnTo>
                    <a:pt x="85" y="74"/>
                  </a:lnTo>
                  <a:lnTo>
                    <a:pt x="76" y="85"/>
                  </a:lnTo>
                  <a:lnTo>
                    <a:pt x="41" y="55"/>
                  </a:lnTo>
                  <a:lnTo>
                    <a:pt x="1" y="55"/>
                  </a:lnTo>
                  <a:close/>
                </a:path>
              </a:pathLst>
            </a:custGeom>
            <a:grpFill/>
            <a:ln>
              <a:noFill/>
            </a:ln>
          </p:spPr>
          <p:txBody>
            <a:bodyPr/>
            <a:lstStyle/>
            <a:p>
              <a:endParaRPr lang="en-US" sz="1200"/>
            </a:p>
          </p:txBody>
        </p:sp>
        <p:sp>
          <p:nvSpPr>
            <p:cNvPr id="1049387" name="Freeform 33"/>
            <p:cNvSpPr/>
            <p:nvPr/>
          </p:nvSpPr>
          <p:spPr bwMode="gray">
            <a:xfrm>
              <a:off x="7004448" y="4285959"/>
              <a:ext cx="26194" cy="35719"/>
            </a:xfrm>
            <a:custGeom>
              <a:avLst/>
              <a:gdLst>
                <a:gd name="T0" fmla="*/ 2147483646 w 22"/>
                <a:gd name="T1" fmla="*/ 2147483646 h 30"/>
                <a:gd name="T2" fmla="*/ 0 w 22"/>
                <a:gd name="T3" fmla="*/ 2147483646 h 30"/>
                <a:gd name="T4" fmla="*/ 2147483646 w 22"/>
                <a:gd name="T5" fmla="*/ 2147483646 h 30"/>
                <a:gd name="T6" fmla="*/ 2147483646 w 22"/>
                <a:gd name="T7" fmla="*/ 2147483646 h 30"/>
                <a:gd name="T8" fmla="*/ 2147483646 w 22"/>
                <a:gd name="T9" fmla="*/ 0 h 30"/>
                <a:gd name="T10" fmla="*/ 2147483646 w 22"/>
                <a:gd name="T11" fmla="*/ 2147483646 h 30"/>
                <a:gd name="T12" fmla="*/ 2147483646 w 22"/>
                <a:gd name="T13" fmla="*/ 2147483646 h 30"/>
                <a:gd name="T14" fmla="*/ 0 60000 65536"/>
                <a:gd name="T15" fmla="*/ 0 60000 65536"/>
                <a:gd name="T16" fmla="*/ 0 60000 65536"/>
                <a:gd name="T17" fmla="*/ 0 60000 65536"/>
                <a:gd name="T18" fmla="*/ 0 60000 65536"/>
                <a:gd name="T19" fmla="*/ 0 60000 65536"/>
                <a:gd name="T20" fmla="*/ 0 60000 65536"/>
                <a:gd name="T21" fmla="*/ 0 w 22"/>
                <a:gd name="T22" fmla="*/ 0 h 30"/>
                <a:gd name="T23" fmla="*/ 22 w 22"/>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30">
                  <a:moveTo>
                    <a:pt x="4" y="13"/>
                  </a:moveTo>
                  <a:lnTo>
                    <a:pt x="0" y="30"/>
                  </a:lnTo>
                  <a:lnTo>
                    <a:pt x="21" y="30"/>
                  </a:lnTo>
                  <a:lnTo>
                    <a:pt x="22" y="4"/>
                  </a:lnTo>
                  <a:lnTo>
                    <a:pt x="14" y="0"/>
                  </a:lnTo>
                  <a:lnTo>
                    <a:pt x="4" y="13"/>
                  </a:lnTo>
                  <a:close/>
                </a:path>
              </a:pathLst>
            </a:custGeom>
            <a:grpFill/>
            <a:ln>
              <a:noFill/>
            </a:ln>
          </p:spPr>
          <p:txBody>
            <a:bodyPr/>
            <a:lstStyle/>
            <a:p>
              <a:endParaRPr lang="en-US" sz="1200"/>
            </a:p>
          </p:txBody>
        </p:sp>
        <p:sp>
          <p:nvSpPr>
            <p:cNvPr id="1049388" name="Freeform 34"/>
            <p:cNvSpPr/>
            <p:nvPr/>
          </p:nvSpPr>
          <p:spPr bwMode="gray">
            <a:xfrm>
              <a:off x="6858001" y="4264526"/>
              <a:ext cx="255985" cy="200025"/>
            </a:xfrm>
            <a:custGeom>
              <a:avLst/>
              <a:gdLst>
                <a:gd name="T0" fmla="*/ 2147483646 w 215"/>
                <a:gd name="T1" fmla="*/ 2147483646 h 168"/>
                <a:gd name="T2" fmla="*/ 2147483646 w 215"/>
                <a:gd name="T3" fmla="*/ 0 h 168"/>
                <a:gd name="T4" fmla="*/ 2147483646 w 215"/>
                <a:gd name="T5" fmla="*/ 0 h 168"/>
                <a:gd name="T6" fmla="*/ 2147483646 w 215"/>
                <a:gd name="T7" fmla="*/ 2147483646 h 168"/>
                <a:gd name="T8" fmla="*/ 2147483646 w 215"/>
                <a:gd name="T9" fmla="*/ 2147483646 h 168"/>
                <a:gd name="T10" fmla="*/ 2147483646 w 215"/>
                <a:gd name="T11" fmla="*/ 2147483646 h 168"/>
                <a:gd name="T12" fmla="*/ 2147483646 w 215"/>
                <a:gd name="T13" fmla="*/ 2147483646 h 168"/>
                <a:gd name="T14" fmla="*/ 2147483646 w 215"/>
                <a:gd name="T15" fmla="*/ 2147483646 h 168"/>
                <a:gd name="T16" fmla="*/ 2147483646 w 215"/>
                <a:gd name="T17" fmla="*/ 2147483646 h 168"/>
                <a:gd name="T18" fmla="*/ 2147483646 w 215"/>
                <a:gd name="T19" fmla="*/ 2147483646 h 168"/>
                <a:gd name="T20" fmla="*/ 2147483646 w 215"/>
                <a:gd name="T21" fmla="*/ 2147483646 h 168"/>
                <a:gd name="T22" fmla="*/ 2147483646 w 215"/>
                <a:gd name="T23" fmla="*/ 2147483646 h 168"/>
                <a:gd name="T24" fmla="*/ 2147483646 w 215"/>
                <a:gd name="T25" fmla="*/ 2147483646 h 168"/>
                <a:gd name="T26" fmla="*/ 2147483646 w 215"/>
                <a:gd name="T27" fmla="*/ 2147483646 h 168"/>
                <a:gd name="T28" fmla="*/ 2147483646 w 215"/>
                <a:gd name="T29" fmla="*/ 2147483646 h 168"/>
                <a:gd name="T30" fmla="*/ 2147483646 w 215"/>
                <a:gd name="T31" fmla="*/ 2147483646 h 168"/>
                <a:gd name="T32" fmla="*/ 0 w 215"/>
                <a:gd name="T33" fmla="*/ 2147483646 h 168"/>
                <a:gd name="T34" fmla="*/ 2147483646 w 215"/>
                <a:gd name="T35" fmla="*/ 2147483646 h 168"/>
                <a:gd name="T36" fmla="*/ 2147483646 w 215"/>
                <a:gd name="T37" fmla="*/ 2147483646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5"/>
                <a:gd name="T58" fmla="*/ 0 h 168"/>
                <a:gd name="T59" fmla="*/ 215 w 215"/>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5" h="168">
                  <a:moveTo>
                    <a:pt x="12" y="85"/>
                  </a:moveTo>
                  <a:lnTo>
                    <a:pt x="49" y="0"/>
                  </a:lnTo>
                  <a:lnTo>
                    <a:pt x="87" y="0"/>
                  </a:lnTo>
                  <a:lnTo>
                    <a:pt x="120" y="30"/>
                  </a:lnTo>
                  <a:lnTo>
                    <a:pt x="119" y="53"/>
                  </a:lnTo>
                  <a:lnTo>
                    <a:pt x="145" y="53"/>
                  </a:lnTo>
                  <a:lnTo>
                    <a:pt x="147" y="68"/>
                  </a:lnTo>
                  <a:lnTo>
                    <a:pt x="189" y="93"/>
                  </a:lnTo>
                  <a:lnTo>
                    <a:pt x="215" y="94"/>
                  </a:lnTo>
                  <a:lnTo>
                    <a:pt x="166" y="147"/>
                  </a:lnTo>
                  <a:lnTo>
                    <a:pt x="98" y="168"/>
                  </a:lnTo>
                  <a:lnTo>
                    <a:pt x="81" y="168"/>
                  </a:lnTo>
                  <a:lnTo>
                    <a:pt x="51" y="142"/>
                  </a:lnTo>
                  <a:lnTo>
                    <a:pt x="39" y="137"/>
                  </a:lnTo>
                  <a:lnTo>
                    <a:pt x="17" y="104"/>
                  </a:lnTo>
                  <a:lnTo>
                    <a:pt x="1" y="104"/>
                  </a:lnTo>
                  <a:lnTo>
                    <a:pt x="0" y="89"/>
                  </a:lnTo>
                  <a:lnTo>
                    <a:pt x="12" y="85"/>
                  </a:lnTo>
                  <a:close/>
                </a:path>
              </a:pathLst>
            </a:custGeom>
            <a:grpFill/>
            <a:ln>
              <a:noFill/>
            </a:ln>
          </p:spPr>
          <p:txBody>
            <a:bodyPr/>
            <a:lstStyle/>
            <a:p>
              <a:endParaRPr lang="en-US" sz="1200"/>
            </a:p>
          </p:txBody>
        </p:sp>
        <p:sp>
          <p:nvSpPr>
            <p:cNvPr id="1049389" name="Freeform 35"/>
            <p:cNvSpPr/>
            <p:nvPr/>
          </p:nvSpPr>
          <p:spPr bwMode="gray">
            <a:xfrm>
              <a:off x="7035405" y="4319295"/>
              <a:ext cx="102394" cy="52388"/>
            </a:xfrm>
            <a:custGeom>
              <a:avLst/>
              <a:gdLst>
                <a:gd name="T0" fmla="*/ 0 w 86"/>
                <a:gd name="T1" fmla="*/ 2147483646 h 44"/>
                <a:gd name="T2" fmla="*/ 2147483646 w 86"/>
                <a:gd name="T3" fmla="*/ 2147483646 h 44"/>
                <a:gd name="T4" fmla="*/ 2147483646 w 86"/>
                <a:gd name="T5" fmla="*/ 2147483646 h 44"/>
                <a:gd name="T6" fmla="*/ 2147483646 w 86"/>
                <a:gd name="T7" fmla="*/ 0 h 44"/>
                <a:gd name="T8" fmla="*/ 2147483646 w 86"/>
                <a:gd name="T9" fmla="*/ 2147483646 h 44"/>
                <a:gd name="T10" fmla="*/ 2147483646 w 86"/>
                <a:gd name="T11" fmla="*/ 2147483646 h 44"/>
                <a:gd name="T12" fmla="*/ 2147483646 w 86"/>
                <a:gd name="T13" fmla="*/ 2147483646 h 44"/>
                <a:gd name="T14" fmla="*/ 2147483646 w 86"/>
                <a:gd name="T15" fmla="*/ 2147483646 h 44"/>
                <a:gd name="T16" fmla="*/ 2147483646 w 86"/>
                <a:gd name="T17" fmla="*/ 2147483646 h 44"/>
                <a:gd name="T18" fmla="*/ 0 w 86"/>
                <a:gd name="T19" fmla="*/ 2147483646 h 44"/>
                <a:gd name="T20" fmla="*/ 0 w 86"/>
                <a:gd name="T21" fmla="*/ 2147483646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
                <a:gd name="T34" fmla="*/ 0 h 44"/>
                <a:gd name="T35" fmla="*/ 86 w 86"/>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 h="44">
                  <a:moveTo>
                    <a:pt x="0" y="3"/>
                  </a:moveTo>
                  <a:lnTo>
                    <a:pt x="21" y="18"/>
                  </a:lnTo>
                  <a:lnTo>
                    <a:pt x="27" y="18"/>
                  </a:lnTo>
                  <a:lnTo>
                    <a:pt x="79" y="0"/>
                  </a:lnTo>
                  <a:lnTo>
                    <a:pt x="86" y="19"/>
                  </a:lnTo>
                  <a:lnTo>
                    <a:pt x="82" y="35"/>
                  </a:lnTo>
                  <a:lnTo>
                    <a:pt x="70" y="44"/>
                  </a:lnTo>
                  <a:lnTo>
                    <a:pt x="42" y="43"/>
                  </a:lnTo>
                  <a:lnTo>
                    <a:pt x="1" y="18"/>
                  </a:lnTo>
                  <a:lnTo>
                    <a:pt x="0" y="3"/>
                  </a:lnTo>
                  <a:close/>
                </a:path>
              </a:pathLst>
            </a:custGeom>
            <a:grpFill/>
            <a:ln>
              <a:noFill/>
            </a:ln>
          </p:spPr>
          <p:txBody>
            <a:bodyPr/>
            <a:lstStyle/>
            <a:p>
              <a:endParaRPr lang="en-US" sz="1200"/>
            </a:p>
          </p:txBody>
        </p:sp>
        <p:sp>
          <p:nvSpPr>
            <p:cNvPr id="1049390" name="Freeform 36"/>
            <p:cNvSpPr/>
            <p:nvPr/>
          </p:nvSpPr>
          <p:spPr bwMode="gray">
            <a:xfrm>
              <a:off x="7183042" y="4282387"/>
              <a:ext cx="39290" cy="22622"/>
            </a:xfrm>
            <a:custGeom>
              <a:avLst/>
              <a:gdLst>
                <a:gd name="T0" fmla="*/ 0 w 33"/>
                <a:gd name="T1" fmla="*/ 2147483646 h 19"/>
                <a:gd name="T2" fmla="*/ 2147483646 w 33"/>
                <a:gd name="T3" fmla="*/ 2147483646 h 19"/>
                <a:gd name="T4" fmla="*/ 2147483646 w 33"/>
                <a:gd name="T5" fmla="*/ 2147483646 h 19"/>
                <a:gd name="T6" fmla="*/ 2147483646 w 33"/>
                <a:gd name="T7" fmla="*/ 2147483646 h 19"/>
                <a:gd name="T8" fmla="*/ 2147483646 w 33"/>
                <a:gd name="T9" fmla="*/ 0 h 19"/>
                <a:gd name="T10" fmla="*/ 2147483646 w 33"/>
                <a:gd name="T11" fmla="*/ 2147483646 h 19"/>
                <a:gd name="T12" fmla="*/ 0 w 33"/>
                <a:gd name="T13" fmla="*/ 2147483646 h 19"/>
                <a:gd name="T14" fmla="*/ 0 w 33"/>
                <a:gd name="T15" fmla="*/ 2147483646 h 19"/>
                <a:gd name="T16" fmla="*/ 0 60000 65536"/>
                <a:gd name="T17" fmla="*/ 0 60000 65536"/>
                <a:gd name="T18" fmla="*/ 0 60000 65536"/>
                <a:gd name="T19" fmla="*/ 0 60000 65536"/>
                <a:gd name="T20" fmla="*/ 0 60000 65536"/>
                <a:gd name="T21" fmla="*/ 0 60000 65536"/>
                <a:gd name="T22" fmla="*/ 0 60000 65536"/>
                <a:gd name="T23" fmla="*/ 0 60000 65536"/>
                <a:gd name="T24" fmla="*/ 0 w 33"/>
                <a:gd name="T25" fmla="*/ 0 h 19"/>
                <a:gd name="T26" fmla="*/ 33 w 33"/>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 h="19">
                  <a:moveTo>
                    <a:pt x="0" y="6"/>
                  </a:moveTo>
                  <a:lnTo>
                    <a:pt x="12" y="19"/>
                  </a:lnTo>
                  <a:lnTo>
                    <a:pt x="26" y="10"/>
                  </a:lnTo>
                  <a:lnTo>
                    <a:pt x="33" y="8"/>
                  </a:lnTo>
                  <a:lnTo>
                    <a:pt x="25" y="0"/>
                  </a:lnTo>
                  <a:lnTo>
                    <a:pt x="12" y="4"/>
                  </a:lnTo>
                  <a:lnTo>
                    <a:pt x="0" y="6"/>
                  </a:lnTo>
                  <a:close/>
                </a:path>
              </a:pathLst>
            </a:custGeom>
            <a:grpFill/>
            <a:ln>
              <a:noFill/>
            </a:ln>
          </p:spPr>
          <p:txBody>
            <a:bodyPr/>
            <a:lstStyle/>
            <a:p>
              <a:endParaRPr lang="en-US" sz="1200"/>
            </a:p>
          </p:txBody>
        </p:sp>
        <p:sp>
          <p:nvSpPr>
            <p:cNvPr id="1049391" name="Freeform 37"/>
            <p:cNvSpPr/>
            <p:nvPr/>
          </p:nvSpPr>
          <p:spPr bwMode="gray">
            <a:xfrm>
              <a:off x="6994923" y="4306198"/>
              <a:ext cx="177403" cy="247650"/>
            </a:xfrm>
            <a:custGeom>
              <a:avLst/>
              <a:gdLst>
                <a:gd name="T0" fmla="*/ 2147483646 w 149"/>
                <a:gd name="T1" fmla="*/ 2147483646 h 208"/>
                <a:gd name="T2" fmla="*/ 2147483646 w 149"/>
                <a:gd name="T3" fmla="*/ 0 h 208"/>
                <a:gd name="T4" fmla="*/ 2147483646 w 149"/>
                <a:gd name="T5" fmla="*/ 2147483646 h 208"/>
                <a:gd name="T6" fmla="*/ 2147483646 w 149"/>
                <a:gd name="T7" fmla="*/ 2147483646 h 208"/>
                <a:gd name="T8" fmla="*/ 2147483646 w 149"/>
                <a:gd name="T9" fmla="*/ 2147483646 h 208"/>
                <a:gd name="T10" fmla="*/ 2147483646 w 149"/>
                <a:gd name="T11" fmla="*/ 2147483646 h 208"/>
                <a:gd name="T12" fmla="*/ 0 w 149"/>
                <a:gd name="T13" fmla="*/ 2147483646 h 208"/>
                <a:gd name="T14" fmla="*/ 0 w 149"/>
                <a:gd name="T15" fmla="*/ 2147483646 h 208"/>
                <a:gd name="T16" fmla="*/ 2147483646 w 149"/>
                <a:gd name="T17" fmla="*/ 2147483646 h 208"/>
                <a:gd name="T18" fmla="*/ 2147483646 w 149"/>
                <a:gd name="T19" fmla="*/ 2147483646 h 208"/>
                <a:gd name="T20" fmla="*/ 2147483646 w 149"/>
                <a:gd name="T21" fmla="*/ 2147483646 h 208"/>
                <a:gd name="T22" fmla="*/ 2147483646 w 149"/>
                <a:gd name="T23" fmla="*/ 2147483646 h 208"/>
                <a:gd name="T24" fmla="*/ 2147483646 w 149"/>
                <a:gd name="T25" fmla="*/ 2147483646 h 208"/>
                <a:gd name="T26" fmla="*/ 2147483646 w 149"/>
                <a:gd name="T27" fmla="*/ 2147483646 h 208"/>
                <a:gd name="T28" fmla="*/ 2147483646 w 149"/>
                <a:gd name="T29" fmla="*/ 2147483646 h 2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9"/>
                <a:gd name="T46" fmla="*/ 0 h 208"/>
                <a:gd name="T47" fmla="*/ 149 w 149"/>
                <a:gd name="T48" fmla="*/ 208 h 20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9" h="208">
                  <a:moveTo>
                    <a:pt x="119" y="9"/>
                  </a:moveTo>
                  <a:lnTo>
                    <a:pt x="141" y="0"/>
                  </a:lnTo>
                  <a:lnTo>
                    <a:pt x="149" y="5"/>
                  </a:lnTo>
                  <a:lnTo>
                    <a:pt x="149" y="26"/>
                  </a:lnTo>
                  <a:lnTo>
                    <a:pt x="128" y="85"/>
                  </a:lnTo>
                  <a:lnTo>
                    <a:pt x="13" y="208"/>
                  </a:lnTo>
                  <a:lnTo>
                    <a:pt x="0" y="199"/>
                  </a:lnTo>
                  <a:lnTo>
                    <a:pt x="0" y="148"/>
                  </a:lnTo>
                  <a:lnTo>
                    <a:pt x="17" y="127"/>
                  </a:lnTo>
                  <a:lnTo>
                    <a:pt x="53" y="116"/>
                  </a:lnTo>
                  <a:lnTo>
                    <a:pt x="106" y="60"/>
                  </a:lnTo>
                  <a:lnTo>
                    <a:pt x="120" y="47"/>
                  </a:lnTo>
                  <a:lnTo>
                    <a:pt x="124" y="29"/>
                  </a:lnTo>
                  <a:lnTo>
                    <a:pt x="119" y="9"/>
                  </a:lnTo>
                  <a:close/>
                </a:path>
              </a:pathLst>
            </a:custGeom>
            <a:grpFill/>
            <a:ln>
              <a:noFill/>
            </a:ln>
          </p:spPr>
          <p:txBody>
            <a:bodyPr/>
            <a:lstStyle/>
            <a:p>
              <a:endParaRPr lang="en-US" sz="1200"/>
            </a:p>
          </p:txBody>
        </p:sp>
        <p:sp>
          <p:nvSpPr>
            <p:cNvPr id="1049392" name="Freeform 38"/>
            <p:cNvSpPr/>
            <p:nvPr/>
          </p:nvSpPr>
          <p:spPr bwMode="gray">
            <a:xfrm>
              <a:off x="6532961" y="4332393"/>
              <a:ext cx="226219" cy="140494"/>
            </a:xfrm>
            <a:custGeom>
              <a:avLst/>
              <a:gdLst>
                <a:gd name="T0" fmla="*/ 2147483646 w 190"/>
                <a:gd name="T1" fmla="*/ 2147483646 h 118"/>
                <a:gd name="T2" fmla="*/ 2147483646 w 190"/>
                <a:gd name="T3" fmla="*/ 2147483646 h 118"/>
                <a:gd name="T4" fmla="*/ 2147483646 w 190"/>
                <a:gd name="T5" fmla="*/ 2147483646 h 118"/>
                <a:gd name="T6" fmla="*/ 2147483646 w 190"/>
                <a:gd name="T7" fmla="*/ 2147483646 h 118"/>
                <a:gd name="T8" fmla="*/ 2147483646 w 190"/>
                <a:gd name="T9" fmla="*/ 2147483646 h 118"/>
                <a:gd name="T10" fmla="*/ 2147483646 w 190"/>
                <a:gd name="T11" fmla="*/ 2147483646 h 118"/>
                <a:gd name="T12" fmla="*/ 2147483646 w 190"/>
                <a:gd name="T13" fmla="*/ 2147483646 h 118"/>
                <a:gd name="T14" fmla="*/ 2147483646 w 190"/>
                <a:gd name="T15" fmla="*/ 2147483646 h 118"/>
                <a:gd name="T16" fmla="*/ 2147483646 w 190"/>
                <a:gd name="T17" fmla="*/ 2147483646 h 118"/>
                <a:gd name="T18" fmla="*/ 2147483646 w 190"/>
                <a:gd name="T19" fmla="*/ 2147483646 h 118"/>
                <a:gd name="T20" fmla="*/ 2147483646 w 190"/>
                <a:gd name="T21" fmla="*/ 2147483646 h 118"/>
                <a:gd name="T22" fmla="*/ 2147483646 w 190"/>
                <a:gd name="T23" fmla="*/ 2147483646 h 118"/>
                <a:gd name="T24" fmla="*/ 2147483646 w 190"/>
                <a:gd name="T25" fmla="*/ 0 h 118"/>
                <a:gd name="T26" fmla="*/ 2147483646 w 190"/>
                <a:gd name="T27" fmla="*/ 0 h 118"/>
                <a:gd name="T28" fmla="*/ 2147483646 w 190"/>
                <a:gd name="T29" fmla="*/ 2147483646 h 118"/>
                <a:gd name="T30" fmla="*/ 2147483646 w 190"/>
                <a:gd name="T31" fmla="*/ 2147483646 h 118"/>
                <a:gd name="T32" fmla="*/ 2147483646 w 190"/>
                <a:gd name="T33" fmla="*/ 2147483646 h 118"/>
                <a:gd name="T34" fmla="*/ 2147483646 w 190"/>
                <a:gd name="T35" fmla="*/ 2147483646 h 118"/>
                <a:gd name="T36" fmla="*/ 2147483646 w 190"/>
                <a:gd name="T37" fmla="*/ 2147483646 h 118"/>
                <a:gd name="T38" fmla="*/ 0 w 190"/>
                <a:gd name="T39" fmla="*/ 2147483646 h 118"/>
                <a:gd name="T40" fmla="*/ 2147483646 w 190"/>
                <a:gd name="T41" fmla="*/ 2147483646 h 118"/>
                <a:gd name="T42" fmla="*/ 2147483646 w 190"/>
                <a:gd name="T43" fmla="*/ 2147483646 h 1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0"/>
                <a:gd name="T67" fmla="*/ 0 h 118"/>
                <a:gd name="T68" fmla="*/ 190 w 190"/>
                <a:gd name="T69" fmla="*/ 118 h 11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0" h="118">
                  <a:moveTo>
                    <a:pt x="2" y="92"/>
                  </a:moveTo>
                  <a:lnTo>
                    <a:pt x="27" y="118"/>
                  </a:lnTo>
                  <a:lnTo>
                    <a:pt x="36" y="106"/>
                  </a:lnTo>
                  <a:lnTo>
                    <a:pt x="52" y="106"/>
                  </a:lnTo>
                  <a:lnTo>
                    <a:pt x="56" y="94"/>
                  </a:lnTo>
                  <a:lnTo>
                    <a:pt x="70" y="85"/>
                  </a:lnTo>
                  <a:lnTo>
                    <a:pt x="102" y="106"/>
                  </a:lnTo>
                  <a:lnTo>
                    <a:pt x="120" y="88"/>
                  </a:lnTo>
                  <a:lnTo>
                    <a:pt x="190" y="92"/>
                  </a:lnTo>
                  <a:lnTo>
                    <a:pt x="125" y="25"/>
                  </a:lnTo>
                  <a:lnTo>
                    <a:pt x="134" y="19"/>
                  </a:lnTo>
                  <a:lnTo>
                    <a:pt x="134" y="7"/>
                  </a:lnTo>
                  <a:lnTo>
                    <a:pt x="120" y="0"/>
                  </a:lnTo>
                  <a:lnTo>
                    <a:pt x="99" y="0"/>
                  </a:lnTo>
                  <a:lnTo>
                    <a:pt x="64" y="34"/>
                  </a:lnTo>
                  <a:lnTo>
                    <a:pt x="62" y="49"/>
                  </a:lnTo>
                  <a:lnTo>
                    <a:pt x="35" y="49"/>
                  </a:lnTo>
                  <a:lnTo>
                    <a:pt x="34" y="54"/>
                  </a:lnTo>
                  <a:lnTo>
                    <a:pt x="15" y="53"/>
                  </a:lnTo>
                  <a:lnTo>
                    <a:pt x="0" y="84"/>
                  </a:lnTo>
                  <a:lnTo>
                    <a:pt x="2" y="92"/>
                  </a:lnTo>
                  <a:close/>
                </a:path>
              </a:pathLst>
            </a:custGeom>
            <a:grpFill/>
            <a:ln>
              <a:noFill/>
            </a:ln>
          </p:spPr>
          <p:txBody>
            <a:bodyPr/>
            <a:lstStyle/>
            <a:p>
              <a:endParaRPr lang="en-US" sz="1200"/>
            </a:p>
          </p:txBody>
        </p:sp>
        <p:sp>
          <p:nvSpPr>
            <p:cNvPr id="1049393" name="Freeform 39"/>
            <p:cNvSpPr/>
            <p:nvPr/>
          </p:nvSpPr>
          <p:spPr bwMode="gray">
            <a:xfrm>
              <a:off x="6381751" y="4519321"/>
              <a:ext cx="11906" cy="11906"/>
            </a:xfrm>
            <a:custGeom>
              <a:avLst/>
              <a:gdLst>
                <a:gd name="T0" fmla="*/ 0 w 10"/>
                <a:gd name="T1" fmla="*/ 2147483646 h 10"/>
                <a:gd name="T2" fmla="*/ 2147483646 w 10"/>
                <a:gd name="T3" fmla="*/ 0 h 10"/>
                <a:gd name="T4" fmla="*/ 2147483646 w 10"/>
                <a:gd name="T5" fmla="*/ 2147483646 h 10"/>
                <a:gd name="T6" fmla="*/ 2147483646 w 10"/>
                <a:gd name="T7" fmla="*/ 2147483646 h 10"/>
                <a:gd name="T8" fmla="*/ 0 w 10"/>
                <a:gd name="T9" fmla="*/ 2147483646 h 10"/>
                <a:gd name="T10" fmla="*/ 0 w 10"/>
                <a:gd name="T11" fmla="*/ 2147483646 h 10"/>
                <a:gd name="T12" fmla="*/ 0 w 10"/>
                <a:gd name="T13" fmla="*/ 2147483646 h 10"/>
                <a:gd name="T14" fmla="*/ 0 60000 65536"/>
                <a:gd name="T15" fmla="*/ 0 60000 65536"/>
                <a:gd name="T16" fmla="*/ 0 60000 65536"/>
                <a:gd name="T17" fmla="*/ 0 60000 65536"/>
                <a:gd name="T18" fmla="*/ 0 60000 65536"/>
                <a:gd name="T19" fmla="*/ 0 60000 65536"/>
                <a:gd name="T20" fmla="*/ 0 60000 65536"/>
                <a:gd name="T21" fmla="*/ 0 w 10"/>
                <a:gd name="T22" fmla="*/ 0 h 10"/>
                <a:gd name="T23" fmla="*/ 10 w 10"/>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0">
                  <a:moveTo>
                    <a:pt x="0" y="3"/>
                  </a:moveTo>
                  <a:lnTo>
                    <a:pt x="5" y="0"/>
                  </a:lnTo>
                  <a:lnTo>
                    <a:pt x="10" y="4"/>
                  </a:lnTo>
                  <a:lnTo>
                    <a:pt x="5" y="10"/>
                  </a:lnTo>
                  <a:lnTo>
                    <a:pt x="0" y="9"/>
                  </a:lnTo>
                  <a:lnTo>
                    <a:pt x="0" y="3"/>
                  </a:lnTo>
                  <a:close/>
                </a:path>
              </a:pathLst>
            </a:custGeom>
            <a:grpFill/>
            <a:ln>
              <a:noFill/>
            </a:ln>
          </p:spPr>
          <p:txBody>
            <a:bodyPr/>
            <a:lstStyle/>
            <a:p>
              <a:endParaRPr lang="en-US" sz="1200"/>
            </a:p>
          </p:txBody>
        </p:sp>
        <p:sp>
          <p:nvSpPr>
            <p:cNvPr id="1049394" name="Freeform 40"/>
            <p:cNvSpPr/>
            <p:nvPr/>
          </p:nvSpPr>
          <p:spPr bwMode="gray">
            <a:xfrm>
              <a:off x="6396039" y="4499080"/>
              <a:ext cx="13097" cy="11906"/>
            </a:xfrm>
            <a:custGeom>
              <a:avLst/>
              <a:gdLst>
                <a:gd name="T0" fmla="*/ 0 w 11"/>
                <a:gd name="T1" fmla="*/ 2147483646 h 10"/>
                <a:gd name="T2" fmla="*/ 2147483646 w 11"/>
                <a:gd name="T3" fmla="*/ 0 h 10"/>
                <a:gd name="T4" fmla="*/ 2147483646 w 11"/>
                <a:gd name="T5" fmla="*/ 2147483646 h 10"/>
                <a:gd name="T6" fmla="*/ 2147483646 w 11"/>
                <a:gd name="T7" fmla="*/ 2147483646 h 10"/>
                <a:gd name="T8" fmla="*/ 2147483646 w 11"/>
                <a:gd name="T9" fmla="*/ 2147483646 h 10"/>
                <a:gd name="T10" fmla="*/ 0 w 11"/>
                <a:gd name="T11" fmla="*/ 2147483646 h 10"/>
                <a:gd name="T12" fmla="*/ 0 w 11"/>
                <a:gd name="T13" fmla="*/ 2147483646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0" y="1"/>
                  </a:moveTo>
                  <a:lnTo>
                    <a:pt x="9" y="0"/>
                  </a:lnTo>
                  <a:lnTo>
                    <a:pt x="11" y="5"/>
                  </a:lnTo>
                  <a:lnTo>
                    <a:pt x="8" y="10"/>
                  </a:lnTo>
                  <a:lnTo>
                    <a:pt x="2" y="9"/>
                  </a:lnTo>
                  <a:lnTo>
                    <a:pt x="0" y="1"/>
                  </a:lnTo>
                  <a:close/>
                </a:path>
              </a:pathLst>
            </a:custGeom>
            <a:grpFill/>
            <a:ln>
              <a:noFill/>
            </a:ln>
          </p:spPr>
          <p:txBody>
            <a:bodyPr/>
            <a:lstStyle/>
            <a:p>
              <a:endParaRPr lang="en-US" sz="1200"/>
            </a:p>
          </p:txBody>
        </p:sp>
        <p:sp>
          <p:nvSpPr>
            <p:cNvPr id="1049395" name="Freeform 41"/>
            <p:cNvSpPr/>
            <p:nvPr/>
          </p:nvSpPr>
          <p:spPr bwMode="gray">
            <a:xfrm>
              <a:off x="6416280" y="4459789"/>
              <a:ext cx="16669" cy="19050"/>
            </a:xfrm>
            <a:custGeom>
              <a:avLst/>
              <a:gdLst>
                <a:gd name="T0" fmla="*/ 2147483646 w 14"/>
                <a:gd name="T1" fmla="*/ 2147483646 h 16"/>
                <a:gd name="T2" fmla="*/ 0 w 14"/>
                <a:gd name="T3" fmla="*/ 2147483646 h 16"/>
                <a:gd name="T4" fmla="*/ 2147483646 w 14"/>
                <a:gd name="T5" fmla="*/ 2147483646 h 16"/>
                <a:gd name="T6" fmla="*/ 2147483646 w 14"/>
                <a:gd name="T7" fmla="*/ 2147483646 h 16"/>
                <a:gd name="T8" fmla="*/ 2147483646 w 14"/>
                <a:gd name="T9" fmla="*/ 0 h 16"/>
                <a:gd name="T10" fmla="*/ 2147483646 w 14"/>
                <a:gd name="T11" fmla="*/ 2147483646 h 16"/>
                <a:gd name="T12" fmla="*/ 2147483646 w 14"/>
                <a:gd name="T13" fmla="*/ 2147483646 h 16"/>
                <a:gd name="T14" fmla="*/ 0 60000 65536"/>
                <a:gd name="T15" fmla="*/ 0 60000 65536"/>
                <a:gd name="T16" fmla="*/ 0 60000 65536"/>
                <a:gd name="T17" fmla="*/ 0 60000 65536"/>
                <a:gd name="T18" fmla="*/ 0 60000 65536"/>
                <a:gd name="T19" fmla="*/ 0 60000 65536"/>
                <a:gd name="T20" fmla="*/ 0 60000 65536"/>
                <a:gd name="T21" fmla="*/ 0 w 14"/>
                <a:gd name="T22" fmla="*/ 0 h 16"/>
                <a:gd name="T23" fmla="*/ 14 w 1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6">
                  <a:moveTo>
                    <a:pt x="2" y="2"/>
                  </a:moveTo>
                  <a:lnTo>
                    <a:pt x="0" y="12"/>
                  </a:lnTo>
                  <a:lnTo>
                    <a:pt x="8" y="16"/>
                  </a:lnTo>
                  <a:lnTo>
                    <a:pt x="14" y="11"/>
                  </a:lnTo>
                  <a:lnTo>
                    <a:pt x="11" y="0"/>
                  </a:lnTo>
                  <a:lnTo>
                    <a:pt x="2" y="2"/>
                  </a:lnTo>
                  <a:close/>
                </a:path>
              </a:pathLst>
            </a:custGeom>
            <a:grpFill/>
            <a:ln>
              <a:noFill/>
            </a:ln>
          </p:spPr>
          <p:txBody>
            <a:bodyPr/>
            <a:lstStyle/>
            <a:p>
              <a:endParaRPr lang="en-US" sz="1200"/>
            </a:p>
          </p:txBody>
        </p:sp>
        <p:sp>
          <p:nvSpPr>
            <p:cNvPr id="1049396" name="Freeform 42"/>
            <p:cNvSpPr/>
            <p:nvPr/>
          </p:nvSpPr>
          <p:spPr bwMode="gray">
            <a:xfrm>
              <a:off x="6422233" y="4494318"/>
              <a:ext cx="108347" cy="111919"/>
            </a:xfrm>
            <a:custGeom>
              <a:avLst/>
              <a:gdLst>
                <a:gd name="T0" fmla="*/ 2147483646 w 91"/>
                <a:gd name="T1" fmla="*/ 0 h 94"/>
                <a:gd name="T2" fmla="*/ 2147483646 w 91"/>
                <a:gd name="T3" fmla="*/ 2147483646 h 94"/>
                <a:gd name="T4" fmla="*/ 2147483646 w 91"/>
                <a:gd name="T5" fmla="*/ 2147483646 h 94"/>
                <a:gd name="T6" fmla="*/ 0 w 91"/>
                <a:gd name="T7" fmla="*/ 2147483646 h 94"/>
                <a:gd name="T8" fmla="*/ 2147483646 w 91"/>
                <a:gd name="T9" fmla="*/ 2147483646 h 94"/>
                <a:gd name="T10" fmla="*/ 2147483646 w 91"/>
                <a:gd name="T11" fmla="*/ 2147483646 h 94"/>
                <a:gd name="T12" fmla="*/ 2147483646 w 91"/>
                <a:gd name="T13" fmla="*/ 2147483646 h 94"/>
                <a:gd name="T14" fmla="*/ 2147483646 w 91"/>
                <a:gd name="T15" fmla="*/ 2147483646 h 94"/>
                <a:gd name="T16" fmla="*/ 2147483646 w 91"/>
                <a:gd name="T17" fmla="*/ 2147483646 h 94"/>
                <a:gd name="T18" fmla="*/ 2147483646 w 91"/>
                <a:gd name="T19" fmla="*/ 2147483646 h 94"/>
                <a:gd name="T20" fmla="*/ 2147483646 w 91"/>
                <a:gd name="T21" fmla="*/ 2147483646 h 94"/>
                <a:gd name="T22" fmla="*/ 2147483646 w 91"/>
                <a:gd name="T23" fmla="*/ 2147483646 h 94"/>
                <a:gd name="T24" fmla="*/ 2147483646 w 91"/>
                <a:gd name="T25" fmla="*/ 2147483646 h 94"/>
                <a:gd name="T26" fmla="*/ 2147483646 w 91"/>
                <a:gd name="T27" fmla="*/ 2147483646 h 94"/>
                <a:gd name="T28" fmla="*/ 2147483646 w 91"/>
                <a:gd name="T29" fmla="*/ 0 h 94"/>
                <a:gd name="T30" fmla="*/ 2147483646 w 91"/>
                <a:gd name="T31" fmla="*/ 0 h 94"/>
                <a:gd name="T32" fmla="*/ 2147483646 w 91"/>
                <a:gd name="T33" fmla="*/ 0 h 9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1"/>
                <a:gd name="T52" fmla="*/ 0 h 94"/>
                <a:gd name="T53" fmla="*/ 91 w 91"/>
                <a:gd name="T54" fmla="*/ 94 h 9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1" h="94">
                  <a:moveTo>
                    <a:pt x="47" y="0"/>
                  </a:moveTo>
                  <a:lnTo>
                    <a:pt x="47" y="13"/>
                  </a:lnTo>
                  <a:lnTo>
                    <a:pt x="17" y="13"/>
                  </a:lnTo>
                  <a:lnTo>
                    <a:pt x="0" y="48"/>
                  </a:lnTo>
                  <a:lnTo>
                    <a:pt x="42" y="94"/>
                  </a:lnTo>
                  <a:lnTo>
                    <a:pt x="52" y="85"/>
                  </a:lnTo>
                  <a:lnTo>
                    <a:pt x="52" y="76"/>
                  </a:lnTo>
                  <a:lnTo>
                    <a:pt x="44" y="73"/>
                  </a:lnTo>
                  <a:lnTo>
                    <a:pt x="44" y="67"/>
                  </a:lnTo>
                  <a:lnTo>
                    <a:pt x="61" y="56"/>
                  </a:lnTo>
                  <a:lnTo>
                    <a:pt x="76" y="67"/>
                  </a:lnTo>
                  <a:lnTo>
                    <a:pt x="91" y="68"/>
                  </a:lnTo>
                  <a:lnTo>
                    <a:pt x="91" y="13"/>
                  </a:lnTo>
                  <a:lnTo>
                    <a:pt x="65" y="12"/>
                  </a:lnTo>
                  <a:lnTo>
                    <a:pt x="65" y="0"/>
                  </a:lnTo>
                  <a:lnTo>
                    <a:pt x="47" y="0"/>
                  </a:lnTo>
                  <a:close/>
                </a:path>
              </a:pathLst>
            </a:custGeom>
            <a:grpFill/>
            <a:ln>
              <a:noFill/>
            </a:ln>
          </p:spPr>
          <p:txBody>
            <a:bodyPr/>
            <a:lstStyle/>
            <a:p>
              <a:endParaRPr lang="en-US" sz="1200"/>
            </a:p>
          </p:txBody>
        </p:sp>
        <p:sp>
          <p:nvSpPr>
            <p:cNvPr id="1049397" name="Freeform 43"/>
            <p:cNvSpPr/>
            <p:nvPr/>
          </p:nvSpPr>
          <p:spPr bwMode="gray">
            <a:xfrm>
              <a:off x="6446045" y="4495508"/>
              <a:ext cx="27385" cy="9525"/>
            </a:xfrm>
            <a:custGeom>
              <a:avLst/>
              <a:gdLst>
                <a:gd name="T0" fmla="*/ 0 w 23"/>
                <a:gd name="T1" fmla="*/ 0 h 8"/>
                <a:gd name="T2" fmla="*/ 0 w 23"/>
                <a:gd name="T3" fmla="*/ 2147483646 h 8"/>
                <a:gd name="T4" fmla="*/ 2147483646 w 23"/>
                <a:gd name="T5" fmla="*/ 2147483646 h 8"/>
                <a:gd name="T6" fmla="*/ 2147483646 w 23"/>
                <a:gd name="T7" fmla="*/ 0 h 8"/>
                <a:gd name="T8" fmla="*/ 0 w 23"/>
                <a:gd name="T9" fmla="*/ 0 h 8"/>
                <a:gd name="T10" fmla="*/ 0 w 23"/>
                <a:gd name="T11" fmla="*/ 0 h 8"/>
                <a:gd name="T12" fmla="*/ 0 60000 65536"/>
                <a:gd name="T13" fmla="*/ 0 60000 65536"/>
                <a:gd name="T14" fmla="*/ 0 60000 65536"/>
                <a:gd name="T15" fmla="*/ 0 60000 65536"/>
                <a:gd name="T16" fmla="*/ 0 60000 65536"/>
                <a:gd name="T17" fmla="*/ 0 60000 65536"/>
                <a:gd name="T18" fmla="*/ 0 w 23"/>
                <a:gd name="T19" fmla="*/ 0 h 8"/>
                <a:gd name="T20" fmla="*/ 23 w 23"/>
                <a:gd name="T21" fmla="*/ 8 h 8"/>
              </a:gdLst>
              <a:ahLst/>
              <a:cxnLst>
                <a:cxn ang="T12">
                  <a:pos x="T0" y="T1"/>
                </a:cxn>
                <a:cxn ang="T13">
                  <a:pos x="T2" y="T3"/>
                </a:cxn>
                <a:cxn ang="T14">
                  <a:pos x="T4" y="T5"/>
                </a:cxn>
                <a:cxn ang="T15">
                  <a:pos x="T6" y="T7"/>
                </a:cxn>
                <a:cxn ang="T16">
                  <a:pos x="T8" y="T9"/>
                </a:cxn>
                <a:cxn ang="T17">
                  <a:pos x="T10" y="T11"/>
                </a:cxn>
              </a:cxnLst>
              <a:rect l="T18" t="T19" r="T20" b="T21"/>
              <a:pathLst>
                <a:path w="23" h="8">
                  <a:moveTo>
                    <a:pt x="0" y="0"/>
                  </a:moveTo>
                  <a:lnTo>
                    <a:pt x="0" y="7"/>
                  </a:lnTo>
                  <a:lnTo>
                    <a:pt x="23" y="8"/>
                  </a:lnTo>
                  <a:lnTo>
                    <a:pt x="22" y="0"/>
                  </a:lnTo>
                  <a:lnTo>
                    <a:pt x="0" y="0"/>
                  </a:lnTo>
                  <a:close/>
                </a:path>
              </a:pathLst>
            </a:custGeom>
            <a:grpFill/>
            <a:ln>
              <a:noFill/>
            </a:ln>
          </p:spPr>
          <p:txBody>
            <a:bodyPr/>
            <a:lstStyle/>
            <a:p>
              <a:endParaRPr lang="en-US" sz="1200"/>
            </a:p>
          </p:txBody>
        </p:sp>
        <p:sp>
          <p:nvSpPr>
            <p:cNvPr id="1049398" name="Freeform 44"/>
            <p:cNvSpPr/>
            <p:nvPr/>
          </p:nvSpPr>
          <p:spPr bwMode="gray">
            <a:xfrm>
              <a:off x="6473430" y="4464553"/>
              <a:ext cx="121444" cy="154781"/>
            </a:xfrm>
            <a:custGeom>
              <a:avLst/>
              <a:gdLst>
                <a:gd name="T0" fmla="*/ 2147483646 w 102"/>
                <a:gd name="T1" fmla="*/ 2147483646 h 130"/>
                <a:gd name="T2" fmla="*/ 2147483646 w 102"/>
                <a:gd name="T3" fmla="*/ 2147483646 h 130"/>
                <a:gd name="T4" fmla="*/ 2147483646 w 102"/>
                <a:gd name="T5" fmla="*/ 2147483646 h 130"/>
                <a:gd name="T6" fmla="*/ 2147483646 w 102"/>
                <a:gd name="T7" fmla="*/ 2147483646 h 130"/>
                <a:gd name="T8" fmla="*/ 2147483646 w 102"/>
                <a:gd name="T9" fmla="*/ 2147483646 h 130"/>
                <a:gd name="T10" fmla="*/ 2147483646 w 102"/>
                <a:gd name="T11" fmla="*/ 2147483646 h 130"/>
                <a:gd name="T12" fmla="*/ 2147483646 w 102"/>
                <a:gd name="T13" fmla="*/ 2147483646 h 130"/>
                <a:gd name="T14" fmla="*/ 2147483646 w 102"/>
                <a:gd name="T15" fmla="*/ 2147483646 h 130"/>
                <a:gd name="T16" fmla="*/ 2147483646 w 102"/>
                <a:gd name="T17" fmla="*/ 2147483646 h 130"/>
                <a:gd name="T18" fmla="*/ 2147483646 w 102"/>
                <a:gd name="T19" fmla="*/ 2147483646 h 130"/>
                <a:gd name="T20" fmla="*/ 0 w 102"/>
                <a:gd name="T21" fmla="*/ 2147483646 h 130"/>
                <a:gd name="T22" fmla="*/ 2147483646 w 102"/>
                <a:gd name="T23" fmla="*/ 2147483646 h 130"/>
                <a:gd name="T24" fmla="*/ 2147483646 w 102"/>
                <a:gd name="T25" fmla="*/ 2147483646 h 130"/>
                <a:gd name="T26" fmla="*/ 2147483646 w 102"/>
                <a:gd name="T27" fmla="*/ 2147483646 h 130"/>
                <a:gd name="T28" fmla="*/ 2147483646 w 102"/>
                <a:gd name="T29" fmla="*/ 2147483646 h 130"/>
                <a:gd name="T30" fmla="*/ 2147483646 w 102"/>
                <a:gd name="T31" fmla="*/ 2147483646 h 130"/>
                <a:gd name="T32" fmla="*/ 2147483646 w 102"/>
                <a:gd name="T33" fmla="*/ 2147483646 h 130"/>
                <a:gd name="T34" fmla="*/ 2147483646 w 102"/>
                <a:gd name="T35" fmla="*/ 2147483646 h 130"/>
                <a:gd name="T36" fmla="*/ 2147483646 w 102"/>
                <a:gd name="T37" fmla="*/ 2147483646 h 130"/>
                <a:gd name="T38" fmla="*/ 2147483646 w 102"/>
                <a:gd name="T39" fmla="*/ 2147483646 h 130"/>
                <a:gd name="T40" fmla="*/ 2147483646 w 102"/>
                <a:gd name="T41" fmla="*/ 0 h 130"/>
                <a:gd name="T42" fmla="*/ 2147483646 w 102"/>
                <a:gd name="T43" fmla="*/ 0 h 130"/>
                <a:gd name="T44" fmla="*/ 2147483646 w 102"/>
                <a:gd name="T45" fmla="*/ 2147483646 h 130"/>
                <a:gd name="T46" fmla="*/ 2147483646 w 102"/>
                <a:gd name="T47" fmla="*/ 2147483646 h 130"/>
                <a:gd name="T48" fmla="*/ 2147483646 w 102"/>
                <a:gd name="T49" fmla="*/ 2147483646 h 1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0"/>
                <a:gd name="T77" fmla="*/ 102 w 102"/>
                <a:gd name="T78" fmla="*/ 130 h 1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0">
                  <a:moveTo>
                    <a:pt x="29" y="25"/>
                  </a:moveTo>
                  <a:lnTo>
                    <a:pt x="29" y="33"/>
                  </a:lnTo>
                  <a:lnTo>
                    <a:pt x="54" y="33"/>
                  </a:lnTo>
                  <a:lnTo>
                    <a:pt x="54" y="98"/>
                  </a:lnTo>
                  <a:lnTo>
                    <a:pt x="31" y="97"/>
                  </a:lnTo>
                  <a:lnTo>
                    <a:pt x="18" y="87"/>
                  </a:lnTo>
                  <a:lnTo>
                    <a:pt x="8" y="93"/>
                  </a:lnTo>
                  <a:lnTo>
                    <a:pt x="8" y="96"/>
                  </a:lnTo>
                  <a:lnTo>
                    <a:pt x="13" y="98"/>
                  </a:lnTo>
                  <a:lnTo>
                    <a:pt x="14" y="111"/>
                  </a:lnTo>
                  <a:lnTo>
                    <a:pt x="0" y="124"/>
                  </a:lnTo>
                  <a:lnTo>
                    <a:pt x="3" y="130"/>
                  </a:lnTo>
                  <a:lnTo>
                    <a:pt x="18" y="118"/>
                  </a:lnTo>
                  <a:lnTo>
                    <a:pt x="26" y="118"/>
                  </a:lnTo>
                  <a:lnTo>
                    <a:pt x="29" y="126"/>
                  </a:lnTo>
                  <a:lnTo>
                    <a:pt x="38" y="130"/>
                  </a:lnTo>
                  <a:lnTo>
                    <a:pt x="71" y="102"/>
                  </a:lnTo>
                  <a:lnTo>
                    <a:pt x="69" y="83"/>
                  </a:lnTo>
                  <a:lnTo>
                    <a:pt x="76" y="67"/>
                  </a:lnTo>
                  <a:lnTo>
                    <a:pt x="97" y="51"/>
                  </a:lnTo>
                  <a:lnTo>
                    <a:pt x="102" y="0"/>
                  </a:lnTo>
                  <a:lnTo>
                    <a:pt x="88" y="0"/>
                  </a:lnTo>
                  <a:lnTo>
                    <a:pt x="71" y="24"/>
                  </a:lnTo>
                  <a:lnTo>
                    <a:pt x="29" y="25"/>
                  </a:lnTo>
                  <a:close/>
                </a:path>
              </a:pathLst>
            </a:custGeom>
            <a:grpFill/>
            <a:ln>
              <a:noFill/>
            </a:ln>
          </p:spPr>
          <p:txBody>
            <a:bodyPr/>
            <a:lstStyle/>
            <a:p>
              <a:endParaRPr lang="en-US" sz="1200"/>
            </a:p>
          </p:txBody>
        </p:sp>
        <p:sp>
          <p:nvSpPr>
            <p:cNvPr id="1049399" name="Freeform 45"/>
            <p:cNvSpPr/>
            <p:nvPr/>
          </p:nvSpPr>
          <p:spPr bwMode="gray">
            <a:xfrm>
              <a:off x="6479381" y="4609808"/>
              <a:ext cx="25004" cy="27384"/>
            </a:xfrm>
            <a:custGeom>
              <a:avLst/>
              <a:gdLst>
                <a:gd name="T0" fmla="*/ 0 w 21"/>
                <a:gd name="T1" fmla="*/ 2147483646 h 23"/>
                <a:gd name="T2" fmla="*/ 2147483646 w 21"/>
                <a:gd name="T3" fmla="*/ 2147483646 h 23"/>
                <a:gd name="T4" fmla="*/ 2147483646 w 21"/>
                <a:gd name="T5" fmla="*/ 2147483646 h 23"/>
                <a:gd name="T6" fmla="*/ 2147483646 w 21"/>
                <a:gd name="T7" fmla="*/ 0 h 23"/>
                <a:gd name="T8" fmla="*/ 2147483646 w 21"/>
                <a:gd name="T9" fmla="*/ 0 h 23"/>
                <a:gd name="T10" fmla="*/ 0 w 21"/>
                <a:gd name="T11" fmla="*/ 2147483646 h 23"/>
                <a:gd name="T12" fmla="*/ 0 w 21"/>
                <a:gd name="T13" fmla="*/ 2147483646 h 23"/>
                <a:gd name="T14" fmla="*/ 0 60000 65536"/>
                <a:gd name="T15" fmla="*/ 0 60000 65536"/>
                <a:gd name="T16" fmla="*/ 0 60000 65536"/>
                <a:gd name="T17" fmla="*/ 0 60000 65536"/>
                <a:gd name="T18" fmla="*/ 0 60000 65536"/>
                <a:gd name="T19" fmla="*/ 0 60000 65536"/>
                <a:gd name="T20" fmla="*/ 0 60000 65536"/>
                <a:gd name="T21" fmla="*/ 0 w 21"/>
                <a:gd name="T22" fmla="*/ 0 h 23"/>
                <a:gd name="T23" fmla="*/ 21 w 21"/>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3">
                  <a:moveTo>
                    <a:pt x="0" y="12"/>
                  </a:moveTo>
                  <a:lnTo>
                    <a:pt x="9" y="23"/>
                  </a:lnTo>
                  <a:lnTo>
                    <a:pt x="21" y="12"/>
                  </a:lnTo>
                  <a:lnTo>
                    <a:pt x="17" y="0"/>
                  </a:lnTo>
                  <a:lnTo>
                    <a:pt x="15" y="0"/>
                  </a:lnTo>
                  <a:lnTo>
                    <a:pt x="0" y="12"/>
                  </a:lnTo>
                  <a:close/>
                </a:path>
              </a:pathLst>
            </a:custGeom>
            <a:grpFill/>
            <a:ln>
              <a:noFill/>
            </a:ln>
          </p:spPr>
          <p:txBody>
            <a:bodyPr/>
            <a:lstStyle/>
            <a:p>
              <a:endParaRPr lang="en-US" sz="1200"/>
            </a:p>
          </p:txBody>
        </p:sp>
        <p:sp>
          <p:nvSpPr>
            <p:cNvPr id="1049400" name="Freeform 46"/>
            <p:cNvSpPr/>
            <p:nvPr/>
          </p:nvSpPr>
          <p:spPr bwMode="gray">
            <a:xfrm>
              <a:off x="6497241" y="4439548"/>
              <a:ext cx="327422" cy="334566"/>
            </a:xfrm>
            <a:custGeom>
              <a:avLst/>
              <a:gdLst>
                <a:gd name="T0" fmla="*/ 0 w 275"/>
                <a:gd name="T1" fmla="*/ 2147483646 h 281"/>
                <a:gd name="T2" fmla="*/ 2147483646 w 275"/>
                <a:gd name="T3" fmla="*/ 2147483646 h 281"/>
                <a:gd name="T4" fmla="*/ 2147483646 w 275"/>
                <a:gd name="T5" fmla="*/ 2147483646 h 281"/>
                <a:gd name="T6" fmla="*/ 2147483646 w 275"/>
                <a:gd name="T7" fmla="*/ 2147483646 h 281"/>
                <a:gd name="T8" fmla="*/ 2147483646 w 275"/>
                <a:gd name="T9" fmla="*/ 2147483646 h 281"/>
                <a:gd name="T10" fmla="*/ 2147483646 w 275"/>
                <a:gd name="T11" fmla="*/ 2147483646 h 281"/>
                <a:gd name="T12" fmla="*/ 2147483646 w 275"/>
                <a:gd name="T13" fmla="*/ 2147483646 h 281"/>
                <a:gd name="T14" fmla="*/ 2147483646 w 275"/>
                <a:gd name="T15" fmla="*/ 2147483646 h 281"/>
                <a:gd name="T16" fmla="*/ 2147483646 w 275"/>
                <a:gd name="T17" fmla="*/ 2147483646 h 281"/>
                <a:gd name="T18" fmla="*/ 2147483646 w 275"/>
                <a:gd name="T19" fmla="*/ 2147483646 h 281"/>
                <a:gd name="T20" fmla="*/ 2147483646 w 275"/>
                <a:gd name="T21" fmla="*/ 2147483646 h 281"/>
                <a:gd name="T22" fmla="*/ 2147483646 w 275"/>
                <a:gd name="T23" fmla="*/ 2147483646 h 281"/>
                <a:gd name="T24" fmla="*/ 2147483646 w 275"/>
                <a:gd name="T25" fmla="*/ 2147483646 h 281"/>
                <a:gd name="T26" fmla="*/ 2147483646 w 275"/>
                <a:gd name="T27" fmla="*/ 2147483646 h 281"/>
                <a:gd name="T28" fmla="*/ 2147483646 w 275"/>
                <a:gd name="T29" fmla="*/ 2147483646 h 281"/>
                <a:gd name="T30" fmla="*/ 2147483646 w 275"/>
                <a:gd name="T31" fmla="*/ 2147483646 h 281"/>
                <a:gd name="T32" fmla="*/ 2147483646 w 275"/>
                <a:gd name="T33" fmla="*/ 2147483646 h 281"/>
                <a:gd name="T34" fmla="*/ 2147483646 w 275"/>
                <a:gd name="T35" fmla="*/ 2147483646 h 281"/>
                <a:gd name="T36" fmla="*/ 2147483646 w 275"/>
                <a:gd name="T37" fmla="*/ 2147483646 h 281"/>
                <a:gd name="T38" fmla="*/ 2147483646 w 275"/>
                <a:gd name="T39" fmla="*/ 2147483646 h 281"/>
                <a:gd name="T40" fmla="*/ 2147483646 w 275"/>
                <a:gd name="T41" fmla="*/ 2147483646 h 281"/>
                <a:gd name="T42" fmla="*/ 2147483646 w 275"/>
                <a:gd name="T43" fmla="*/ 2147483646 h 281"/>
                <a:gd name="T44" fmla="*/ 2147483646 w 275"/>
                <a:gd name="T45" fmla="*/ 2147483646 h 281"/>
                <a:gd name="T46" fmla="*/ 2147483646 w 275"/>
                <a:gd name="T47" fmla="*/ 2147483646 h 281"/>
                <a:gd name="T48" fmla="*/ 2147483646 w 275"/>
                <a:gd name="T49" fmla="*/ 2147483646 h 281"/>
                <a:gd name="T50" fmla="*/ 2147483646 w 275"/>
                <a:gd name="T51" fmla="*/ 2147483646 h 281"/>
                <a:gd name="T52" fmla="*/ 2147483646 w 275"/>
                <a:gd name="T53" fmla="*/ 2147483646 h 281"/>
                <a:gd name="T54" fmla="*/ 2147483646 w 275"/>
                <a:gd name="T55" fmla="*/ 2147483646 h 281"/>
                <a:gd name="T56" fmla="*/ 2147483646 w 275"/>
                <a:gd name="T57" fmla="*/ 2147483646 h 281"/>
                <a:gd name="T58" fmla="*/ 2147483646 w 275"/>
                <a:gd name="T59" fmla="*/ 2147483646 h 281"/>
                <a:gd name="T60" fmla="*/ 2147483646 w 275"/>
                <a:gd name="T61" fmla="*/ 2147483646 h 281"/>
                <a:gd name="T62" fmla="*/ 2147483646 w 275"/>
                <a:gd name="T63" fmla="*/ 0 h 281"/>
                <a:gd name="T64" fmla="*/ 2147483646 w 275"/>
                <a:gd name="T65" fmla="*/ 2147483646 h 281"/>
                <a:gd name="T66" fmla="*/ 2147483646 w 275"/>
                <a:gd name="T67" fmla="*/ 2147483646 h 281"/>
                <a:gd name="T68" fmla="*/ 2147483646 w 275"/>
                <a:gd name="T69" fmla="*/ 2147483646 h 281"/>
                <a:gd name="T70" fmla="*/ 2147483646 w 275"/>
                <a:gd name="T71" fmla="*/ 2147483646 h 281"/>
                <a:gd name="T72" fmla="*/ 2147483646 w 275"/>
                <a:gd name="T73" fmla="*/ 2147483646 h 281"/>
                <a:gd name="T74" fmla="*/ 2147483646 w 275"/>
                <a:gd name="T75" fmla="*/ 2147483646 h 281"/>
                <a:gd name="T76" fmla="*/ 2147483646 w 275"/>
                <a:gd name="T77" fmla="*/ 2147483646 h 281"/>
                <a:gd name="T78" fmla="*/ 2147483646 w 275"/>
                <a:gd name="T79" fmla="*/ 2147483646 h 281"/>
                <a:gd name="T80" fmla="*/ 0 w 275"/>
                <a:gd name="T81" fmla="*/ 2147483646 h 281"/>
                <a:gd name="T82" fmla="*/ 0 w 275"/>
                <a:gd name="T83" fmla="*/ 2147483646 h 28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75"/>
                <a:gd name="T127" fmla="*/ 0 h 281"/>
                <a:gd name="T128" fmla="*/ 275 w 275"/>
                <a:gd name="T129" fmla="*/ 281 h 28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75" h="281">
                  <a:moveTo>
                    <a:pt x="0" y="168"/>
                  </a:moveTo>
                  <a:lnTo>
                    <a:pt x="55" y="166"/>
                  </a:lnTo>
                  <a:lnTo>
                    <a:pt x="65" y="182"/>
                  </a:lnTo>
                  <a:lnTo>
                    <a:pt x="65" y="194"/>
                  </a:lnTo>
                  <a:lnTo>
                    <a:pt x="69" y="196"/>
                  </a:lnTo>
                  <a:lnTo>
                    <a:pt x="95" y="196"/>
                  </a:lnTo>
                  <a:lnTo>
                    <a:pt x="103" y="182"/>
                  </a:lnTo>
                  <a:lnTo>
                    <a:pt x="113" y="182"/>
                  </a:lnTo>
                  <a:lnTo>
                    <a:pt x="119" y="186"/>
                  </a:lnTo>
                  <a:lnTo>
                    <a:pt x="133" y="186"/>
                  </a:lnTo>
                  <a:lnTo>
                    <a:pt x="138" y="238"/>
                  </a:lnTo>
                  <a:lnTo>
                    <a:pt x="164" y="239"/>
                  </a:lnTo>
                  <a:lnTo>
                    <a:pt x="164" y="243"/>
                  </a:lnTo>
                  <a:lnTo>
                    <a:pt x="234" y="275"/>
                  </a:lnTo>
                  <a:lnTo>
                    <a:pt x="236" y="281"/>
                  </a:lnTo>
                  <a:lnTo>
                    <a:pt x="252" y="281"/>
                  </a:lnTo>
                  <a:lnTo>
                    <a:pt x="249" y="259"/>
                  </a:lnTo>
                  <a:lnTo>
                    <a:pt x="223" y="246"/>
                  </a:lnTo>
                  <a:lnTo>
                    <a:pt x="224" y="229"/>
                  </a:lnTo>
                  <a:lnTo>
                    <a:pt x="236" y="203"/>
                  </a:lnTo>
                  <a:lnTo>
                    <a:pt x="262" y="202"/>
                  </a:lnTo>
                  <a:lnTo>
                    <a:pt x="240" y="128"/>
                  </a:lnTo>
                  <a:lnTo>
                    <a:pt x="240" y="97"/>
                  </a:lnTo>
                  <a:lnTo>
                    <a:pt x="275" y="42"/>
                  </a:lnTo>
                  <a:lnTo>
                    <a:pt x="275" y="34"/>
                  </a:lnTo>
                  <a:lnTo>
                    <a:pt x="270" y="32"/>
                  </a:lnTo>
                  <a:lnTo>
                    <a:pt x="271" y="16"/>
                  </a:lnTo>
                  <a:lnTo>
                    <a:pt x="265" y="16"/>
                  </a:lnTo>
                  <a:lnTo>
                    <a:pt x="258" y="7"/>
                  </a:lnTo>
                  <a:lnTo>
                    <a:pt x="151" y="3"/>
                  </a:lnTo>
                  <a:lnTo>
                    <a:pt x="132" y="21"/>
                  </a:lnTo>
                  <a:lnTo>
                    <a:pt x="100" y="0"/>
                  </a:lnTo>
                  <a:lnTo>
                    <a:pt x="88" y="7"/>
                  </a:lnTo>
                  <a:lnTo>
                    <a:pt x="81" y="76"/>
                  </a:lnTo>
                  <a:lnTo>
                    <a:pt x="61" y="92"/>
                  </a:lnTo>
                  <a:lnTo>
                    <a:pt x="55" y="105"/>
                  </a:lnTo>
                  <a:lnTo>
                    <a:pt x="56" y="126"/>
                  </a:lnTo>
                  <a:lnTo>
                    <a:pt x="19" y="156"/>
                  </a:lnTo>
                  <a:lnTo>
                    <a:pt x="10" y="151"/>
                  </a:lnTo>
                  <a:lnTo>
                    <a:pt x="11" y="157"/>
                  </a:lnTo>
                  <a:lnTo>
                    <a:pt x="0" y="168"/>
                  </a:lnTo>
                  <a:close/>
                </a:path>
              </a:pathLst>
            </a:custGeom>
            <a:grpFill/>
            <a:ln>
              <a:noFill/>
            </a:ln>
          </p:spPr>
          <p:txBody>
            <a:bodyPr/>
            <a:lstStyle/>
            <a:p>
              <a:endParaRPr lang="en-US" sz="1200"/>
            </a:p>
          </p:txBody>
        </p:sp>
        <p:sp>
          <p:nvSpPr>
            <p:cNvPr id="1049401" name="Freeform 47"/>
            <p:cNvSpPr/>
            <p:nvPr/>
          </p:nvSpPr>
          <p:spPr bwMode="gray">
            <a:xfrm>
              <a:off x="6787754" y="4539560"/>
              <a:ext cx="28575" cy="34529"/>
            </a:xfrm>
            <a:custGeom>
              <a:avLst/>
              <a:gdLst>
                <a:gd name="T0" fmla="*/ 2147483646 w 24"/>
                <a:gd name="T1" fmla="*/ 0 h 29"/>
                <a:gd name="T2" fmla="*/ 2147483646 w 24"/>
                <a:gd name="T3" fmla="*/ 2147483646 h 29"/>
                <a:gd name="T4" fmla="*/ 2147483646 w 24"/>
                <a:gd name="T5" fmla="*/ 2147483646 h 29"/>
                <a:gd name="T6" fmla="*/ 0 w 24"/>
                <a:gd name="T7" fmla="*/ 2147483646 h 29"/>
                <a:gd name="T8" fmla="*/ 0 w 24"/>
                <a:gd name="T9" fmla="*/ 2147483646 h 29"/>
                <a:gd name="T10" fmla="*/ 2147483646 w 24"/>
                <a:gd name="T11" fmla="*/ 0 h 29"/>
                <a:gd name="T12" fmla="*/ 2147483646 w 24"/>
                <a:gd name="T13" fmla="*/ 0 h 29"/>
                <a:gd name="T14" fmla="*/ 0 60000 65536"/>
                <a:gd name="T15" fmla="*/ 0 60000 65536"/>
                <a:gd name="T16" fmla="*/ 0 60000 65536"/>
                <a:gd name="T17" fmla="*/ 0 60000 65536"/>
                <a:gd name="T18" fmla="*/ 0 60000 65536"/>
                <a:gd name="T19" fmla="*/ 0 60000 65536"/>
                <a:gd name="T20" fmla="*/ 0 60000 65536"/>
                <a:gd name="T21" fmla="*/ 0 w 24"/>
                <a:gd name="T22" fmla="*/ 0 h 29"/>
                <a:gd name="T23" fmla="*/ 24 w 24"/>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9">
                  <a:moveTo>
                    <a:pt x="9" y="0"/>
                  </a:moveTo>
                  <a:lnTo>
                    <a:pt x="24" y="14"/>
                  </a:lnTo>
                  <a:lnTo>
                    <a:pt x="24" y="29"/>
                  </a:lnTo>
                  <a:lnTo>
                    <a:pt x="0" y="29"/>
                  </a:lnTo>
                  <a:lnTo>
                    <a:pt x="0" y="13"/>
                  </a:lnTo>
                  <a:lnTo>
                    <a:pt x="9" y="0"/>
                  </a:lnTo>
                  <a:close/>
                </a:path>
              </a:pathLst>
            </a:custGeom>
            <a:grpFill/>
            <a:ln>
              <a:noFill/>
            </a:ln>
          </p:spPr>
          <p:txBody>
            <a:bodyPr/>
            <a:lstStyle/>
            <a:p>
              <a:endParaRPr lang="en-US" sz="1200"/>
            </a:p>
          </p:txBody>
        </p:sp>
        <p:sp>
          <p:nvSpPr>
            <p:cNvPr id="1049402" name="Freeform 48"/>
            <p:cNvSpPr/>
            <p:nvPr/>
          </p:nvSpPr>
          <p:spPr bwMode="gray">
            <a:xfrm>
              <a:off x="6787754" y="4578851"/>
              <a:ext cx="28575" cy="28575"/>
            </a:xfrm>
            <a:custGeom>
              <a:avLst/>
              <a:gdLst>
                <a:gd name="T0" fmla="*/ 2147483646 w 24"/>
                <a:gd name="T1" fmla="*/ 2147483646 h 24"/>
                <a:gd name="T2" fmla="*/ 2147483646 w 24"/>
                <a:gd name="T3" fmla="*/ 0 h 24"/>
                <a:gd name="T4" fmla="*/ 2147483646 w 24"/>
                <a:gd name="T5" fmla="*/ 2147483646 h 24"/>
                <a:gd name="T6" fmla="*/ 2147483646 w 24"/>
                <a:gd name="T7" fmla="*/ 2147483646 h 24"/>
                <a:gd name="T8" fmla="*/ 2147483646 w 24"/>
                <a:gd name="T9" fmla="*/ 2147483646 h 24"/>
                <a:gd name="T10" fmla="*/ 0 w 24"/>
                <a:gd name="T11" fmla="*/ 2147483646 h 24"/>
                <a:gd name="T12" fmla="*/ 2147483646 w 24"/>
                <a:gd name="T13" fmla="*/ 2147483646 h 24"/>
                <a:gd name="T14" fmla="*/ 2147483646 w 24"/>
                <a:gd name="T15" fmla="*/ 2147483646 h 2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24"/>
                <a:gd name="T26" fmla="*/ 24 w 24"/>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24">
                  <a:moveTo>
                    <a:pt x="1" y="1"/>
                  </a:moveTo>
                  <a:lnTo>
                    <a:pt x="24" y="0"/>
                  </a:lnTo>
                  <a:lnTo>
                    <a:pt x="17" y="19"/>
                  </a:lnTo>
                  <a:lnTo>
                    <a:pt x="12" y="24"/>
                  </a:lnTo>
                  <a:lnTo>
                    <a:pt x="5" y="24"/>
                  </a:lnTo>
                  <a:lnTo>
                    <a:pt x="0" y="11"/>
                  </a:lnTo>
                  <a:lnTo>
                    <a:pt x="1" y="1"/>
                  </a:lnTo>
                  <a:close/>
                </a:path>
              </a:pathLst>
            </a:custGeom>
            <a:grpFill/>
            <a:ln>
              <a:noFill/>
            </a:ln>
          </p:spPr>
          <p:txBody>
            <a:bodyPr/>
            <a:lstStyle/>
            <a:p>
              <a:endParaRPr lang="en-US" sz="1200"/>
            </a:p>
          </p:txBody>
        </p:sp>
        <p:sp>
          <p:nvSpPr>
            <p:cNvPr id="1049403" name="Freeform 49"/>
            <p:cNvSpPr/>
            <p:nvPr/>
          </p:nvSpPr>
          <p:spPr bwMode="gray">
            <a:xfrm>
              <a:off x="6802042" y="4458598"/>
              <a:ext cx="88106" cy="95250"/>
            </a:xfrm>
            <a:custGeom>
              <a:avLst/>
              <a:gdLst>
                <a:gd name="T0" fmla="*/ 0 w 74"/>
                <a:gd name="T1" fmla="*/ 2147483646 h 80"/>
                <a:gd name="T2" fmla="*/ 2147483646 w 74"/>
                <a:gd name="T3" fmla="*/ 2147483646 h 80"/>
                <a:gd name="T4" fmla="*/ 2147483646 w 74"/>
                <a:gd name="T5" fmla="*/ 2147483646 h 80"/>
                <a:gd name="T6" fmla="*/ 2147483646 w 74"/>
                <a:gd name="T7" fmla="*/ 2147483646 h 80"/>
                <a:gd name="T8" fmla="*/ 2147483646 w 74"/>
                <a:gd name="T9" fmla="*/ 2147483646 h 80"/>
                <a:gd name="T10" fmla="*/ 2147483646 w 74"/>
                <a:gd name="T11" fmla="*/ 2147483646 h 80"/>
                <a:gd name="T12" fmla="*/ 2147483646 w 74"/>
                <a:gd name="T13" fmla="*/ 2147483646 h 80"/>
                <a:gd name="T14" fmla="*/ 2147483646 w 74"/>
                <a:gd name="T15" fmla="*/ 0 h 80"/>
                <a:gd name="T16" fmla="*/ 2147483646 w 74"/>
                <a:gd name="T17" fmla="*/ 0 h 80"/>
                <a:gd name="T18" fmla="*/ 2147483646 w 74"/>
                <a:gd name="T19" fmla="*/ 2147483646 h 80"/>
                <a:gd name="T20" fmla="*/ 2147483646 w 74"/>
                <a:gd name="T21" fmla="*/ 2147483646 h 80"/>
                <a:gd name="T22" fmla="*/ 2147483646 w 74"/>
                <a:gd name="T23" fmla="*/ 2147483646 h 80"/>
                <a:gd name="T24" fmla="*/ 0 w 74"/>
                <a:gd name="T25" fmla="*/ 2147483646 h 80"/>
                <a:gd name="T26" fmla="*/ 0 w 74"/>
                <a:gd name="T27" fmla="*/ 2147483646 h 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4"/>
                <a:gd name="T43" fmla="*/ 0 h 80"/>
                <a:gd name="T44" fmla="*/ 74 w 74"/>
                <a:gd name="T45" fmla="*/ 80 h 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4" h="80">
                  <a:moveTo>
                    <a:pt x="0" y="64"/>
                  </a:moveTo>
                  <a:lnTo>
                    <a:pt x="15" y="80"/>
                  </a:lnTo>
                  <a:lnTo>
                    <a:pt x="26" y="73"/>
                  </a:lnTo>
                  <a:lnTo>
                    <a:pt x="52" y="68"/>
                  </a:lnTo>
                  <a:lnTo>
                    <a:pt x="57" y="69"/>
                  </a:lnTo>
                  <a:lnTo>
                    <a:pt x="59" y="59"/>
                  </a:lnTo>
                  <a:lnTo>
                    <a:pt x="74" y="28"/>
                  </a:lnTo>
                  <a:lnTo>
                    <a:pt x="61" y="0"/>
                  </a:lnTo>
                  <a:lnTo>
                    <a:pt x="19" y="0"/>
                  </a:lnTo>
                  <a:lnTo>
                    <a:pt x="19" y="12"/>
                  </a:lnTo>
                  <a:lnTo>
                    <a:pt x="25" y="17"/>
                  </a:lnTo>
                  <a:lnTo>
                    <a:pt x="25" y="28"/>
                  </a:lnTo>
                  <a:lnTo>
                    <a:pt x="0" y="64"/>
                  </a:lnTo>
                  <a:close/>
                </a:path>
              </a:pathLst>
            </a:custGeom>
            <a:grpFill/>
            <a:ln>
              <a:noFill/>
            </a:ln>
          </p:spPr>
          <p:txBody>
            <a:bodyPr/>
            <a:lstStyle/>
            <a:p>
              <a:endParaRPr lang="en-US" sz="1200"/>
            </a:p>
          </p:txBody>
        </p:sp>
        <p:sp>
          <p:nvSpPr>
            <p:cNvPr id="1049404" name="Freeform 50"/>
            <p:cNvSpPr/>
            <p:nvPr/>
          </p:nvSpPr>
          <p:spPr bwMode="gray">
            <a:xfrm>
              <a:off x="6873479" y="4433595"/>
              <a:ext cx="133350" cy="171450"/>
            </a:xfrm>
            <a:custGeom>
              <a:avLst/>
              <a:gdLst>
                <a:gd name="T0" fmla="*/ 2147483646 w 112"/>
                <a:gd name="T1" fmla="*/ 2147483646 h 144"/>
                <a:gd name="T2" fmla="*/ 2147483646 w 112"/>
                <a:gd name="T3" fmla="*/ 2147483646 h 144"/>
                <a:gd name="T4" fmla="*/ 2147483646 w 112"/>
                <a:gd name="T5" fmla="*/ 2147483646 h 144"/>
                <a:gd name="T6" fmla="*/ 0 w 112"/>
                <a:gd name="T7" fmla="*/ 2147483646 h 144"/>
                <a:gd name="T8" fmla="*/ 2147483646 w 112"/>
                <a:gd name="T9" fmla="*/ 2147483646 h 144"/>
                <a:gd name="T10" fmla="*/ 2147483646 w 112"/>
                <a:gd name="T11" fmla="*/ 2147483646 h 144"/>
                <a:gd name="T12" fmla="*/ 2147483646 w 112"/>
                <a:gd name="T13" fmla="*/ 2147483646 h 144"/>
                <a:gd name="T14" fmla="*/ 2147483646 w 112"/>
                <a:gd name="T15" fmla="*/ 2147483646 h 144"/>
                <a:gd name="T16" fmla="*/ 2147483646 w 112"/>
                <a:gd name="T17" fmla="*/ 2147483646 h 144"/>
                <a:gd name="T18" fmla="*/ 2147483646 w 112"/>
                <a:gd name="T19" fmla="*/ 2147483646 h 144"/>
                <a:gd name="T20" fmla="*/ 2147483646 w 112"/>
                <a:gd name="T21" fmla="*/ 2147483646 h 144"/>
                <a:gd name="T22" fmla="*/ 2147483646 w 112"/>
                <a:gd name="T23" fmla="*/ 2147483646 h 144"/>
                <a:gd name="T24" fmla="*/ 2147483646 w 112"/>
                <a:gd name="T25" fmla="*/ 0 h 144"/>
                <a:gd name="T26" fmla="*/ 2147483646 w 112"/>
                <a:gd name="T27" fmla="*/ 2147483646 h 144"/>
                <a:gd name="T28" fmla="*/ 2147483646 w 112"/>
                <a:gd name="T29" fmla="*/ 2147483646 h 144"/>
                <a:gd name="T30" fmla="*/ 2147483646 w 112"/>
                <a:gd name="T31" fmla="*/ 2147483646 h 144"/>
                <a:gd name="T32" fmla="*/ 2147483646 w 112"/>
                <a:gd name="T33" fmla="*/ 2147483646 h 1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2"/>
                <a:gd name="T52" fmla="*/ 0 h 144"/>
                <a:gd name="T53" fmla="*/ 112 w 112"/>
                <a:gd name="T54" fmla="*/ 144 h 1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2" h="144">
                  <a:moveTo>
                    <a:pt x="5" y="20"/>
                  </a:moveTo>
                  <a:lnTo>
                    <a:pt x="19" y="47"/>
                  </a:lnTo>
                  <a:lnTo>
                    <a:pt x="2" y="81"/>
                  </a:lnTo>
                  <a:lnTo>
                    <a:pt x="0" y="93"/>
                  </a:lnTo>
                  <a:lnTo>
                    <a:pt x="83" y="144"/>
                  </a:lnTo>
                  <a:lnTo>
                    <a:pt x="110" y="103"/>
                  </a:lnTo>
                  <a:lnTo>
                    <a:pt x="97" y="93"/>
                  </a:lnTo>
                  <a:lnTo>
                    <a:pt x="97" y="39"/>
                  </a:lnTo>
                  <a:lnTo>
                    <a:pt x="112" y="21"/>
                  </a:lnTo>
                  <a:lnTo>
                    <a:pt x="86" y="30"/>
                  </a:lnTo>
                  <a:lnTo>
                    <a:pt x="66" y="30"/>
                  </a:lnTo>
                  <a:lnTo>
                    <a:pt x="36" y="4"/>
                  </a:lnTo>
                  <a:lnTo>
                    <a:pt x="26" y="0"/>
                  </a:lnTo>
                  <a:lnTo>
                    <a:pt x="8" y="1"/>
                  </a:lnTo>
                  <a:lnTo>
                    <a:pt x="5" y="7"/>
                  </a:lnTo>
                  <a:lnTo>
                    <a:pt x="5" y="20"/>
                  </a:lnTo>
                  <a:close/>
                </a:path>
              </a:pathLst>
            </a:custGeom>
            <a:grpFill/>
            <a:ln>
              <a:noFill/>
            </a:ln>
          </p:spPr>
          <p:txBody>
            <a:bodyPr/>
            <a:lstStyle/>
            <a:p>
              <a:endParaRPr lang="en-US" sz="1200"/>
            </a:p>
          </p:txBody>
        </p:sp>
        <p:sp>
          <p:nvSpPr>
            <p:cNvPr id="1049405" name="Freeform 51"/>
            <p:cNvSpPr/>
            <p:nvPr/>
          </p:nvSpPr>
          <p:spPr bwMode="gray">
            <a:xfrm>
              <a:off x="6796088" y="4544324"/>
              <a:ext cx="190500" cy="192881"/>
            </a:xfrm>
            <a:custGeom>
              <a:avLst/>
              <a:gdLst>
                <a:gd name="T0" fmla="*/ 2147483646 w 160"/>
                <a:gd name="T1" fmla="*/ 2147483646 h 162"/>
                <a:gd name="T2" fmla="*/ 2147483646 w 160"/>
                <a:gd name="T3" fmla="*/ 2147483646 h 162"/>
                <a:gd name="T4" fmla="*/ 2147483646 w 160"/>
                <a:gd name="T5" fmla="*/ 2147483646 h 162"/>
                <a:gd name="T6" fmla="*/ 2147483646 w 160"/>
                <a:gd name="T7" fmla="*/ 2147483646 h 162"/>
                <a:gd name="T8" fmla="*/ 2147483646 w 160"/>
                <a:gd name="T9" fmla="*/ 2147483646 h 162"/>
                <a:gd name="T10" fmla="*/ 2147483646 w 160"/>
                <a:gd name="T11" fmla="*/ 0 h 162"/>
                <a:gd name="T12" fmla="*/ 2147483646 w 160"/>
                <a:gd name="T13" fmla="*/ 2147483646 h 162"/>
                <a:gd name="T14" fmla="*/ 2147483646 w 160"/>
                <a:gd name="T15" fmla="*/ 2147483646 h 162"/>
                <a:gd name="T16" fmla="*/ 2147483646 w 160"/>
                <a:gd name="T17" fmla="*/ 2147483646 h 162"/>
                <a:gd name="T18" fmla="*/ 2147483646 w 160"/>
                <a:gd name="T19" fmla="*/ 2147483646 h 162"/>
                <a:gd name="T20" fmla="*/ 2147483646 w 160"/>
                <a:gd name="T21" fmla="*/ 2147483646 h 162"/>
                <a:gd name="T22" fmla="*/ 0 w 160"/>
                <a:gd name="T23" fmla="*/ 2147483646 h 162"/>
                <a:gd name="T24" fmla="*/ 2147483646 w 160"/>
                <a:gd name="T25" fmla="*/ 2147483646 h 162"/>
                <a:gd name="T26" fmla="*/ 2147483646 w 160"/>
                <a:gd name="T27" fmla="*/ 2147483646 h 162"/>
                <a:gd name="T28" fmla="*/ 2147483646 w 160"/>
                <a:gd name="T29" fmla="*/ 2147483646 h 162"/>
                <a:gd name="T30" fmla="*/ 2147483646 w 160"/>
                <a:gd name="T31" fmla="*/ 2147483646 h 162"/>
                <a:gd name="T32" fmla="*/ 2147483646 w 160"/>
                <a:gd name="T33" fmla="*/ 2147483646 h 1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162"/>
                <a:gd name="T53" fmla="*/ 160 w 160"/>
                <a:gd name="T54" fmla="*/ 162 h 16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162">
                  <a:moveTo>
                    <a:pt x="69" y="162"/>
                  </a:moveTo>
                  <a:lnTo>
                    <a:pt x="160" y="150"/>
                  </a:lnTo>
                  <a:lnTo>
                    <a:pt x="139" y="111"/>
                  </a:lnTo>
                  <a:lnTo>
                    <a:pt x="138" y="72"/>
                  </a:lnTo>
                  <a:lnTo>
                    <a:pt x="146" y="55"/>
                  </a:lnTo>
                  <a:lnTo>
                    <a:pt x="58" y="0"/>
                  </a:lnTo>
                  <a:lnTo>
                    <a:pt x="31" y="4"/>
                  </a:lnTo>
                  <a:lnTo>
                    <a:pt x="22" y="12"/>
                  </a:lnTo>
                  <a:lnTo>
                    <a:pt x="20" y="27"/>
                  </a:lnTo>
                  <a:lnTo>
                    <a:pt x="15" y="50"/>
                  </a:lnTo>
                  <a:lnTo>
                    <a:pt x="9" y="56"/>
                  </a:lnTo>
                  <a:lnTo>
                    <a:pt x="0" y="57"/>
                  </a:lnTo>
                  <a:lnTo>
                    <a:pt x="17" y="119"/>
                  </a:lnTo>
                  <a:lnTo>
                    <a:pt x="45" y="132"/>
                  </a:lnTo>
                  <a:lnTo>
                    <a:pt x="65" y="132"/>
                  </a:lnTo>
                  <a:lnTo>
                    <a:pt x="69" y="162"/>
                  </a:lnTo>
                  <a:close/>
                </a:path>
              </a:pathLst>
            </a:custGeom>
            <a:grpFill/>
            <a:ln>
              <a:noFill/>
            </a:ln>
          </p:spPr>
          <p:txBody>
            <a:bodyPr/>
            <a:lstStyle/>
            <a:p>
              <a:endParaRPr lang="en-US" sz="1200"/>
            </a:p>
          </p:txBody>
        </p:sp>
        <p:sp>
          <p:nvSpPr>
            <p:cNvPr id="1049406" name="Freeform 52"/>
            <p:cNvSpPr/>
            <p:nvPr/>
          </p:nvSpPr>
          <p:spPr bwMode="gray">
            <a:xfrm>
              <a:off x="6654403" y="4683626"/>
              <a:ext cx="203597" cy="171450"/>
            </a:xfrm>
            <a:custGeom>
              <a:avLst/>
              <a:gdLst>
                <a:gd name="T0" fmla="*/ 0 w 171"/>
                <a:gd name="T1" fmla="*/ 2147483646 h 144"/>
                <a:gd name="T2" fmla="*/ 2147483646 w 171"/>
                <a:gd name="T3" fmla="*/ 2147483646 h 144"/>
                <a:gd name="T4" fmla="*/ 2147483646 w 171"/>
                <a:gd name="T5" fmla="*/ 2147483646 h 144"/>
                <a:gd name="T6" fmla="*/ 2147483646 w 171"/>
                <a:gd name="T7" fmla="*/ 2147483646 h 144"/>
                <a:gd name="T8" fmla="*/ 2147483646 w 171"/>
                <a:gd name="T9" fmla="*/ 2147483646 h 144"/>
                <a:gd name="T10" fmla="*/ 2147483646 w 171"/>
                <a:gd name="T11" fmla="*/ 2147483646 h 144"/>
                <a:gd name="T12" fmla="*/ 2147483646 w 171"/>
                <a:gd name="T13" fmla="*/ 2147483646 h 144"/>
                <a:gd name="T14" fmla="*/ 2147483646 w 171"/>
                <a:gd name="T15" fmla="*/ 2147483646 h 144"/>
                <a:gd name="T16" fmla="*/ 2147483646 w 171"/>
                <a:gd name="T17" fmla="*/ 2147483646 h 144"/>
                <a:gd name="T18" fmla="*/ 2147483646 w 171"/>
                <a:gd name="T19" fmla="*/ 0 h 144"/>
                <a:gd name="T20" fmla="*/ 2147483646 w 171"/>
                <a:gd name="T21" fmla="*/ 2147483646 h 144"/>
                <a:gd name="T22" fmla="*/ 2147483646 w 171"/>
                <a:gd name="T23" fmla="*/ 2147483646 h 144"/>
                <a:gd name="T24" fmla="*/ 2147483646 w 171"/>
                <a:gd name="T25" fmla="*/ 2147483646 h 144"/>
                <a:gd name="T26" fmla="*/ 2147483646 w 171"/>
                <a:gd name="T27" fmla="*/ 2147483646 h 144"/>
                <a:gd name="T28" fmla="*/ 2147483646 w 171"/>
                <a:gd name="T29" fmla="*/ 2147483646 h 144"/>
                <a:gd name="T30" fmla="*/ 2147483646 w 171"/>
                <a:gd name="T31" fmla="*/ 2147483646 h 144"/>
                <a:gd name="T32" fmla="*/ 2147483646 w 171"/>
                <a:gd name="T33" fmla="*/ 2147483646 h 144"/>
                <a:gd name="T34" fmla="*/ 2147483646 w 171"/>
                <a:gd name="T35" fmla="*/ 2147483646 h 144"/>
                <a:gd name="T36" fmla="*/ 2147483646 w 171"/>
                <a:gd name="T37" fmla="*/ 2147483646 h 144"/>
                <a:gd name="T38" fmla="*/ 2147483646 w 171"/>
                <a:gd name="T39" fmla="*/ 2147483646 h 144"/>
                <a:gd name="T40" fmla="*/ 0 w 171"/>
                <a:gd name="T41" fmla="*/ 2147483646 h 144"/>
                <a:gd name="T42" fmla="*/ 0 w 171"/>
                <a:gd name="T43" fmla="*/ 2147483646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1"/>
                <a:gd name="T67" fmla="*/ 0 h 144"/>
                <a:gd name="T68" fmla="*/ 171 w 171"/>
                <a:gd name="T69" fmla="*/ 144 h 14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1" h="144">
                  <a:moveTo>
                    <a:pt x="0" y="114"/>
                  </a:moveTo>
                  <a:lnTo>
                    <a:pt x="17" y="136"/>
                  </a:lnTo>
                  <a:lnTo>
                    <a:pt x="41" y="138"/>
                  </a:lnTo>
                  <a:lnTo>
                    <a:pt x="51" y="143"/>
                  </a:lnTo>
                  <a:lnTo>
                    <a:pt x="78" y="144"/>
                  </a:lnTo>
                  <a:lnTo>
                    <a:pt x="102" y="111"/>
                  </a:lnTo>
                  <a:lnTo>
                    <a:pt x="166" y="83"/>
                  </a:lnTo>
                  <a:lnTo>
                    <a:pt x="171" y="57"/>
                  </a:lnTo>
                  <a:lnTo>
                    <a:pt x="164" y="20"/>
                  </a:lnTo>
                  <a:lnTo>
                    <a:pt x="130" y="0"/>
                  </a:lnTo>
                  <a:lnTo>
                    <a:pt x="108" y="3"/>
                  </a:lnTo>
                  <a:lnTo>
                    <a:pt x="96" y="28"/>
                  </a:lnTo>
                  <a:lnTo>
                    <a:pt x="96" y="38"/>
                  </a:lnTo>
                  <a:lnTo>
                    <a:pt x="124" y="51"/>
                  </a:lnTo>
                  <a:lnTo>
                    <a:pt x="125" y="80"/>
                  </a:lnTo>
                  <a:lnTo>
                    <a:pt x="102" y="81"/>
                  </a:lnTo>
                  <a:lnTo>
                    <a:pt x="96" y="71"/>
                  </a:lnTo>
                  <a:lnTo>
                    <a:pt x="32" y="45"/>
                  </a:lnTo>
                  <a:lnTo>
                    <a:pt x="31" y="66"/>
                  </a:lnTo>
                  <a:lnTo>
                    <a:pt x="1" y="66"/>
                  </a:lnTo>
                  <a:lnTo>
                    <a:pt x="0" y="114"/>
                  </a:lnTo>
                  <a:close/>
                </a:path>
              </a:pathLst>
            </a:custGeom>
            <a:grpFill/>
            <a:ln>
              <a:noFill/>
            </a:ln>
          </p:spPr>
          <p:txBody>
            <a:bodyPr/>
            <a:lstStyle/>
            <a:p>
              <a:endParaRPr lang="en-US" sz="1200"/>
            </a:p>
          </p:txBody>
        </p:sp>
        <p:sp>
          <p:nvSpPr>
            <p:cNvPr id="1049407" name="Freeform 53"/>
            <p:cNvSpPr/>
            <p:nvPr/>
          </p:nvSpPr>
          <p:spPr bwMode="gray">
            <a:xfrm>
              <a:off x="6478191" y="4644336"/>
              <a:ext cx="208359" cy="208360"/>
            </a:xfrm>
            <a:custGeom>
              <a:avLst/>
              <a:gdLst>
                <a:gd name="T0" fmla="*/ 2147483646 w 175"/>
                <a:gd name="T1" fmla="*/ 2147483646 h 175"/>
                <a:gd name="T2" fmla="*/ 2147483646 w 175"/>
                <a:gd name="T3" fmla="*/ 2147483646 h 175"/>
                <a:gd name="T4" fmla="*/ 2147483646 w 175"/>
                <a:gd name="T5" fmla="*/ 2147483646 h 175"/>
                <a:gd name="T6" fmla="*/ 2147483646 w 175"/>
                <a:gd name="T7" fmla="*/ 2147483646 h 175"/>
                <a:gd name="T8" fmla="*/ 0 w 175"/>
                <a:gd name="T9" fmla="*/ 2147483646 h 175"/>
                <a:gd name="T10" fmla="*/ 2147483646 w 175"/>
                <a:gd name="T11" fmla="*/ 2147483646 h 175"/>
                <a:gd name="T12" fmla="*/ 2147483646 w 175"/>
                <a:gd name="T13" fmla="*/ 2147483646 h 175"/>
                <a:gd name="T14" fmla="*/ 2147483646 w 175"/>
                <a:gd name="T15" fmla="*/ 2147483646 h 175"/>
                <a:gd name="T16" fmla="*/ 2147483646 w 175"/>
                <a:gd name="T17" fmla="*/ 2147483646 h 175"/>
                <a:gd name="T18" fmla="*/ 2147483646 w 175"/>
                <a:gd name="T19" fmla="*/ 2147483646 h 175"/>
                <a:gd name="T20" fmla="*/ 2147483646 w 175"/>
                <a:gd name="T21" fmla="*/ 2147483646 h 175"/>
                <a:gd name="T22" fmla="*/ 2147483646 w 175"/>
                <a:gd name="T23" fmla="*/ 2147483646 h 175"/>
                <a:gd name="T24" fmla="*/ 2147483646 w 175"/>
                <a:gd name="T25" fmla="*/ 2147483646 h 175"/>
                <a:gd name="T26" fmla="*/ 2147483646 w 175"/>
                <a:gd name="T27" fmla="*/ 2147483646 h 175"/>
                <a:gd name="T28" fmla="*/ 2147483646 w 175"/>
                <a:gd name="T29" fmla="*/ 2147483646 h 175"/>
                <a:gd name="T30" fmla="*/ 2147483646 w 175"/>
                <a:gd name="T31" fmla="*/ 2147483646 h 175"/>
                <a:gd name="T32" fmla="*/ 2147483646 w 175"/>
                <a:gd name="T33" fmla="*/ 2147483646 h 175"/>
                <a:gd name="T34" fmla="*/ 2147483646 w 175"/>
                <a:gd name="T35" fmla="*/ 2147483646 h 175"/>
                <a:gd name="T36" fmla="*/ 2147483646 w 175"/>
                <a:gd name="T37" fmla="*/ 2147483646 h 175"/>
                <a:gd name="T38" fmla="*/ 2147483646 w 175"/>
                <a:gd name="T39" fmla="*/ 2147483646 h 175"/>
                <a:gd name="T40" fmla="*/ 2147483646 w 175"/>
                <a:gd name="T41" fmla="*/ 2147483646 h 175"/>
                <a:gd name="T42" fmla="*/ 2147483646 w 175"/>
                <a:gd name="T43" fmla="*/ 0 h 175"/>
                <a:gd name="T44" fmla="*/ 2147483646 w 175"/>
                <a:gd name="T45" fmla="*/ 2147483646 h 175"/>
                <a:gd name="T46" fmla="*/ 2147483646 w 175"/>
                <a:gd name="T47" fmla="*/ 2147483646 h 1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5"/>
                <a:gd name="T73" fmla="*/ 0 h 175"/>
                <a:gd name="T74" fmla="*/ 175 w 175"/>
                <a:gd name="T75" fmla="*/ 175 h 17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5" h="175">
                  <a:moveTo>
                    <a:pt x="12" y="1"/>
                  </a:moveTo>
                  <a:lnTo>
                    <a:pt x="30" y="67"/>
                  </a:lnTo>
                  <a:lnTo>
                    <a:pt x="30" y="88"/>
                  </a:lnTo>
                  <a:lnTo>
                    <a:pt x="4" y="116"/>
                  </a:lnTo>
                  <a:lnTo>
                    <a:pt x="0" y="161"/>
                  </a:lnTo>
                  <a:lnTo>
                    <a:pt x="99" y="163"/>
                  </a:lnTo>
                  <a:lnTo>
                    <a:pt x="132" y="175"/>
                  </a:lnTo>
                  <a:lnTo>
                    <a:pt x="159" y="171"/>
                  </a:lnTo>
                  <a:lnTo>
                    <a:pt x="144" y="151"/>
                  </a:lnTo>
                  <a:lnTo>
                    <a:pt x="144" y="95"/>
                  </a:lnTo>
                  <a:lnTo>
                    <a:pt x="175" y="94"/>
                  </a:lnTo>
                  <a:lnTo>
                    <a:pt x="175" y="71"/>
                  </a:lnTo>
                  <a:lnTo>
                    <a:pt x="150" y="70"/>
                  </a:lnTo>
                  <a:lnTo>
                    <a:pt x="145" y="19"/>
                  </a:lnTo>
                  <a:lnTo>
                    <a:pt x="135" y="19"/>
                  </a:lnTo>
                  <a:lnTo>
                    <a:pt x="128" y="14"/>
                  </a:lnTo>
                  <a:lnTo>
                    <a:pt x="121" y="14"/>
                  </a:lnTo>
                  <a:lnTo>
                    <a:pt x="114" y="30"/>
                  </a:lnTo>
                  <a:lnTo>
                    <a:pt x="82" y="30"/>
                  </a:lnTo>
                  <a:lnTo>
                    <a:pt x="74" y="23"/>
                  </a:lnTo>
                  <a:lnTo>
                    <a:pt x="77" y="13"/>
                  </a:lnTo>
                  <a:lnTo>
                    <a:pt x="68" y="0"/>
                  </a:lnTo>
                  <a:lnTo>
                    <a:pt x="12" y="1"/>
                  </a:lnTo>
                  <a:close/>
                </a:path>
              </a:pathLst>
            </a:custGeom>
            <a:grpFill/>
            <a:ln>
              <a:noFill/>
            </a:ln>
          </p:spPr>
          <p:txBody>
            <a:bodyPr/>
            <a:lstStyle/>
            <a:p>
              <a:endParaRPr lang="en-US" sz="1200"/>
            </a:p>
          </p:txBody>
        </p:sp>
        <p:sp>
          <p:nvSpPr>
            <p:cNvPr id="1049408" name="Freeform 54"/>
            <p:cNvSpPr/>
            <p:nvPr/>
          </p:nvSpPr>
          <p:spPr bwMode="gray">
            <a:xfrm>
              <a:off x="6854428" y="4707440"/>
              <a:ext cx="51197" cy="135731"/>
            </a:xfrm>
            <a:custGeom>
              <a:avLst/>
              <a:gdLst>
                <a:gd name="T0" fmla="*/ 2147483646 w 43"/>
                <a:gd name="T1" fmla="*/ 2147483646 h 114"/>
                <a:gd name="T2" fmla="*/ 2147483646 w 43"/>
                <a:gd name="T3" fmla="*/ 2147483646 h 114"/>
                <a:gd name="T4" fmla="*/ 2147483646 w 43"/>
                <a:gd name="T5" fmla="*/ 2147483646 h 114"/>
                <a:gd name="T6" fmla="*/ 2147483646 w 43"/>
                <a:gd name="T7" fmla="*/ 2147483646 h 114"/>
                <a:gd name="T8" fmla="*/ 2147483646 w 43"/>
                <a:gd name="T9" fmla="*/ 2147483646 h 114"/>
                <a:gd name="T10" fmla="*/ 2147483646 w 43"/>
                <a:gd name="T11" fmla="*/ 2147483646 h 114"/>
                <a:gd name="T12" fmla="*/ 2147483646 w 43"/>
                <a:gd name="T13" fmla="*/ 2147483646 h 114"/>
                <a:gd name="T14" fmla="*/ 2147483646 w 43"/>
                <a:gd name="T15" fmla="*/ 0 h 114"/>
                <a:gd name="T16" fmla="*/ 0 w 43"/>
                <a:gd name="T17" fmla="*/ 0 h 114"/>
                <a:gd name="T18" fmla="*/ 2147483646 w 43"/>
                <a:gd name="T19" fmla="*/ 2147483646 h 114"/>
                <a:gd name="T20" fmla="*/ 2147483646 w 43"/>
                <a:gd name="T21" fmla="*/ 2147483646 h 114"/>
                <a:gd name="T22" fmla="*/ 2147483646 w 43"/>
                <a:gd name="T23" fmla="*/ 2147483646 h 1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
                <a:gd name="T37" fmla="*/ 0 h 114"/>
                <a:gd name="T38" fmla="*/ 43 w 43"/>
                <a:gd name="T39" fmla="*/ 114 h 1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 h="114">
                  <a:moveTo>
                    <a:pt x="1" y="65"/>
                  </a:moveTo>
                  <a:lnTo>
                    <a:pt x="18" y="82"/>
                  </a:lnTo>
                  <a:lnTo>
                    <a:pt x="18" y="105"/>
                  </a:lnTo>
                  <a:lnTo>
                    <a:pt x="21" y="114"/>
                  </a:lnTo>
                  <a:lnTo>
                    <a:pt x="43" y="90"/>
                  </a:lnTo>
                  <a:lnTo>
                    <a:pt x="41" y="61"/>
                  </a:lnTo>
                  <a:lnTo>
                    <a:pt x="29" y="52"/>
                  </a:lnTo>
                  <a:lnTo>
                    <a:pt x="18" y="0"/>
                  </a:lnTo>
                  <a:lnTo>
                    <a:pt x="0" y="0"/>
                  </a:lnTo>
                  <a:lnTo>
                    <a:pt x="9" y="37"/>
                  </a:lnTo>
                  <a:lnTo>
                    <a:pt x="1" y="65"/>
                  </a:lnTo>
                  <a:close/>
                </a:path>
              </a:pathLst>
            </a:custGeom>
            <a:grpFill/>
            <a:ln>
              <a:noFill/>
            </a:ln>
          </p:spPr>
          <p:txBody>
            <a:bodyPr/>
            <a:lstStyle/>
            <a:p>
              <a:endParaRPr lang="en-US" sz="1200"/>
            </a:p>
          </p:txBody>
        </p:sp>
        <p:sp>
          <p:nvSpPr>
            <p:cNvPr id="1049409" name="Freeform 55"/>
            <p:cNvSpPr/>
            <p:nvPr/>
          </p:nvSpPr>
          <p:spPr bwMode="gray">
            <a:xfrm>
              <a:off x="6803231" y="4727680"/>
              <a:ext cx="191691" cy="283369"/>
            </a:xfrm>
            <a:custGeom>
              <a:avLst/>
              <a:gdLst>
                <a:gd name="T0" fmla="*/ 2147483646 w 161"/>
                <a:gd name="T1" fmla="*/ 2147483646 h 238"/>
                <a:gd name="T2" fmla="*/ 2147483646 w 161"/>
                <a:gd name="T3" fmla="*/ 2147483646 h 238"/>
                <a:gd name="T4" fmla="*/ 2147483646 w 161"/>
                <a:gd name="T5" fmla="*/ 2147483646 h 238"/>
                <a:gd name="T6" fmla="*/ 2147483646 w 161"/>
                <a:gd name="T7" fmla="*/ 2147483646 h 238"/>
                <a:gd name="T8" fmla="*/ 2147483646 w 161"/>
                <a:gd name="T9" fmla="*/ 2147483646 h 238"/>
                <a:gd name="T10" fmla="*/ 2147483646 w 161"/>
                <a:gd name="T11" fmla="*/ 2147483646 h 238"/>
                <a:gd name="T12" fmla="*/ 2147483646 w 161"/>
                <a:gd name="T13" fmla="*/ 2147483646 h 238"/>
                <a:gd name="T14" fmla="*/ 2147483646 w 161"/>
                <a:gd name="T15" fmla="*/ 2147483646 h 238"/>
                <a:gd name="T16" fmla="*/ 2147483646 w 161"/>
                <a:gd name="T17" fmla="*/ 0 h 238"/>
                <a:gd name="T18" fmla="*/ 2147483646 w 161"/>
                <a:gd name="T19" fmla="*/ 2147483646 h 238"/>
                <a:gd name="T20" fmla="*/ 2147483646 w 161"/>
                <a:gd name="T21" fmla="*/ 2147483646 h 238"/>
                <a:gd name="T22" fmla="*/ 2147483646 w 161"/>
                <a:gd name="T23" fmla="*/ 2147483646 h 238"/>
                <a:gd name="T24" fmla="*/ 2147483646 w 161"/>
                <a:gd name="T25" fmla="*/ 2147483646 h 238"/>
                <a:gd name="T26" fmla="*/ 2147483646 w 161"/>
                <a:gd name="T27" fmla="*/ 2147483646 h 238"/>
                <a:gd name="T28" fmla="*/ 2147483646 w 161"/>
                <a:gd name="T29" fmla="*/ 2147483646 h 238"/>
                <a:gd name="T30" fmla="*/ 2147483646 w 161"/>
                <a:gd name="T31" fmla="*/ 2147483646 h 238"/>
                <a:gd name="T32" fmla="*/ 2147483646 w 161"/>
                <a:gd name="T33" fmla="*/ 2147483646 h 238"/>
                <a:gd name="T34" fmla="*/ 0 w 161"/>
                <a:gd name="T35" fmla="*/ 2147483646 h 238"/>
                <a:gd name="T36" fmla="*/ 2147483646 w 161"/>
                <a:gd name="T37" fmla="*/ 2147483646 h 238"/>
                <a:gd name="T38" fmla="*/ 2147483646 w 161"/>
                <a:gd name="T39" fmla="*/ 2147483646 h 238"/>
                <a:gd name="T40" fmla="*/ 2147483646 w 161"/>
                <a:gd name="T41" fmla="*/ 2147483646 h 238"/>
                <a:gd name="T42" fmla="*/ 2147483646 w 161"/>
                <a:gd name="T43" fmla="*/ 2147483646 h 238"/>
                <a:gd name="T44" fmla="*/ 2147483646 w 161"/>
                <a:gd name="T45" fmla="*/ 2147483646 h 2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1"/>
                <a:gd name="T70" fmla="*/ 0 h 238"/>
                <a:gd name="T71" fmla="*/ 161 w 161"/>
                <a:gd name="T72" fmla="*/ 238 h 23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1" h="238">
                  <a:moveTo>
                    <a:pt x="14" y="226"/>
                  </a:moveTo>
                  <a:lnTo>
                    <a:pt x="27" y="238"/>
                  </a:lnTo>
                  <a:lnTo>
                    <a:pt x="61" y="217"/>
                  </a:lnTo>
                  <a:lnTo>
                    <a:pt x="67" y="188"/>
                  </a:lnTo>
                  <a:lnTo>
                    <a:pt x="67" y="138"/>
                  </a:lnTo>
                  <a:lnTo>
                    <a:pt x="119" y="94"/>
                  </a:lnTo>
                  <a:lnTo>
                    <a:pt x="128" y="95"/>
                  </a:lnTo>
                  <a:lnTo>
                    <a:pt x="161" y="64"/>
                  </a:lnTo>
                  <a:lnTo>
                    <a:pt x="156" y="0"/>
                  </a:lnTo>
                  <a:lnTo>
                    <a:pt x="71" y="12"/>
                  </a:lnTo>
                  <a:lnTo>
                    <a:pt x="73" y="30"/>
                  </a:lnTo>
                  <a:lnTo>
                    <a:pt x="88" y="42"/>
                  </a:lnTo>
                  <a:lnTo>
                    <a:pt x="92" y="76"/>
                  </a:lnTo>
                  <a:lnTo>
                    <a:pt x="63" y="105"/>
                  </a:lnTo>
                  <a:lnTo>
                    <a:pt x="55" y="89"/>
                  </a:lnTo>
                  <a:lnTo>
                    <a:pt x="56" y="68"/>
                  </a:lnTo>
                  <a:lnTo>
                    <a:pt x="41" y="50"/>
                  </a:lnTo>
                  <a:lnTo>
                    <a:pt x="0" y="69"/>
                  </a:lnTo>
                  <a:lnTo>
                    <a:pt x="37" y="88"/>
                  </a:lnTo>
                  <a:lnTo>
                    <a:pt x="38" y="144"/>
                  </a:lnTo>
                  <a:lnTo>
                    <a:pt x="13" y="182"/>
                  </a:lnTo>
                  <a:lnTo>
                    <a:pt x="14" y="226"/>
                  </a:lnTo>
                  <a:close/>
                </a:path>
              </a:pathLst>
            </a:custGeom>
            <a:grpFill/>
            <a:ln>
              <a:noFill/>
            </a:ln>
          </p:spPr>
          <p:txBody>
            <a:bodyPr/>
            <a:lstStyle/>
            <a:p>
              <a:endParaRPr lang="en-US" sz="1200"/>
            </a:p>
          </p:txBody>
        </p:sp>
        <p:sp>
          <p:nvSpPr>
            <p:cNvPr id="1049410" name="Freeform 56"/>
            <p:cNvSpPr/>
            <p:nvPr/>
          </p:nvSpPr>
          <p:spPr bwMode="gray">
            <a:xfrm>
              <a:off x="6716316" y="4812214"/>
              <a:ext cx="127397" cy="128588"/>
            </a:xfrm>
            <a:custGeom>
              <a:avLst/>
              <a:gdLst>
                <a:gd name="T0" fmla="*/ 0 w 107"/>
                <a:gd name="T1" fmla="*/ 2147483646 h 108"/>
                <a:gd name="T2" fmla="*/ 2147483646 w 107"/>
                <a:gd name="T3" fmla="*/ 2147483646 h 108"/>
                <a:gd name="T4" fmla="*/ 2147483646 w 107"/>
                <a:gd name="T5" fmla="*/ 2147483646 h 108"/>
                <a:gd name="T6" fmla="*/ 2147483646 w 107"/>
                <a:gd name="T7" fmla="*/ 2147483646 h 108"/>
                <a:gd name="T8" fmla="*/ 2147483646 w 107"/>
                <a:gd name="T9" fmla="*/ 2147483646 h 108"/>
                <a:gd name="T10" fmla="*/ 2147483646 w 107"/>
                <a:gd name="T11" fmla="*/ 0 h 108"/>
                <a:gd name="T12" fmla="*/ 2147483646 w 107"/>
                <a:gd name="T13" fmla="*/ 2147483646 h 108"/>
                <a:gd name="T14" fmla="*/ 2147483646 w 107"/>
                <a:gd name="T15" fmla="*/ 2147483646 h 108"/>
                <a:gd name="T16" fmla="*/ 0 w 107"/>
                <a:gd name="T17" fmla="*/ 2147483646 h 108"/>
                <a:gd name="T18" fmla="*/ 0 w 107"/>
                <a:gd name="T19" fmla="*/ 2147483646 h 108"/>
                <a:gd name="T20" fmla="*/ 0 w 107"/>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7"/>
                <a:gd name="T34" fmla="*/ 0 h 108"/>
                <a:gd name="T35" fmla="*/ 107 w 107"/>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7" h="108">
                  <a:moveTo>
                    <a:pt x="0" y="45"/>
                  </a:moveTo>
                  <a:lnTo>
                    <a:pt x="47" y="99"/>
                  </a:lnTo>
                  <a:lnTo>
                    <a:pt x="84" y="108"/>
                  </a:lnTo>
                  <a:lnTo>
                    <a:pt x="107" y="70"/>
                  </a:lnTo>
                  <a:lnTo>
                    <a:pt x="106" y="19"/>
                  </a:lnTo>
                  <a:lnTo>
                    <a:pt x="67" y="0"/>
                  </a:lnTo>
                  <a:lnTo>
                    <a:pt x="52" y="6"/>
                  </a:lnTo>
                  <a:lnTo>
                    <a:pt x="30" y="40"/>
                  </a:lnTo>
                  <a:lnTo>
                    <a:pt x="0" y="39"/>
                  </a:lnTo>
                  <a:lnTo>
                    <a:pt x="0" y="45"/>
                  </a:lnTo>
                  <a:close/>
                </a:path>
              </a:pathLst>
            </a:custGeom>
            <a:grpFill/>
            <a:ln>
              <a:noFill/>
            </a:ln>
          </p:spPr>
          <p:txBody>
            <a:bodyPr/>
            <a:lstStyle/>
            <a:p>
              <a:endParaRPr lang="en-US" sz="1200"/>
            </a:p>
          </p:txBody>
        </p:sp>
        <p:sp>
          <p:nvSpPr>
            <p:cNvPr id="1049411" name="Freeform 57"/>
            <p:cNvSpPr/>
            <p:nvPr/>
          </p:nvSpPr>
          <p:spPr bwMode="gray">
            <a:xfrm>
              <a:off x="6477000" y="4840789"/>
              <a:ext cx="223838" cy="223838"/>
            </a:xfrm>
            <a:custGeom>
              <a:avLst/>
              <a:gdLst>
                <a:gd name="T0" fmla="*/ 2147483646 w 188"/>
                <a:gd name="T1" fmla="*/ 2147483646 h 188"/>
                <a:gd name="T2" fmla="*/ 2147483646 w 188"/>
                <a:gd name="T3" fmla="*/ 2147483646 h 188"/>
                <a:gd name="T4" fmla="*/ 2147483646 w 188"/>
                <a:gd name="T5" fmla="*/ 2147483646 h 188"/>
                <a:gd name="T6" fmla="*/ 2147483646 w 188"/>
                <a:gd name="T7" fmla="*/ 2147483646 h 188"/>
                <a:gd name="T8" fmla="*/ 2147483646 w 188"/>
                <a:gd name="T9" fmla="*/ 2147483646 h 188"/>
                <a:gd name="T10" fmla="*/ 2147483646 w 188"/>
                <a:gd name="T11" fmla="*/ 2147483646 h 188"/>
                <a:gd name="T12" fmla="*/ 2147483646 w 188"/>
                <a:gd name="T13" fmla="*/ 2147483646 h 188"/>
                <a:gd name="T14" fmla="*/ 2147483646 w 188"/>
                <a:gd name="T15" fmla="*/ 2147483646 h 188"/>
                <a:gd name="T16" fmla="*/ 2147483646 w 188"/>
                <a:gd name="T17" fmla="*/ 2147483646 h 188"/>
                <a:gd name="T18" fmla="*/ 2147483646 w 188"/>
                <a:gd name="T19" fmla="*/ 2147483646 h 188"/>
                <a:gd name="T20" fmla="*/ 2147483646 w 188"/>
                <a:gd name="T21" fmla="*/ 2147483646 h 188"/>
                <a:gd name="T22" fmla="*/ 2147483646 w 188"/>
                <a:gd name="T23" fmla="*/ 2147483646 h 188"/>
                <a:gd name="T24" fmla="*/ 2147483646 w 188"/>
                <a:gd name="T25" fmla="*/ 0 h 188"/>
                <a:gd name="T26" fmla="*/ 0 w 188"/>
                <a:gd name="T27" fmla="*/ 0 h 188"/>
                <a:gd name="T28" fmla="*/ 2147483646 w 188"/>
                <a:gd name="T29" fmla="*/ 2147483646 h 188"/>
                <a:gd name="T30" fmla="*/ 2147483646 w 188"/>
                <a:gd name="T31" fmla="*/ 2147483646 h 188"/>
                <a:gd name="T32" fmla="*/ 2147483646 w 188"/>
                <a:gd name="T33" fmla="*/ 2147483646 h 188"/>
                <a:gd name="T34" fmla="*/ 2147483646 w 188"/>
                <a:gd name="T35" fmla="*/ 2147483646 h 188"/>
                <a:gd name="T36" fmla="*/ 2147483646 w 188"/>
                <a:gd name="T37" fmla="*/ 2147483646 h 188"/>
                <a:gd name="T38" fmla="*/ 2147483646 w 188"/>
                <a:gd name="T39" fmla="*/ 2147483646 h 1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8"/>
                <a:gd name="T61" fmla="*/ 0 h 188"/>
                <a:gd name="T62" fmla="*/ 188 w 188"/>
                <a:gd name="T63" fmla="*/ 188 h 18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8" h="188">
                  <a:moveTo>
                    <a:pt x="55" y="177"/>
                  </a:moveTo>
                  <a:lnTo>
                    <a:pt x="72" y="178"/>
                  </a:lnTo>
                  <a:lnTo>
                    <a:pt x="82" y="188"/>
                  </a:lnTo>
                  <a:lnTo>
                    <a:pt x="107" y="188"/>
                  </a:lnTo>
                  <a:lnTo>
                    <a:pt x="113" y="119"/>
                  </a:lnTo>
                  <a:lnTo>
                    <a:pt x="113" y="74"/>
                  </a:lnTo>
                  <a:lnTo>
                    <a:pt x="129" y="71"/>
                  </a:lnTo>
                  <a:lnTo>
                    <a:pt x="134" y="23"/>
                  </a:lnTo>
                  <a:lnTo>
                    <a:pt x="173" y="21"/>
                  </a:lnTo>
                  <a:lnTo>
                    <a:pt x="188" y="10"/>
                  </a:lnTo>
                  <a:lnTo>
                    <a:pt x="164" y="10"/>
                  </a:lnTo>
                  <a:lnTo>
                    <a:pt x="132" y="13"/>
                  </a:lnTo>
                  <a:lnTo>
                    <a:pt x="98" y="0"/>
                  </a:lnTo>
                  <a:lnTo>
                    <a:pt x="0" y="0"/>
                  </a:lnTo>
                  <a:lnTo>
                    <a:pt x="2" y="29"/>
                  </a:lnTo>
                  <a:lnTo>
                    <a:pt x="35" y="76"/>
                  </a:lnTo>
                  <a:lnTo>
                    <a:pt x="30" y="101"/>
                  </a:lnTo>
                  <a:lnTo>
                    <a:pt x="30" y="114"/>
                  </a:lnTo>
                  <a:lnTo>
                    <a:pt x="55" y="177"/>
                  </a:lnTo>
                  <a:close/>
                </a:path>
              </a:pathLst>
            </a:custGeom>
            <a:grpFill/>
            <a:ln>
              <a:noFill/>
            </a:ln>
          </p:spPr>
          <p:txBody>
            <a:bodyPr/>
            <a:lstStyle/>
            <a:p>
              <a:endParaRPr lang="en-US" sz="1200"/>
            </a:p>
          </p:txBody>
        </p:sp>
        <p:sp>
          <p:nvSpPr>
            <p:cNvPr id="1049412" name="Freeform 58"/>
            <p:cNvSpPr/>
            <p:nvPr/>
          </p:nvSpPr>
          <p:spPr bwMode="gray">
            <a:xfrm>
              <a:off x="6616304" y="4855078"/>
              <a:ext cx="152400" cy="172640"/>
            </a:xfrm>
            <a:custGeom>
              <a:avLst/>
              <a:gdLst>
                <a:gd name="T0" fmla="*/ 0 w 128"/>
                <a:gd name="T1" fmla="*/ 2147483646 h 145"/>
                <a:gd name="T2" fmla="*/ 2147483646 w 128"/>
                <a:gd name="T3" fmla="*/ 2147483646 h 145"/>
                <a:gd name="T4" fmla="*/ 2147483646 w 128"/>
                <a:gd name="T5" fmla="*/ 2147483646 h 145"/>
                <a:gd name="T6" fmla="*/ 2147483646 w 128"/>
                <a:gd name="T7" fmla="*/ 2147483646 h 145"/>
                <a:gd name="T8" fmla="*/ 2147483646 w 128"/>
                <a:gd name="T9" fmla="*/ 2147483646 h 145"/>
                <a:gd name="T10" fmla="*/ 2147483646 w 128"/>
                <a:gd name="T11" fmla="*/ 2147483646 h 145"/>
                <a:gd name="T12" fmla="*/ 2147483646 w 128"/>
                <a:gd name="T13" fmla="*/ 2147483646 h 145"/>
                <a:gd name="T14" fmla="*/ 2147483646 w 128"/>
                <a:gd name="T15" fmla="*/ 2147483646 h 145"/>
                <a:gd name="T16" fmla="*/ 2147483646 w 128"/>
                <a:gd name="T17" fmla="*/ 2147483646 h 145"/>
                <a:gd name="T18" fmla="*/ 2147483646 w 128"/>
                <a:gd name="T19" fmla="*/ 2147483646 h 145"/>
                <a:gd name="T20" fmla="*/ 2147483646 w 128"/>
                <a:gd name="T21" fmla="*/ 0 h 145"/>
                <a:gd name="T22" fmla="*/ 2147483646 w 128"/>
                <a:gd name="T23" fmla="*/ 2147483646 h 145"/>
                <a:gd name="T24" fmla="*/ 2147483646 w 128"/>
                <a:gd name="T25" fmla="*/ 2147483646 h 145"/>
                <a:gd name="T26" fmla="*/ 2147483646 w 128"/>
                <a:gd name="T27" fmla="*/ 2147483646 h 145"/>
                <a:gd name="T28" fmla="*/ 2147483646 w 128"/>
                <a:gd name="T29" fmla="*/ 2147483646 h 145"/>
                <a:gd name="T30" fmla="*/ 0 w 128"/>
                <a:gd name="T31" fmla="*/ 2147483646 h 145"/>
                <a:gd name="T32" fmla="*/ 0 w 128"/>
                <a:gd name="T33" fmla="*/ 2147483646 h 1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145"/>
                <a:gd name="T53" fmla="*/ 128 w 128"/>
                <a:gd name="T54" fmla="*/ 145 h 1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145">
                  <a:moveTo>
                    <a:pt x="0" y="109"/>
                  </a:moveTo>
                  <a:lnTo>
                    <a:pt x="11" y="111"/>
                  </a:lnTo>
                  <a:lnTo>
                    <a:pt x="9" y="144"/>
                  </a:lnTo>
                  <a:lnTo>
                    <a:pt x="21" y="145"/>
                  </a:lnTo>
                  <a:lnTo>
                    <a:pt x="47" y="122"/>
                  </a:lnTo>
                  <a:lnTo>
                    <a:pt x="80" y="126"/>
                  </a:lnTo>
                  <a:lnTo>
                    <a:pt x="88" y="103"/>
                  </a:lnTo>
                  <a:lnTo>
                    <a:pt x="128" y="67"/>
                  </a:lnTo>
                  <a:lnTo>
                    <a:pt x="80" y="11"/>
                  </a:lnTo>
                  <a:lnTo>
                    <a:pt x="80" y="1"/>
                  </a:lnTo>
                  <a:lnTo>
                    <a:pt x="75" y="0"/>
                  </a:lnTo>
                  <a:lnTo>
                    <a:pt x="59" y="13"/>
                  </a:lnTo>
                  <a:lnTo>
                    <a:pt x="21" y="15"/>
                  </a:lnTo>
                  <a:lnTo>
                    <a:pt x="16" y="63"/>
                  </a:lnTo>
                  <a:lnTo>
                    <a:pt x="2" y="65"/>
                  </a:lnTo>
                  <a:lnTo>
                    <a:pt x="0" y="109"/>
                  </a:lnTo>
                  <a:close/>
                </a:path>
              </a:pathLst>
            </a:custGeom>
            <a:grpFill/>
            <a:ln>
              <a:noFill/>
            </a:ln>
          </p:spPr>
          <p:txBody>
            <a:bodyPr/>
            <a:lstStyle/>
            <a:p>
              <a:endParaRPr lang="en-US" sz="1200"/>
            </a:p>
          </p:txBody>
        </p:sp>
        <p:sp>
          <p:nvSpPr>
            <p:cNvPr id="1049413" name="Freeform 59"/>
            <p:cNvSpPr/>
            <p:nvPr/>
          </p:nvSpPr>
          <p:spPr bwMode="gray">
            <a:xfrm>
              <a:off x="6796088" y="5001524"/>
              <a:ext cx="38100" cy="30956"/>
            </a:xfrm>
            <a:custGeom>
              <a:avLst/>
              <a:gdLst>
                <a:gd name="T0" fmla="*/ 2147483646 w 32"/>
                <a:gd name="T1" fmla="*/ 0 h 26"/>
                <a:gd name="T2" fmla="*/ 2147483646 w 32"/>
                <a:gd name="T3" fmla="*/ 2147483646 h 26"/>
                <a:gd name="T4" fmla="*/ 0 w 32"/>
                <a:gd name="T5" fmla="*/ 2147483646 h 26"/>
                <a:gd name="T6" fmla="*/ 2147483646 w 32"/>
                <a:gd name="T7" fmla="*/ 2147483646 h 26"/>
                <a:gd name="T8" fmla="*/ 2147483646 w 32"/>
                <a:gd name="T9" fmla="*/ 2147483646 h 26"/>
                <a:gd name="T10" fmla="*/ 2147483646 w 32"/>
                <a:gd name="T11" fmla="*/ 2147483646 h 26"/>
                <a:gd name="T12" fmla="*/ 2147483646 w 32"/>
                <a:gd name="T13" fmla="*/ 0 h 26"/>
                <a:gd name="T14" fmla="*/ 2147483646 w 32"/>
                <a:gd name="T15" fmla="*/ 0 h 26"/>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26"/>
                <a:gd name="T26" fmla="*/ 32 w 32"/>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26">
                  <a:moveTo>
                    <a:pt x="18" y="0"/>
                  </a:moveTo>
                  <a:lnTo>
                    <a:pt x="5" y="3"/>
                  </a:lnTo>
                  <a:lnTo>
                    <a:pt x="0" y="17"/>
                  </a:lnTo>
                  <a:lnTo>
                    <a:pt x="10" y="26"/>
                  </a:lnTo>
                  <a:lnTo>
                    <a:pt x="22" y="26"/>
                  </a:lnTo>
                  <a:lnTo>
                    <a:pt x="32" y="12"/>
                  </a:lnTo>
                  <a:lnTo>
                    <a:pt x="18" y="0"/>
                  </a:lnTo>
                  <a:close/>
                </a:path>
              </a:pathLst>
            </a:custGeom>
            <a:grpFill/>
            <a:ln>
              <a:noFill/>
            </a:ln>
          </p:spPr>
          <p:txBody>
            <a:bodyPr/>
            <a:lstStyle/>
            <a:p>
              <a:endParaRPr lang="en-US" sz="1200"/>
            </a:p>
          </p:txBody>
        </p:sp>
        <p:sp>
          <p:nvSpPr>
            <p:cNvPr id="1049414" name="Freeform 60"/>
            <p:cNvSpPr/>
            <p:nvPr/>
          </p:nvSpPr>
          <p:spPr bwMode="gray">
            <a:xfrm>
              <a:off x="6728223" y="5057484"/>
              <a:ext cx="44053" cy="39290"/>
            </a:xfrm>
            <a:custGeom>
              <a:avLst/>
              <a:gdLst>
                <a:gd name="T0" fmla="*/ 2147483646 w 37"/>
                <a:gd name="T1" fmla="*/ 2147483646 h 33"/>
                <a:gd name="T2" fmla="*/ 2147483646 w 37"/>
                <a:gd name="T3" fmla="*/ 0 h 33"/>
                <a:gd name="T4" fmla="*/ 2147483646 w 37"/>
                <a:gd name="T5" fmla="*/ 0 h 33"/>
                <a:gd name="T6" fmla="*/ 2147483646 w 37"/>
                <a:gd name="T7" fmla="*/ 2147483646 h 33"/>
                <a:gd name="T8" fmla="*/ 2147483646 w 37"/>
                <a:gd name="T9" fmla="*/ 2147483646 h 33"/>
                <a:gd name="T10" fmla="*/ 2147483646 w 37"/>
                <a:gd name="T11" fmla="*/ 2147483646 h 33"/>
                <a:gd name="T12" fmla="*/ 2147483646 w 37"/>
                <a:gd name="T13" fmla="*/ 2147483646 h 33"/>
                <a:gd name="T14" fmla="*/ 2147483646 w 37"/>
                <a:gd name="T15" fmla="*/ 2147483646 h 33"/>
                <a:gd name="T16" fmla="*/ 0 w 37"/>
                <a:gd name="T17" fmla="*/ 2147483646 h 33"/>
                <a:gd name="T18" fmla="*/ 2147483646 w 37"/>
                <a:gd name="T19" fmla="*/ 2147483646 h 33"/>
                <a:gd name="T20" fmla="*/ 2147483646 w 37"/>
                <a:gd name="T21" fmla="*/ 2147483646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33"/>
                <a:gd name="T35" fmla="*/ 37 w 37"/>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33">
                  <a:moveTo>
                    <a:pt x="4" y="12"/>
                  </a:moveTo>
                  <a:lnTo>
                    <a:pt x="21" y="0"/>
                  </a:lnTo>
                  <a:lnTo>
                    <a:pt x="28" y="0"/>
                  </a:lnTo>
                  <a:lnTo>
                    <a:pt x="37" y="12"/>
                  </a:lnTo>
                  <a:lnTo>
                    <a:pt x="37" y="23"/>
                  </a:lnTo>
                  <a:lnTo>
                    <a:pt x="21" y="29"/>
                  </a:lnTo>
                  <a:lnTo>
                    <a:pt x="21" y="33"/>
                  </a:lnTo>
                  <a:lnTo>
                    <a:pt x="4" y="33"/>
                  </a:lnTo>
                  <a:lnTo>
                    <a:pt x="0" y="20"/>
                  </a:lnTo>
                  <a:lnTo>
                    <a:pt x="4" y="12"/>
                  </a:lnTo>
                  <a:close/>
                </a:path>
              </a:pathLst>
            </a:custGeom>
            <a:grpFill/>
            <a:ln>
              <a:noFill/>
            </a:ln>
          </p:spPr>
          <p:txBody>
            <a:bodyPr/>
            <a:lstStyle/>
            <a:p>
              <a:endParaRPr lang="en-US" sz="1200"/>
            </a:p>
          </p:txBody>
        </p:sp>
        <p:sp>
          <p:nvSpPr>
            <p:cNvPr id="1049415" name="Freeform 61"/>
            <p:cNvSpPr>
              <a:spLocks noEditPoints="1"/>
            </p:cNvSpPr>
            <p:nvPr/>
          </p:nvSpPr>
          <p:spPr bwMode="gray">
            <a:xfrm>
              <a:off x="6544866" y="4936040"/>
              <a:ext cx="290513" cy="253603"/>
            </a:xfrm>
            <a:custGeom>
              <a:avLst/>
              <a:gdLst>
                <a:gd name="T0" fmla="*/ 2147483646 w 244"/>
                <a:gd name="T1" fmla="*/ 0 h 213"/>
                <a:gd name="T2" fmla="*/ 2147483646 w 244"/>
                <a:gd name="T3" fmla="*/ 2147483646 h 213"/>
                <a:gd name="T4" fmla="*/ 2147483646 w 244"/>
                <a:gd name="T5" fmla="*/ 2147483646 h 213"/>
                <a:gd name="T6" fmla="*/ 2147483646 w 244"/>
                <a:gd name="T7" fmla="*/ 2147483646 h 213"/>
                <a:gd name="T8" fmla="*/ 2147483646 w 244"/>
                <a:gd name="T9" fmla="*/ 2147483646 h 213"/>
                <a:gd name="T10" fmla="*/ 2147483646 w 244"/>
                <a:gd name="T11" fmla="*/ 2147483646 h 213"/>
                <a:gd name="T12" fmla="*/ 2147483646 w 244"/>
                <a:gd name="T13" fmla="*/ 2147483646 h 213"/>
                <a:gd name="T14" fmla="*/ 2147483646 w 244"/>
                <a:gd name="T15" fmla="*/ 2147483646 h 213"/>
                <a:gd name="T16" fmla="*/ 2147483646 w 244"/>
                <a:gd name="T17" fmla="*/ 2147483646 h 213"/>
                <a:gd name="T18" fmla="*/ 2147483646 w 244"/>
                <a:gd name="T19" fmla="*/ 2147483646 h 213"/>
                <a:gd name="T20" fmla="*/ 2147483646 w 244"/>
                <a:gd name="T21" fmla="*/ 2147483646 h 213"/>
                <a:gd name="T22" fmla="*/ 0 w 244"/>
                <a:gd name="T23" fmla="*/ 2147483646 h 213"/>
                <a:gd name="T24" fmla="*/ 2147483646 w 244"/>
                <a:gd name="T25" fmla="*/ 2147483646 h 213"/>
                <a:gd name="T26" fmla="*/ 2147483646 w 244"/>
                <a:gd name="T27" fmla="*/ 2147483646 h 213"/>
                <a:gd name="T28" fmla="*/ 2147483646 w 244"/>
                <a:gd name="T29" fmla="*/ 2147483646 h 213"/>
                <a:gd name="T30" fmla="*/ 2147483646 w 244"/>
                <a:gd name="T31" fmla="*/ 2147483646 h 213"/>
                <a:gd name="T32" fmla="*/ 2147483646 w 244"/>
                <a:gd name="T33" fmla="*/ 2147483646 h 213"/>
                <a:gd name="T34" fmla="*/ 2147483646 w 244"/>
                <a:gd name="T35" fmla="*/ 2147483646 h 213"/>
                <a:gd name="T36" fmla="*/ 2147483646 w 244"/>
                <a:gd name="T37" fmla="*/ 2147483646 h 213"/>
                <a:gd name="T38" fmla="*/ 2147483646 w 244"/>
                <a:gd name="T39" fmla="*/ 2147483646 h 213"/>
                <a:gd name="T40" fmla="*/ 2147483646 w 244"/>
                <a:gd name="T41" fmla="*/ 2147483646 h 213"/>
                <a:gd name="T42" fmla="*/ 2147483646 w 244"/>
                <a:gd name="T43" fmla="*/ 2147483646 h 213"/>
                <a:gd name="T44" fmla="*/ 2147483646 w 244"/>
                <a:gd name="T45" fmla="*/ 2147483646 h 213"/>
                <a:gd name="T46" fmla="*/ 2147483646 w 244"/>
                <a:gd name="T47" fmla="*/ 2147483646 h 213"/>
                <a:gd name="T48" fmla="*/ 2147483646 w 244"/>
                <a:gd name="T49" fmla="*/ 2147483646 h 213"/>
                <a:gd name="T50" fmla="*/ 2147483646 w 244"/>
                <a:gd name="T51" fmla="*/ 2147483646 h 213"/>
                <a:gd name="T52" fmla="*/ 2147483646 w 244"/>
                <a:gd name="T53" fmla="*/ 2147483646 h 213"/>
                <a:gd name="T54" fmla="*/ 2147483646 w 244"/>
                <a:gd name="T55" fmla="*/ 2147483646 h 213"/>
                <a:gd name="T56" fmla="*/ 2147483646 w 244"/>
                <a:gd name="T57" fmla="*/ 2147483646 h 213"/>
                <a:gd name="T58" fmla="*/ 2147483646 w 244"/>
                <a:gd name="T59" fmla="*/ 0 h 213"/>
                <a:gd name="T60" fmla="*/ 2147483646 w 244"/>
                <a:gd name="T61" fmla="*/ 0 h 213"/>
                <a:gd name="T62" fmla="*/ 2147483646 w 244"/>
                <a:gd name="T63" fmla="*/ 2147483646 h 213"/>
                <a:gd name="T64" fmla="*/ 2147483646 w 244"/>
                <a:gd name="T65" fmla="*/ 2147483646 h 213"/>
                <a:gd name="T66" fmla="*/ 2147483646 w 244"/>
                <a:gd name="T67" fmla="*/ 2147483646 h 213"/>
                <a:gd name="T68" fmla="*/ 2147483646 w 244"/>
                <a:gd name="T69" fmla="*/ 2147483646 h 213"/>
                <a:gd name="T70" fmla="*/ 2147483646 w 244"/>
                <a:gd name="T71" fmla="*/ 2147483646 h 213"/>
                <a:gd name="T72" fmla="*/ 2147483646 w 244"/>
                <a:gd name="T73" fmla="*/ 2147483646 h 213"/>
                <a:gd name="T74" fmla="*/ 2147483646 w 244"/>
                <a:gd name="T75" fmla="*/ 2147483646 h 213"/>
                <a:gd name="T76" fmla="*/ 2147483646 w 244"/>
                <a:gd name="T77" fmla="*/ 2147483646 h 213"/>
                <a:gd name="T78" fmla="*/ 2147483646 w 244"/>
                <a:gd name="T79" fmla="*/ 2147483646 h 213"/>
                <a:gd name="T80" fmla="*/ 2147483646 w 244"/>
                <a:gd name="T81" fmla="*/ 2147483646 h 213"/>
                <a:gd name="T82" fmla="*/ 2147483646 w 244"/>
                <a:gd name="T83" fmla="*/ 2147483646 h 21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4"/>
                <a:gd name="T127" fmla="*/ 0 h 213"/>
                <a:gd name="T128" fmla="*/ 244 w 244"/>
                <a:gd name="T129" fmla="*/ 213 h 21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4" h="213">
                  <a:moveTo>
                    <a:pt x="194" y="0"/>
                  </a:moveTo>
                  <a:lnTo>
                    <a:pt x="153" y="39"/>
                  </a:lnTo>
                  <a:lnTo>
                    <a:pt x="143" y="63"/>
                  </a:lnTo>
                  <a:lnTo>
                    <a:pt x="110" y="58"/>
                  </a:lnTo>
                  <a:lnTo>
                    <a:pt x="82" y="82"/>
                  </a:lnTo>
                  <a:lnTo>
                    <a:pt x="65" y="81"/>
                  </a:lnTo>
                  <a:lnTo>
                    <a:pt x="67" y="47"/>
                  </a:lnTo>
                  <a:lnTo>
                    <a:pt x="60" y="44"/>
                  </a:lnTo>
                  <a:lnTo>
                    <a:pt x="55" y="114"/>
                  </a:lnTo>
                  <a:lnTo>
                    <a:pt x="24" y="112"/>
                  </a:lnTo>
                  <a:lnTo>
                    <a:pt x="13" y="102"/>
                  </a:lnTo>
                  <a:lnTo>
                    <a:pt x="0" y="102"/>
                  </a:lnTo>
                  <a:lnTo>
                    <a:pt x="12" y="139"/>
                  </a:lnTo>
                  <a:lnTo>
                    <a:pt x="35" y="161"/>
                  </a:lnTo>
                  <a:lnTo>
                    <a:pt x="20" y="179"/>
                  </a:lnTo>
                  <a:lnTo>
                    <a:pt x="30" y="204"/>
                  </a:lnTo>
                  <a:lnTo>
                    <a:pt x="55" y="213"/>
                  </a:lnTo>
                  <a:lnTo>
                    <a:pt x="75" y="196"/>
                  </a:lnTo>
                  <a:lnTo>
                    <a:pt x="131" y="196"/>
                  </a:lnTo>
                  <a:lnTo>
                    <a:pt x="135" y="192"/>
                  </a:lnTo>
                  <a:lnTo>
                    <a:pt x="160" y="187"/>
                  </a:lnTo>
                  <a:lnTo>
                    <a:pt x="244" y="103"/>
                  </a:lnTo>
                  <a:lnTo>
                    <a:pt x="243" y="76"/>
                  </a:lnTo>
                  <a:lnTo>
                    <a:pt x="234" y="88"/>
                  </a:lnTo>
                  <a:lnTo>
                    <a:pt x="221" y="88"/>
                  </a:lnTo>
                  <a:lnTo>
                    <a:pt x="204" y="75"/>
                  </a:lnTo>
                  <a:lnTo>
                    <a:pt x="213" y="54"/>
                  </a:lnTo>
                  <a:lnTo>
                    <a:pt x="228" y="51"/>
                  </a:lnTo>
                  <a:lnTo>
                    <a:pt x="226" y="8"/>
                  </a:lnTo>
                  <a:lnTo>
                    <a:pt x="194" y="0"/>
                  </a:lnTo>
                  <a:close/>
                  <a:moveTo>
                    <a:pt x="174" y="97"/>
                  </a:moveTo>
                  <a:lnTo>
                    <a:pt x="182" y="97"/>
                  </a:lnTo>
                  <a:lnTo>
                    <a:pt x="195" y="111"/>
                  </a:lnTo>
                  <a:lnTo>
                    <a:pt x="195" y="127"/>
                  </a:lnTo>
                  <a:lnTo>
                    <a:pt x="179" y="135"/>
                  </a:lnTo>
                  <a:lnTo>
                    <a:pt x="179" y="140"/>
                  </a:lnTo>
                  <a:lnTo>
                    <a:pt x="156" y="140"/>
                  </a:lnTo>
                  <a:lnTo>
                    <a:pt x="149" y="123"/>
                  </a:lnTo>
                  <a:lnTo>
                    <a:pt x="156" y="110"/>
                  </a:lnTo>
                  <a:lnTo>
                    <a:pt x="174" y="97"/>
                  </a:lnTo>
                  <a:close/>
                </a:path>
              </a:pathLst>
            </a:custGeom>
            <a:grpFill/>
            <a:ln>
              <a:noFill/>
            </a:ln>
          </p:spPr>
          <p:txBody>
            <a:bodyPr/>
            <a:lstStyle/>
            <a:p>
              <a:endParaRPr lang="en-US" sz="1200"/>
            </a:p>
          </p:txBody>
        </p:sp>
        <p:sp>
          <p:nvSpPr>
            <p:cNvPr id="1049416" name="Freeform 62"/>
            <p:cNvSpPr/>
            <p:nvPr/>
          </p:nvSpPr>
          <p:spPr bwMode="gray">
            <a:xfrm>
              <a:off x="5442348" y="2600034"/>
              <a:ext cx="729853" cy="710803"/>
            </a:xfrm>
            <a:custGeom>
              <a:avLst/>
              <a:gdLst>
                <a:gd name="T0" fmla="*/ 0 w 613"/>
                <a:gd name="T1" fmla="*/ 2147483646 h 597"/>
                <a:gd name="T2" fmla="*/ 2147483646 w 613"/>
                <a:gd name="T3" fmla="*/ 2147483646 h 597"/>
                <a:gd name="T4" fmla="*/ 2147483646 w 613"/>
                <a:gd name="T5" fmla="*/ 2147483646 h 597"/>
                <a:gd name="T6" fmla="*/ 2147483646 w 613"/>
                <a:gd name="T7" fmla="*/ 2147483646 h 597"/>
                <a:gd name="T8" fmla="*/ 2147483646 w 613"/>
                <a:gd name="T9" fmla="*/ 2147483646 h 597"/>
                <a:gd name="T10" fmla="*/ 2147483646 w 613"/>
                <a:gd name="T11" fmla="*/ 2147483646 h 597"/>
                <a:gd name="T12" fmla="*/ 2147483646 w 613"/>
                <a:gd name="T13" fmla="*/ 2147483646 h 597"/>
                <a:gd name="T14" fmla="*/ 2147483646 w 613"/>
                <a:gd name="T15" fmla="*/ 2147483646 h 597"/>
                <a:gd name="T16" fmla="*/ 2147483646 w 613"/>
                <a:gd name="T17" fmla="*/ 2147483646 h 597"/>
                <a:gd name="T18" fmla="*/ 2147483646 w 613"/>
                <a:gd name="T19" fmla="*/ 2147483646 h 597"/>
                <a:gd name="T20" fmla="*/ 2147483646 w 613"/>
                <a:gd name="T21" fmla="*/ 2147483646 h 597"/>
                <a:gd name="T22" fmla="*/ 2147483646 w 613"/>
                <a:gd name="T23" fmla="*/ 2147483646 h 597"/>
                <a:gd name="T24" fmla="*/ 2147483646 w 613"/>
                <a:gd name="T25" fmla="*/ 2147483646 h 597"/>
                <a:gd name="T26" fmla="*/ 2147483646 w 613"/>
                <a:gd name="T27" fmla="*/ 2147483646 h 597"/>
                <a:gd name="T28" fmla="*/ 2147483646 w 613"/>
                <a:gd name="T29" fmla="*/ 2147483646 h 597"/>
                <a:gd name="T30" fmla="*/ 2147483646 w 613"/>
                <a:gd name="T31" fmla="*/ 2147483646 h 597"/>
                <a:gd name="T32" fmla="*/ 2147483646 w 613"/>
                <a:gd name="T33" fmla="*/ 2147483646 h 597"/>
                <a:gd name="T34" fmla="*/ 2147483646 w 613"/>
                <a:gd name="T35" fmla="*/ 2147483646 h 597"/>
                <a:gd name="T36" fmla="*/ 2147483646 w 613"/>
                <a:gd name="T37" fmla="*/ 2147483646 h 597"/>
                <a:gd name="T38" fmla="*/ 2147483646 w 613"/>
                <a:gd name="T39" fmla="*/ 2147483646 h 597"/>
                <a:gd name="T40" fmla="*/ 2147483646 w 613"/>
                <a:gd name="T41" fmla="*/ 2147483646 h 597"/>
                <a:gd name="T42" fmla="*/ 2147483646 w 613"/>
                <a:gd name="T43" fmla="*/ 2147483646 h 597"/>
                <a:gd name="T44" fmla="*/ 2147483646 w 613"/>
                <a:gd name="T45" fmla="*/ 2147483646 h 597"/>
                <a:gd name="T46" fmla="*/ 2147483646 w 613"/>
                <a:gd name="T47" fmla="*/ 2147483646 h 597"/>
                <a:gd name="T48" fmla="*/ 2147483646 w 613"/>
                <a:gd name="T49" fmla="*/ 2147483646 h 597"/>
                <a:gd name="T50" fmla="*/ 2147483646 w 613"/>
                <a:gd name="T51" fmla="*/ 2147483646 h 597"/>
                <a:gd name="T52" fmla="*/ 2147483646 w 613"/>
                <a:gd name="T53" fmla="*/ 2147483646 h 597"/>
                <a:gd name="T54" fmla="*/ 2147483646 w 613"/>
                <a:gd name="T55" fmla="*/ 2147483646 h 597"/>
                <a:gd name="T56" fmla="*/ 2147483646 w 613"/>
                <a:gd name="T57" fmla="*/ 2147483646 h 597"/>
                <a:gd name="T58" fmla="*/ 2147483646 w 613"/>
                <a:gd name="T59" fmla="*/ 2147483646 h 597"/>
                <a:gd name="T60" fmla="*/ 2147483646 w 613"/>
                <a:gd name="T61" fmla="*/ 2147483646 h 597"/>
                <a:gd name="T62" fmla="*/ 2147483646 w 613"/>
                <a:gd name="T63" fmla="*/ 2147483646 h 597"/>
                <a:gd name="T64" fmla="*/ 2147483646 w 613"/>
                <a:gd name="T65" fmla="*/ 2147483646 h 597"/>
                <a:gd name="T66" fmla="*/ 2147483646 w 613"/>
                <a:gd name="T67" fmla="*/ 2147483646 h 597"/>
                <a:gd name="T68" fmla="*/ 2147483646 w 613"/>
                <a:gd name="T69" fmla="*/ 2147483646 h 597"/>
                <a:gd name="T70" fmla="*/ 2147483646 w 613"/>
                <a:gd name="T71" fmla="*/ 2147483646 h 597"/>
                <a:gd name="T72" fmla="*/ 2147483646 w 613"/>
                <a:gd name="T73" fmla="*/ 2147483646 h 597"/>
                <a:gd name="T74" fmla="*/ 2147483646 w 613"/>
                <a:gd name="T75" fmla="*/ 2147483646 h 597"/>
                <a:gd name="T76" fmla="*/ 2147483646 w 613"/>
                <a:gd name="T77" fmla="*/ 2147483646 h 597"/>
                <a:gd name="T78" fmla="*/ 2147483646 w 613"/>
                <a:gd name="T79" fmla="*/ 2147483646 h 597"/>
                <a:gd name="T80" fmla="*/ 2147483646 w 613"/>
                <a:gd name="T81" fmla="*/ 2147483646 h 597"/>
                <a:gd name="T82" fmla="*/ 2147483646 w 613"/>
                <a:gd name="T83" fmla="*/ 2147483646 h 597"/>
                <a:gd name="T84" fmla="*/ 2147483646 w 613"/>
                <a:gd name="T85" fmla="*/ 2147483646 h 597"/>
                <a:gd name="T86" fmla="*/ 2147483646 w 613"/>
                <a:gd name="T87" fmla="*/ 2147483646 h 597"/>
                <a:gd name="T88" fmla="*/ 2147483646 w 613"/>
                <a:gd name="T89" fmla="*/ 2147483646 h 5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13"/>
                <a:gd name="T136" fmla="*/ 0 h 597"/>
                <a:gd name="T137" fmla="*/ 613 w 613"/>
                <a:gd name="T138" fmla="*/ 597 h 59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13" h="597">
                  <a:moveTo>
                    <a:pt x="6" y="115"/>
                  </a:moveTo>
                  <a:lnTo>
                    <a:pt x="0" y="127"/>
                  </a:lnTo>
                  <a:lnTo>
                    <a:pt x="13" y="140"/>
                  </a:lnTo>
                  <a:lnTo>
                    <a:pt x="6" y="152"/>
                  </a:lnTo>
                  <a:lnTo>
                    <a:pt x="26" y="177"/>
                  </a:lnTo>
                  <a:lnTo>
                    <a:pt x="48" y="169"/>
                  </a:lnTo>
                  <a:lnTo>
                    <a:pt x="78" y="166"/>
                  </a:lnTo>
                  <a:lnTo>
                    <a:pt x="112" y="204"/>
                  </a:lnTo>
                  <a:lnTo>
                    <a:pt x="134" y="264"/>
                  </a:lnTo>
                  <a:lnTo>
                    <a:pt x="116" y="303"/>
                  </a:lnTo>
                  <a:lnTo>
                    <a:pt x="142" y="298"/>
                  </a:lnTo>
                  <a:lnTo>
                    <a:pt x="157" y="307"/>
                  </a:lnTo>
                  <a:lnTo>
                    <a:pt x="158" y="325"/>
                  </a:lnTo>
                  <a:lnTo>
                    <a:pt x="126" y="327"/>
                  </a:lnTo>
                  <a:lnTo>
                    <a:pt x="143" y="344"/>
                  </a:lnTo>
                  <a:lnTo>
                    <a:pt x="164" y="348"/>
                  </a:lnTo>
                  <a:lnTo>
                    <a:pt x="117" y="410"/>
                  </a:lnTo>
                  <a:lnTo>
                    <a:pt x="112" y="450"/>
                  </a:lnTo>
                  <a:lnTo>
                    <a:pt x="121" y="481"/>
                  </a:lnTo>
                  <a:lnTo>
                    <a:pt x="115" y="499"/>
                  </a:lnTo>
                  <a:lnTo>
                    <a:pt x="128" y="538"/>
                  </a:lnTo>
                  <a:lnTo>
                    <a:pt x="151" y="566"/>
                  </a:lnTo>
                  <a:lnTo>
                    <a:pt x="159" y="565"/>
                  </a:lnTo>
                  <a:lnTo>
                    <a:pt x="175" y="561"/>
                  </a:lnTo>
                  <a:lnTo>
                    <a:pt x="176" y="583"/>
                  </a:lnTo>
                  <a:lnTo>
                    <a:pt x="185" y="597"/>
                  </a:lnTo>
                  <a:lnTo>
                    <a:pt x="205" y="596"/>
                  </a:lnTo>
                  <a:lnTo>
                    <a:pt x="218" y="542"/>
                  </a:lnTo>
                  <a:lnTo>
                    <a:pt x="261" y="490"/>
                  </a:lnTo>
                  <a:lnTo>
                    <a:pt x="325" y="465"/>
                  </a:lnTo>
                  <a:lnTo>
                    <a:pt x="364" y="416"/>
                  </a:lnTo>
                  <a:lnTo>
                    <a:pt x="384" y="423"/>
                  </a:lnTo>
                  <a:lnTo>
                    <a:pt x="422" y="423"/>
                  </a:lnTo>
                  <a:lnTo>
                    <a:pt x="453" y="392"/>
                  </a:lnTo>
                  <a:lnTo>
                    <a:pt x="491" y="376"/>
                  </a:lnTo>
                  <a:lnTo>
                    <a:pt x="495" y="353"/>
                  </a:lnTo>
                  <a:lnTo>
                    <a:pt x="471" y="331"/>
                  </a:lnTo>
                  <a:lnTo>
                    <a:pt x="451" y="324"/>
                  </a:lnTo>
                  <a:lnTo>
                    <a:pt x="439" y="294"/>
                  </a:lnTo>
                  <a:lnTo>
                    <a:pt x="466" y="278"/>
                  </a:lnTo>
                  <a:lnTo>
                    <a:pt x="508" y="302"/>
                  </a:lnTo>
                  <a:lnTo>
                    <a:pt x="522" y="286"/>
                  </a:lnTo>
                  <a:lnTo>
                    <a:pt x="500" y="273"/>
                  </a:lnTo>
                  <a:lnTo>
                    <a:pt x="549" y="208"/>
                  </a:lnTo>
                  <a:lnTo>
                    <a:pt x="539" y="179"/>
                  </a:lnTo>
                  <a:lnTo>
                    <a:pt x="517" y="178"/>
                  </a:lnTo>
                  <a:lnTo>
                    <a:pt x="525" y="152"/>
                  </a:lnTo>
                  <a:lnTo>
                    <a:pt x="554" y="140"/>
                  </a:lnTo>
                  <a:lnTo>
                    <a:pt x="613" y="88"/>
                  </a:lnTo>
                  <a:lnTo>
                    <a:pt x="596" y="69"/>
                  </a:lnTo>
                  <a:lnTo>
                    <a:pt x="530" y="76"/>
                  </a:lnTo>
                  <a:lnTo>
                    <a:pt x="496" y="110"/>
                  </a:lnTo>
                  <a:lnTo>
                    <a:pt x="516" y="66"/>
                  </a:lnTo>
                  <a:lnTo>
                    <a:pt x="492" y="60"/>
                  </a:lnTo>
                  <a:lnTo>
                    <a:pt x="481" y="83"/>
                  </a:lnTo>
                  <a:lnTo>
                    <a:pt x="461" y="67"/>
                  </a:lnTo>
                  <a:lnTo>
                    <a:pt x="410" y="73"/>
                  </a:lnTo>
                  <a:lnTo>
                    <a:pt x="424" y="50"/>
                  </a:lnTo>
                  <a:lnTo>
                    <a:pt x="508" y="47"/>
                  </a:lnTo>
                  <a:lnTo>
                    <a:pt x="487" y="19"/>
                  </a:lnTo>
                  <a:lnTo>
                    <a:pt x="396" y="2"/>
                  </a:lnTo>
                  <a:lnTo>
                    <a:pt x="359" y="8"/>
                  </a:lnTo>
                  <a:lnTo>
                    <a:pt x="360" y="26"/>
                  </a:lnTo>
                  <a:lnTo>
                    <a:pt x="322" y="13"/>
                  </a:lnTo>
                  <a:lnTo>
                    <a:pt x="324" y="0"/>
                  </a:lnTo>
                  <a:lnTo>
                    <a:pt x="296" y="5"/>
                  </a:lnTo>
                  <a:lnTo>
                    <a:pt x="291" y="20"/>
                  </a:lnTo>
                  <a:lnTo>
                    <a:pt x="320" y="30"/>
                  </a:lnTo>
                  <a:lnTo>
                    <a:pt x="290" y="51"/>
                  </a:lnTo>
                  <a:lnTo>
                    <a:pt x="268" y="28"/>
                  </a:lnTo>
                  <a:lnTo>
                    <a:pt x="239" y="19"/>
                  </a:lnTo>
                  <a:lnTo>
                    <a:pt x="234" y="42"/>
                  </a:lnTo>
                  <a:lnTo>
                    <a:pt x="205" y="42"/>
                  </a:lnTo>
                  <a:lnTo>
                    <a:pt x="193" y="17"/>
                  </a:lnTo>
                  <a:lnTo>
                    <a:pt x="146" y="11"/>
                  </a:lnTo>
                  <a:lnTo>
                    <a:pt x="120" y="24"/>
                  </a:lnTo>
                  <a:lnTo>
                    <a:pt x="119" y="41"/>
                  </a:lnTo>
                  <a:lnTo>
                    <a:pt x="86" y="36"/>
                  </a:lnTo>
                  <a:lnTo>
                    <a:pt x="66" y="45"/>
                  </a:lnTo>
                  <a:lnTo>
                    <a:pt x="68" y="64"/>
                  </a:lnTo>
                  <a:lnTo>
                    <a:pt x="68" y="75"/>
                  </a:lnTo>
                  <a:lnTo>
                    <a:pt x="31" y="81"/>
                  </a:lnTo>
                  <a:lnTo>
                    <a:pt x="14" y="69"/>
                  </a:lnTo>
                  <a:lnTo>
                    <a:pt x="2" y="89"/>
                  </a:lnTo>
                  <a:lnTo>
                    <a:pt x="19" y="107"/>
                  </a:lnTo>
                  <a:lnTo>
                    <a:pt x="55" y="102"/>
                  </a:lnTo>
                  <a:lnTo>
                    <a:pt x="57" y="114"/>
                  </a:lnTo>
                  <a:lnTo>
                    <a:pt x="31" y="127"/>
                  </a:lnTo>
                  <a:lnTo>
                    <a:pt x="6" y="115"/>
                  </a:lnTo>
                  <a:close/>
                </a:path>
              </a:pathLst>
            </a:custGeom>
            <a:grpFill/>
            <a:ln>
              <a:noFill/>
            </a:ln>
          </p:spPr>
          <p:txBody>
            <a:bodyPr/>
            <a:lstStyle/>
            <a:p>
              <a:endParaRPr lang="en-US" sz="1200"/>
            </a:p>
          </p:txBody>
        </p:sp>
        <p:sp>
          <p:nvSpPr>
            <p:cNvPr id="1049417" name="Freeform 63"/>
            <p:cNvSpPr/>
            <p:nvPr/>
          </p:nvSpPr>
          <p:spPr bwMode="gray">
            <a:xfrm>
              <a:off x="5566174" y="3001273"/>
              <a:ext cx="29765" cy="34529"/>
            </a:xfrm>
            <a:custGeom>
              <a:avLst/>
              <a:gdLst>
                <a:gd name="T0" fmla="*/ 2147483646 w 25"/>
                <a:gd name="T1" fmla="*/ 0 h 29"/>
                <a:gd name="T2" fmla="*/ 2147483646 w 25"/>
                <a:gd name="T3" fmla="*/ 2147483646 h 29"/>
                <a:gd name="T4" fmla="*/ 2147483646 w 25"/>
                <a:gd name="T5" fmla="*/ 2147483646 h 29"/>
                <a:gd name="T6" fmla="*/ 2147483646 w 25"/>
                <a:gd name="T7" fmla="*/ 2147483646 h 29"/>
                <a:gd name="T8" fmla="*/ 0 w 25"/>
                <a:gd name="T9" fmla="*/ 2147483646 h 29"/>
                <a:gd name="T10" fmla="*/ 2147483646 w 25"/>
                <a:gd name="T11" fmla="*/ 2147483646 h 29"/>
                <a:gd name="T12" fmla="*/ 2147483646 w 25"/>
                <a:gd name="T13" fmla="*/ 0 h 29"/>
                <a:gd name="T14" fmla="*/ 2147483646 w 25"/>
                <a:gd name="T15" fmla="*/ 0 h 29"/>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29"/>
                <a:gd name="T26" fmla="*/ 25 w 25"/>
                <a:gd name="T27" fmla="*/ 29 h 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29">
                  <a:moveTo>
                    <a:pt x="16" y="0"/>
                  </a:moveTo>
                  <a:lnTo>
                    <a:pt x="25" y="13"/>
                  </a:lnTo>
                  <a:lnTo>
                    <a:pt x="21" y="29"/>
                  </a:lnTo>
                  <a:lnTo>
                    <a:pt x="12" y="29"/>
                  </a:lnTo>
                  <a:lnTo>
                    <a:pt x="0" y="16"/>
                  </a:lnTo>
                  <a:lnTo>
                    <a:pt x="4" y="5"/>
                  </a:lnTo>
                  <a:lnTo>
                    <a:pt x="16" y="0"/>
                  </a:lnTo>
                  <a:close/>
                </a:path>
              </a:pathLst>
            </a:custGeom>
            <a:grpFill/>
            <a:ln>
              <a:noFill/>
            </a:ln>
          </p:spPr>
          <p:txBody>
            <a:bodyPr/>
            <a:lstStyle/>
            <a:p>
              <a:endParaRPr lang="en-US" sz="1200"/>
            </a:p>
          </p:txBody>
        </p:sp>
        <p:sp>
          <p:nvSpPr>
            <p:cNvPr id="1049418" name="Freeform 64"/>
            <p:cNvSpPr/>
            <p:nvPr/>
          </p:nvSpPr>
          <p:spPr bwMode="gray">
            <a:xfrm>
              <a:off x="5999560" y="2959603"/>
              <a:ext cx="38100" cy="30956"/>
            </a:xfrm>
            <a:custGeom>
              <a:avLst/>
              <a:gdLst>
                <a:gd name="T0" fmla="*/ 2147483646 w 32"/>
                <a:gd name="T1" fmla="*/ 0 h 26"/>
                <a:gd name="T2" fmla="*/ 2147483646 w 32"/>
                <a:gd name="T3" fmla="*/ 2147483646 h 26"/>
                <a:gd name="T4" fmla="*/ 2147483646 w 32"/>
                <a:gd name="T5" fmla="*/ 2147483646 h 26"/>
                <a:gd name="T6" fmla="*/ 2147483646 w 32"/>
                <a:gd name="T7" fmla="*/ 2147483646 h 26"/>
                <a:gd name="T8" fmla="*/ 0 w 32"/>
                <a:gd name="T9" fmla="*/ 2147483646 h 26"/>
                <a:gd name="T10" fmla="*/ 2147483646 w 32"/>
                <a:gd name="T11" fmla="*/ 0 h 26"/>
                <a:gd name="T12" fmla="*/ 2147483646 w 32"/>
                <a:gd name="T13" fmla="*/ 0 h 26"/>
                <a:gd name="T14" fmla="*/ 0 60000 65536"/>
                <a:gd name="T15" fmla="*/ 0 60000 65536"/>
                <a:gd name="T16" fmla="*/ 0 60000 65536"/>
                <a:gd name="T17" fmla="*/ 0 60000 65536"/>
                <a:gd name="T18" fmla="*/ 0 60000 65536"/>
                <a:gd name="T19" fmla="*/ 0 60000 65536"/>
                <a:gd name="T20" fmla="*/ 0 60000 65536"/>
                <a:gd name="T21" fmla="*/ 0 w 32"/>
                <a:gd name="T22" fmla="*/ 0 h 26"/>
                <a:gd name="T23" fmla="*/ 32 w 32"/>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26">
                  <a:moveTo>
                    <a:pt x="7" y="0"/>
                  </a:moveTo>
                  <a:lnTo>
                    <a:pt x="32" y="7"/>
                  </a:lnTo>
                  <a:lnTo>
                    <a:pt x="31" y="26"/>
                  </a:lnTo>
                  <a:lnTo>
                    <a:pt x="5" y="13"/>
                  </a:lnTo>
                  <a:lnTo>
                    <a:pt x="0" y="7"/>
                  </a:lnTo>
                  <a:lnTo>
                    <a:pt x="7" y="0"/>
                  </a:lnTo>
                  <a:close/>
                </a:path>
              </a:pathLst>
            </a:custGeom>
            <a:grpFill/>
            <a:ln>
              <a:noFill/>
            </a:ln>
          </p:spPr>
          <p:txBody>
            <a:bodyPr/>
            <a:lstStyle/>
            <a:p>
              <a:endParaRPr lang="en-US" sz="1200"/>
            </a:p>
          </p:txBody>
        </p:sp>
        <p:sp>
          <p:nvSpPr>
            <p:cNvPr id="1049419" name="Freeform 65"/>
            <p:cNvSpPr/>
            <p:nvPr/>
          </p:nvSpPr>
          <p:spPr bwMode="gray">
            <a:xfrm>
              <a:off x="8159354" y="4796736"/>
              <a:ext cx="713184" cy="665560"/>
            </a:xfrm>
            <a:custGeom>
              <a:avLst/>
              <a:gdLst>
                <a:gd name="T0" fmla="*/ 2147483646 w 599"/>
                <a:gd name="T1" fmla="*/ 2147483646 h 559"/>
                <a:gd name="T2" fmla="*/ 2147483646 w 599"/>
                <a:gd name="T3" fmla="*/ 2147483646 h 559"/>
                <a:gd name="T4" fmla="*/ 2147483646 w 599"/>
                <a:gd name="T5" fmla="*/ 2147483646 h 559"/>
                <a:gd name="T6" fmla="*/ 0 w 599"/>
                <a:gd name="T7" fmla="*/ 2147483646 h 559"/>
                <a:gd name="T8" fmla="*/ 2147483646 w 599"/>
                <a:gd name="T9" fmla="*/ 2147483646 h 559"/>
                <a:gd name="T10" fmla="*/ 2147483646 w 599"/>
                <a:gd name="T11" fmla="*/ 2147483646 h 559"/>
                <a:gd name="T12" fmla="*/ 2147483646 w 599"/>
                <a:gd name="T13" fmla="*/ 2147483646 h 559"/>
                <a:gd name="T14" fmla="*/ 2147483646 w 599"/>
                <a:gd name="T15" fmla="*/ 2147483646 h 559"/>
                <a:gd name="T16" fmla="*/ 2147483646 w 599"/>
                <a:gd name="T17" fmla="*/ 2147483646 h 559"/>
                <a:gd name="T18" fmla="*/ 2147483646 w 599"/>
                <a:gd name="T19" fmla="*/ 2147483646 h 559"/>
                <a:gd name="T20" fmla="*/ 2147483646 w 599"/>
                <a:gd name="T21" fmla="*/ 2147483646 h 559"/>
                <a:gd name="T22" fmla="*/ 2147483646 w 599"/>
                <a:gd name="T23" fmla="*/ 2147483646 h 559"/>
                <a:gd name="T24" fmla="*/ 2147483646 w 599"/>
                <a:gd name="T25" fmla="*/ 2147483646 h 559"/>
                <a:gd name="T26" fmla="*/ 2147483646 w 599"/>
                <a:gd name="T27" fmla="*/ 2147483646 h 559"/>
                <a:gd name="T28" fmla="*/ 2147483646 w 599"/>
                <a:gd name="T29" fmla="*/ 2147483646 h 559"/>
                <a:gd name="T30" fmla="*/ 2147483646 w 599"/>
                <a:gd name="T31" fmla="*/ 2147483646 h 559"/>
                <a:gd name="T32" fmla="*/ 2147483646 w 599"/>
                <a:gd name="T33" fmla="*/ 2147483646 h 559"/>
                <a:gd name="T34" fmla="*/ 2147483646 w 599"/>
                <a:gd name="T35" fmla="*/ 2147483646 h 559"/>
                <a:gd name="T36" fmla="*/ 2147483646 w 599"/>
                <a:gd name="T37" fmla="*/ 2147483646 h 559"/>
                <a:gd name="T38" fmla="*/ 2147483646 w 599"/>
                <a:gd name="T39" fmla="*/ 2147483646 h 559"/>
                <a:gd name="T40" fmla="*/ 2147483646 w 599"/>
                <a:gd name="T41" fmla="*/ 2147483646 h 559"/>
                <a:gd name="T42" fmla="*/ 2147483646 w 599"/>
                <a:gd name="T43" fmla="*/ 2147483646 h 559"/>
                <a:gd name="T44" fmla="*/ 2147483646 w 599"/>
                <a:gd name="T45" fmla="*/ 2147483646 h 559"/>
                <a:gd name="T46" fmla="*/ 2147483646 w 599"/>
                <a:gd name="T47" fmla="*/ 2147483646 h 559"/>
                <a:gd name="T48" fmla="*/ 2147483646 w 599"/>
                <a:gd name="T49" fmla="*/ 2147483646 h 559"/>
                <a:gd name="T50" fmla="*/ 2147483646 w 599"/>
                <a:gd name="T51" fmla="*/ 2147483646 h 559"/>
                <a:gd name="T52" fmla="*/ 2147483646 w 599"/>
                <a:gd name="T53" fmla="*/ 2147483646 h 559"/>
                <a:gd name="T54" fmla="*/ 2147483646 w 599"/>
                <a:gd name="T55" fmla="*/ 2147483646 h 559"/>
                <a:gd name="T56" fmla="*/ 2147483646 w 599"/>
                <a:gd name="T57" fmla="*/ 2147483646 h 559"/>
                <a:gd name="T58" fmla="*/ 2147483646 w 599"/>
                <a:gd name="T59" fmla="*/ 2147483646 h 559"/>
                <a:gd name="T60" fmla="*/ 2147483646 w 599"/>
                <a:gd name="T61" fmla="*/ 2147483646 h 559"/>
                <a:gd name="T62" fmla="*/ 2147483646 w 599"/>
                <a:gd name="T63" fmla="*/ 2147483646 h 559"/>
                <a:gd name="T64" fmla="*/ 2147483646 w 599"/>
                <a:gd name="T65" fmla="*/ 0 h 559"/>
                <a:gd name="T66" fmla="*/ 2147483646 w 599"/>
                <a:gd name="T67" fmla="*/ 0 h 559"/>
                <a:gd name="T68" fmla="*/ 2147483646 w 599"/>
                <a:gd name="T69" fmla="*/ 2147483646 h 559"/>
                <a:gd name="T70" fmla="*/ 2147483646 w 599"/>
                <a:gd name="T71" fmla="*/ 2147483646 h 559"/>
                <a:gd name="T72" fmla="*/ 2147483646 w 599"/>
                <a:gd name="T73" fmla="*/ 2147483646 h 559"/>
                <a:gd name="T74" fmla="*/ 2147483646 w 599"/>
                <a:gd name="T75" fmla="*/ 2147483646 h 559"/>
                <a:gd name="T76" fmla="*/ 2147483646 w 599"/>
                <a:gd name="T77" fmla="*/ 0 h 559"/>
                <a:gd name="T78" fmla="*/ 2147483646 w 599"/>
                <a:gd name="T79" fmla="*/ 2147483646 h 559"/>
                <a:gd name="T80" fmla="*/ 2147483646 w 599"/>
                <a:gd name="T81" fmla="*/ 2147483646 h 559"/>
                <a:gd name="T82" fmla="*/ 2147483646 w 599"/>
                <a:gd name="T83" fmla="*/ 2147483646 h 559"/>
                <a:gd name="T84" fmla="*/ 2147483646 w 599"/>
                <a:gd name="T85" fmla="*/ 2147483646 h 559"/>
                <a:gd name="T86" fmla="*/ 2147483646 w 599"/>
                <a:gd name="T87" fmla="*/ 2147483646 h 559"/>
                <a:gd name="T88" fmla="*/ 2147483646 w 599"/>
                <a:gd name="T89" fmla="*/ 2147483646 h 559"/>
                <a:gd name="T90" fmla="*/ 2147483646 w 599"/>
                <a:gd name="T91" fmla="*/ 2147483646 h 559"/>
                <a:gd name="T92" fmla="*/ 2147483646 w 599"/>
                <a:gd name="T93" fmla="*/ 2147483646 h 559"/>
                <a:gd name="T94" fmla="*/ 2147483646 w 599"/>
                <a:gd name="T95" fmla="*/ 2147483646 h 559"/>
                <a:gd name="T96" fmla="*/ 2147483646 w 599"/>
                <a:gd name="T97" fmla="*/ 2147483646 h 559"/>
                <a:gd name="T98" fmla="*/ 2147483646 w 599"/>
                <a:gd name="T99" fmla="*/ 2147483646 h 55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99"/>
                <a:gd name="T151" fmla="*/ 0 h 559"/>
                <a:gd name="T152" fmla="*/ 599 w 599"/>
                <a:gd name="T153" fmla="*/ 559 h 55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99" h="559">
                  <a:moveTo>
                    <a:pt x="25" y="245"/>
                  </a:moveTo>
                  <a:lnTo>
                    <a:pt x="23" y="377"/>
                  </a:lnTo>
                  <a:lnTo>
                    <a:pt x="3" y="393"/>
                  </a:lnTo>
                  <a:lnTo>
                    <a:pt x="0" y="406"/>
                  </a:lnTo>
                  <a:lnTo>
                    <a:pt x="28" y="424"/>
                  </a:lnTo>
                  <a:lnTo>
                    <a:pt x="97" y="411"/>
                  </a:lnTo>
                  <a:lnTo>
                    <a:pt x="132" y="411"/>
                  </a:lnTo>
                  <a:lnTo>
                    <a:pt x="146" y="393"/>
                  </a:lnTo>
                  <a:lnTo>
                    <a:pt x="223" y="377"/>
                  </a:lnTo>
                  <a:lnTo>
                    <a:pt x="279" y="394"/>
                  </a:lnTo>
                  <a:lnTo>
                    <a:pt x="275" y="416"/>
                  </a:lnTo>
                  <a:lnTo>
                    <a:pt x="283" y="438"/>
                  </a:lnTo>
                  <a:lnTo>
                    <a:pt x="325" y="432"/>
                  </a:lnTo>
                  <a:lnTo>
                    <a:pt x="327" y="442"/>
                  </a:lnTo>
                  <a:lnTo>
                    <a:pt x="300" y="463"/>
                  </a:lnTo>
                  <a:lnTo>
                    <a:pt x="309" y="471"/>
                  </a:lnTo>
                  <a:lnTo>
                    <a:pt x="328" y="463"/>
                  </a:lnTo>
                  <a:lnTo>
                    <a:pt x="323" y="525"/>
                  </a:lnTo>
                  <a:lnTo>
                    <a:pt x="362" y="555"/>
                  </a:lnTo>
                  <a:lnTo>
                    <a:pt x="385" y="547"/>
                  </a:lnTo>
                  <a:lnTo>
                    <a:pt x="395" y="559"/>
                  </a:lnTo>
                  <a:lnTo>
                    <a:pt x="460" y="549"/>
                  </a:lnTo>
                  <a:lnTo>
                    <a:pt x="522" y="450"/>
                  </a:lnTo>
                  <a:lnTo>
                    <a:pt x="544" y="445"/>
                  </a:lnTo>
                  <a:lnTo>
                    <a:pt x="588" y="363"/>
                  </a:lnTo>
                  <a:lnTo>
                    <a:pt x="599" y="291"/>
                  </a:lnTo>
                  <a:lnTo>
                    <a:pt x="571" y="256"/>
                  </a:lnTo>
                  <a:lnTo>
                    <a:pt x="583" y="249"/>
                  </a:lnTo>
                  <a:lnTo>
                    <a:pt x="561" y="180"/>
                  </a:lnTo>
                  <a:lnTo>
                    <a:pt x="536" y="163"/>
                  </a:lnTo>
                  <a:lnTo>
                    <a:pt x="540" y="69"/>
                  </a:lnTo>
                  <a:lnTo>
                    <a:pt x="518" y="52"/>
                  </a:lnTo>
                  <a:lnTo>
                    <a:pt x="513" y="0"/>
                  </a:lnTo>
                  <a:lnTo>
                    <a:pt x="501" y="0"/>
                  </a:lnTo>
                  <a:lnTo>
                    <a:pt x="464" y="124"/>
                  </a:lnTo>
                  <a:lnTo>
                    <a:pt x="443" y="125"/>
                  </a:lnTo>
                  <a:lnTo>
                    <a:pt x="398" y="78"/>
                  </a:lnTo>
                  <a:lnTo>
                    <a:pt x="424" y="9"/>
                  </a:lnTo>
                  <a:lnTo>
                    <a:pt x="375" y="0"/>
                  </a:lnTo>
                  <a:lnTo>
                    <a:pt x="322" y="15"/>
                  </a:lnTo>
                  <a:lnTo>
                    <a:pt x="306" y="58"/>
                  </a:lnTo>
                  <a:lnTo>
                    <a:pt x="283" y="64"/>
                  </a:lnTo>
                  <a:lnTo>
                    <a:pt x="280" y="33"/>
                  </a:lnTo>
                  <a:lnTo>
                    <a:pt x="182" y="94"/>
                  </a:lnTo>
                  <a:lnTo>
                    <a:pt x="185" y="116"/>
                  </a:lnTo>
                  <a:lnTo>
                    <a:pt x="169" y="137"/>
                  </a:lnTo>
                  <a:lnTo>
                    <a:pt x="132" y="137"/>
                  </a:lnTo>
                  <a:lnTo>
                    <a:pt x="53" y="169"/>
                  </a:lnTo>
                  <a:lnTo>
                    <a:pt x="25" y="245"/>
                  </a:lnTo>
                  <a:close/>
                </a:path>
              </a:pathLst>
            </a:custGeom>
            <a:grpFill/>
            <a:ln>
              <a:noFill/>
            </a:ln>
          </p:spPr>
          <p:txBody>
            <a:bodyPr/>
            <a:lstStyle/>
            <a:p>
              <a:endParaRPr lang="en-US" sz="1200"/>
            </a:p>
          </p:txBody>
        </p:sp>
        <p:sp>
          <p:nvSpPr>
            <p:cNvPr id="1049420" name="Freeform 66"/>
            <p:cNvSpPr/>
            <p:nvPr/>
          </p:nvSpPr>
          <p:spPr bwMode="gray">
            <a:xfrm>
              <a:off x="8579645" y="5513493"/>
              <a:ext cx="73819" cy="73819"/>
            </a:xfrm>
            <a:custGeom>
              <a:avLst/>
              <a:gdLst>
                <a:gd name="T0" fmla="*/ 2147483646 w 62"/>
                <a:gd name="T1" fmla="*/ 0 h 62"/>
                <a:gd name="T2" fmla="*/ 0 w 62"/>
                <a:gd name="T3" fmla="*/ 2147483646 h 62"/>
                <a:gd name="T4" fmla="*/ 2147483646 w 62"/>
                <a:gd name="T5" fmla="*/ 2147483646 h 62"/>
                <a:gd name="T6" fmla="*/ 2147483646 w 62"/>
                <a:gd name="T7" fmla="*/ 2147483646 h 62"/>
                <a:gd name="T8" fmla="*/ 2147483646 w 62"/>
                <a:gd name="T9" fmla="*/ 2147483646 h 62"/>
                <a:gd name="T10" fmla="*/ 2147483646 w 62"/>
                <a:gd name="T11" fmla="*/ 0 h 62"/>
                <a:gd name="T12" fmla="*/ 2147483646 w 62"/>
                <a:gd name="T13" fmla="*/ 0 h 62"/>
                <a:gd name="T14" fmla="*/ 0 60000 65536"/>
                <a:gd name="T15" fmla="*/ 0 60000 65536"/>
                <a:gd name="T16" fmla="*/ 0 60000 65536"/>
                <a:gd name="T17" fmla="*/ 0 60000 65536"/>
                <a:gd name="T18" fmla="*/ 0 60000 65536"/>
                <a:gd name="T19" fmla="*/ 0 60000 65536"/>
                <a:gd name="T20" fmla="*/ 0 60000 65536"/>
                <a:gd name="T21" fmla="*/ 0 w 62"/>
                <a:gd name="T22" fmla="*/ 0 h 62"/>
                <a:gd name="T23" fmla="*/ 62 w 62"/>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 h="62">
                  <a:moveTo>
                    <a:pt x="9" y="0"/>
                  </a:moveTo>
                  <a:lnTo>
                    <a:pt x="0" y="36"/>
                  </a:lnTo>
                  <a:lnTo>
                    <a:pt x="2" y="62"/>
                  </a:lnTo>
                  <a:lnTo>
                    <a:pt x="29" y="61"/>
                  </a:lnTo>
                  <a:lnTo>
                    <a:pt x="62" y="13"/>
                  </a:lnTo>
                  <a:lnTo>
                    <a:pt x="9" y="0"/>
                  </a:lnTo>
                  <a:close/>
                </a:path>
              </a:pathLst>
            </a:custGeom>
            <a:grpFill/>
            <a:ln>
              <a:noFill/>
            </a:ln>
          </p:spPr>
          <p:txBody>
            <a:bodyPr/>
            <a:lstStyle/>
            <a:p>
              <a:endParaRPr lang="en-US" sz="1200"/>
            </a:p>
          </p:txBody>
        </p:sp>
        <p:sp>
          <p:nvSpPr>
            <p:cNvPr id="1049421" name="Freeform 67"/>
            <p:cNvSpPr/>
            <p:nvPr/>
          </p:nvSpPr>
          <p:spPr bwMode="gray">
            <a:xfrm>
              <a:off x="9097567" y="5424196"/>
              <a:ext cx="101203" cy="202406"/>
            </a:xfrm>
            <a:custGeom>
              <a:avLst/>
              <a:gdLst>
                <a:gd name="T0" fmla="*/ 2147483646 w 85"/>
                <a:gd name="T1" fmla="*/ 0 h 170"/>
                <a:gd name="T2" fmla="*/ 2147483646 w 85"/>
                <a:gd name="T3" fmla="*/ 2147483646 h 170"/>
                <a:gd name="T4" fmla="*/ 2147483646 w 85"/>
                <a:gd name="T5" fmla="*/ 2147483646 h 170"/>
                <a:gd name="T6" fmla="*/ 0 w 85"/>
                <a:gd name="T7" fmla="*/ 2147483646 h 170"/>
                <a:gd name="T8" fmla="*/ 2147483646 w 85"/>
                <a:gd name="T9" fmla="*/ 2147483646 h 170"/>
                <a:gd name="T10" fmla="*/ 2147483646 w 85"/>
                <a:gd name="T11" fmla="*/ 2147483646 h 170"/>
                <a:gd name="T12" fmla="*/ 2147483646 w 85"/>
                <a:gd name="T13" fmla="*/ 2147483646 h 170"/>
                <a:gd name="T14" fmla="*/ 2147483646 w 85"/>
                <a:gd name="T15" fmla="*/ 2147483646 h 170"/>
                <a:gd name="T16" fmla="*/ 2147483646 w 85"/>
                <a:gd name="T17" fmla="*/ 2147483646 h 170"/>
                <a:gd name="T18" fmla="*/ 2147483646 w 85"/>
                <a:gd name="T19" fmla="*/ 2147483646 h 170"/>
                <a:gd name="T20" fmla="*/ 2147483646 w 85"/>
                <a:gd name="T21" fmla="*/ 2147483646 h 170"/>
                <a:gd name="T22" fmla="*/ 2147483646 w 85"/>
                <a:gd name="T23" fmla="*/ 0 h 170"/>
                <a:gd name="T24" fmla="*/ 2147483646 w 85"/>
                <a:gd name="T25" fmla="*/ 0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170"/>
                <a:gd name="T41" fmla="*/ 85 w 85"/>
                <a:gd name="T42" fmla="*/ 170 h 1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170">
                  <a:moveTo>
                    <a:pt x="30" y="0"/>
                  </a:moveTo>
                  <a:lnTo>
                    <a:pt x="36" y="62"/>
                  </a:lnTo>
                  <a:lnTo>
                    <a:pt x="28" y="89"/>
                  </a:lnTo>
                  <a:lnTo>
                    <a:pt x="0" y="110"/>
                  </a:lnTo>
                  <a:lnTo>
                    <a:pt x="3" y="135"/>
                  </a:lnTo>
                  <a:lnTo>
                    <a:pt x="3" y="161"/>
                  </a:lnTo>
                  <a:lnTo>
                    <a:pt x="10" y="170"/>
                  </a:lnTo>
                  <a:lnTo>
                    <a:pt x="85" y="105"/>
                  </a:lnTo>
                  <a:lnTo>
                    <a:pt x="85" y="89"/>
                  </a:lnTo>
                  <a:lnTo>
                    <a:pt x="67" y="89"/>
                  </a:lnTo>
                  <a:lnTo>
                    <a:pt x="41" y="1"/>
                  </a:lnTo>
                  <a:lnTo>
                    <a:pt x="30" y="0"/>
                  </a:lnTo>
                  <a:close/>
                </a:path>
              </a:pathLst>
            </a:custGeom>
            <a:grpFill/>
            <a:ln>
              <a:noFill/>
            </a:ln>
          </p:spPr>
          <p:txBody>
            <a:bodyPr/>
            <a:lstStyle/>
            <a:p>
              <a:endParaRPr lang="en-US" sz="1200"/>
            </a:p>
          </p:txBody>
        </p:sp>
        <p:sp>
          <p:nvSpPr>
            <p:cNvPr id="1049422" name="Freeform 68"/>
            <p:cNvSpPr/>
            <p:nvPr/>
          </p:nvSpPr>
          <p:spPr bwMode="gray">
            <a:xfrm>
              <a:off x="8888017" y="5584930"/>
              <a:ext cx="197644" cy="159544"/>
            </a:xfrm>
            <a:custGeom>
              <a:avLst/>
              <a:gdLst>
                <a:gd name="T0" fmla="*/ 2147483646 w 166"/>
                <a:gd name="T1" fmla="*/ 0 h 134"/>
                <a:gd name="T2" fmla="*/ 2147483646 w 166"/>
                <a:gd name="T3" fmla="*/ 2147483646 h 134"/>
                <a:gd name="T4" fmla="*/ 2147483646 w 166"/>
                <a:gd name="T5" fmla="*/ 2147483646 h 134"/>
                <a:gd name="T6" fmla="*/ 2147483646 w 166"/>
                <a:gd name="T7" fmla="*/ 2147483646 h 134"/>
                <a:gd name="T8" fmla="*/ 2147483646 w 166"/>
                <a:gd name="T9" fmla="*/ 2147483646 h 134"/>
                <a:gd name="T10" fmla="*/ 2147483646 w 166"/>
                <a:gd name="T11" fmla="*/ 2147483646 h 134"/>
                <a:gd name="T12" fmla="*/ 2147483646 w 166"/>
                <a:gd name="T13" fmla="*/ 2147483646 h 134"/>
                <a:gd name="T14" fmla="*/ 0 w 166"/>
                <a:gd name="T15" fmla="*/ 2147483646 h 134"/>
                <a:gd name="T16" fmla="*/ 2147483646 w 166"/>
                <a:gd name="T17" fmla="*/ 2147483646 h 134"/>
                <a:gd name="T18" fmla="*/ 2147483646 w 166"/>
                <a:gd name="T19" fmla="*/ 0 h 134"/>
                <a:gd name="T20" fmla="*/ 2147483646 w 166"/>
                <a:gd name="T21" fmla="*/ 0 h 1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6"/>
                <a:gd name="T34" fmla="*/ 0 h 134"/>
                <a:gd name="T35" fmla="*/ 166 w 166"/>
                <a:gd name="T36" fmla="*/ 134 h 1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6" h="134">
                  <a:moveTo>
                    <a:pt x="150" y="0"/>
                  </a:moveTo>
                  <a:lnTo>
                    <a:pt x="166" y="27"/>
                  </a:lnTo>
                  <a:lnTo>
                    <a:pt x="124" y="66"/>
                  </a:lnTo>
                  <a:lnTo>
                    <a:pt x="122" y="87"/>
                  </a:lnTo>
                  <a:lnTo>
                    <a:pt x="93" y="91"/>
                  </a:lnTo>
                  <a:lnTo>
                    <a:pt x="47" y="134"/>
                  </a:lnTo>
                  <a:lnTo>
                    <a:pt x="4" y="113"/>
                  </a:lnTo>
                  <a:lnTo>
                    <a:pt x="0" y="98"/>
                  </a:lnTo>
                  <a:lnTo>
                    <a:pt x="78" y="65"/>
                  </a:lnTo>
                  <a:lnTo>
                    <a:pt x="150" y="0"/>
                  </a:lnTo>
                  <a:close/>
                </a:path>
              </a:pathLst>
            </a:custGeom>
            <a:grpFill/>
            <a:ln>
              <a:noFill/>
            </a:ln>
          </p:spPr>
          <p:txBody>
            <a:bodyPr/>
            <a:lstStyle/>
            <a:p>
              <a:endParaRPr lang="en-US" sz="1200"/>
            </a:p>
          </p:txBody>
        </p:sp>
        <p:sp>
          <p:nvSpPr>
            <p:cNvPr id="1049423" name="Freeform 69"/>
            <p:cNvSpPr/>
            <p:nvPr/>
          </p:nvSpPr>
          <p:spPr bwMode="gray">
            <a:xfrm>
              <a:off x="9091614" y="5042004"/>
              <a:ext cx="46435" cy="57150"/>
            </a:xfrm>
            <a:custGeom>
              <a:avLst/>
              <a:gdLst>
                <a:gd name="T0" fmla="*/ 2147483646 w 39"/>
                <a:gd name="T1" fmla="*/ 0 h 48"/>
                <a:gd name="T2" fmla="*/ 0 w 39"/>
                <a:gd name="T3" fmla="*/ 2147483646 h 48"/>
                <a:gd name="T4" fmla="*/ 2147483646 w 39"/>
                <a:gd name="T5" fmla="*/ 2147483646 h 48"/>
                <a:gd name="T6" fmla="*/ 2147483646 w 39"/>
                <a:gd name="T7" fmla="*/ 2147483646 h 48"/>
                <a:gd name="T8" fmla="*/ 2147483646 w 39"/>
                <a:gd name="T9" fmla="*/ 2147483646 h 48"/>
                <a:gd name="T10" fmla="*/ 2147483646 w 39"/>
                <a:gd name="T11" fmla="*/ 0 h 48"/>
                <a:gd name="T12" fmla="*/ 2147483646 w 39"/>
                <a:gd name="T13" fmla="*/ 0 h 48"/>
                <a:gd name="T14" fmla="*/ 0 60000 65536"/>
                <a:gd name="T15" fmla="*/ 0 60000 65536"/>
                <a:gd name="T16" fmla="*/ 0 60000 65536"/>
                <a:gd name="T17" fmla="*/ 0 60000 65536"/>
                <a:gd name="T18" fmla="*/ 0 60000 65536"/>
                <a:gd name="T19" fmla="*/ 0 60000 65536"/>
                <a:gd name="T20" fmla="*/ 0 60000 65536"/>
                <a:gd name="T21" fmla="*/ 0 w 39"/>
                <a:gd name="T22" fmla="*/ 0 h 48"/>
                <a:gd name="T23" fmla="*/ 39 w 39"/>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48">
                  <a:moveTo>
                    <a:pt x="1" y="0"/>
                  </a:moveTo>
                  <a:lnTo>
                    <a:pt x="0" y="9"/>
                  </a:lnTo>
                  <a:lnTo>
                    <a:pt x="24" y="43"/>
                  </a:lnTo>
                  <a:lnTo>
                    <a:pt x="37" y="48"/>
                  </a:lnTo>
                  <a:lnTo>
                    <a:pt x="39" y="35"/>
                  </a:lnTo>
                  <a:lnTo>
                    <a:pt x="1" y="0"/>
                  </a:lnTo>
                  <a:close/>
                </a:path>
              </a:pathLst>
            </a:custGeom>
            <a:grpFill/>
            <a:ln>
              <a:noFill/>
            </a:ln>
          </p:spPr>
          <p:txBody>
            <a:bodyPr/>
            <a:lstStyle/>
            <a:p>
              <a:endParaRPr lang="en-US" sz="1200"/>
            </a:p>
          </p:txBody>
        </p:sp>
        <p:sp>
          <p:nvSpPr>
            <p:cNvPr id="1049424" name="Freeform 70"/>
            <p:cNvSpPr/>
            <p:nvPr/>
          </p:nvSpPr>
          <p:spPr bwMode="gray">
            <a:xfrm>
              <a:off x="7946231" y="4401449"/>
              <a:ext cx="195263" cy="235744"/>
            </a:xfrm>
            <a:custGeom>
              <a:avLst/>
              <a:gdLst>
                <a:gd name="T0" fmla="*/ 2147483646 w 164"/>
                <a:gd name="T1" fmla="*/ 0 h 198"/>
                <a:gd name="T2" fmla="*/ 0 w 164"/>
                <a:gd name="T3" fmla="*/ 2147483646 h 198"/>
                <a:gd name="T4" fmla="*/ 2147483646 w 164"/>
                <a:gd name="T5" fmla="*/ 2147483646 h 198"/>
                <a:gd name="T6" fmla="*/ 2147483646 w 164"/>
                <a:gd name="T7" fmla="*/ 2147483646 h 198"/>
                <a:gd name="T8" fmla="*/ 2147483646 w 164"/>
                <a:gd name="T9" fmla="*/ 2147483646 h 198"/>
                <a:gd name="T10" fmla="*/ 2147483646 w 164"/>
                <a:gd name="T11" fmla="*/ 2147483646 h 198"/>
                <a:gd name="T12" fmla="*/ 2147483646 w 164"/>
                <a:gd name="T13" fmla="*/ 2147483646 h 198"/>
                <a:gd name="T14" fmla="*/ 2147483646 w 164"/>
                <a:gd name="T15" fmla="*/ 2147483646 h 198"/>
                <a:gd name="T16" fmla="*/ 2147483646 w 164"/>
                <a:gd name="T17" fmla="*/ 2147483646 h 198"/>
                <a:gd name="T18" fmla="*/ 2147483646 w 164"/>
                <a:gd name="T19" fmla="*/ 0 h 198"/>
                <a:gd name="T20" fmla="*/ 2147483646 w 164"/>
                <a:gd name="T21" fmla="*/ 0 h 1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
                <a:gd name="T34" fmla="*/ 0 h 198"/>
                <a:gd name="T35" fmla="*/ 164 w 164"/>
                <a:gd name="T36" fmla="*/ 198 h 19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 h="198">
                  <a:moveTo>
                    <a:pt x="2" y="0"/>
                  </a:moveTo>
                  <a:lnTo>
                    <a:pt x="0" y="12"/>
                  </a:lnTo>
                  <a:lnTo>
                    <a:pt x="36" y="72"/>
                  </a:lnTo>
                  <a:lnTo>
                    <a:pt x="46" y="72"/>
                  </a:lnTo>
                  <a:lnTo>
                    <a:pt x="119" y="196"/>
                  </a:lnTo>
                  <a:lnTo>
                    <a:pt x="149" y="198"/>
                  </a:lnTo>
                  <a:lnTo>
                    <a:pt x="164" y="155"/>
                  </a:lnTo>
                  <a:lnTo>
                    <a:pt x="140" y="140"/>
                  </a:lnTo>
                  <a:lnTo>
                    <a:pt x="136" y="116"/>
                  </a:lnTo>
                  <a:lnTo>
                    <a:pt x="2" y="0"/>
                  </a:lnTo>
                  <a:close/>
                </a:path>
              </a:pathLst>
            </a:custGeom>
            <a:grpFill/>
            <a:ln>
              <a:noFill/>
            </a:ln>
          </p:spPr>
          <p:txBody>
            <a:bodyPr/>
            <a:lstStyle/>
            <a:p>
              <a:endParaRPr lang="en-US" sz="1200"/>
            </a:p>
          </p:txBody>
        </p:sp>
        <p:sp>
          <p:nvSpPr>
            <p:cNvPr id="1049425" name="Freeform 71"/>
            <p:cNvSpPr/>
            <p:nvPr/>
          </p:nvSpPr>
          <p:spPr bwMode="gray">
            <a:xfrm>
              <a:off x="8206978" y="4371682"/>
              <a:ext cx="165497" cy="146447"/>
            </a:xfrm>
            <a:custGeom>
              <a:avLst/>
              <a:gdLst>
                <a:gd name="T0" fmla="*/ 0 w 139"/>
                <a:gd name="T1" fmla="*/ 2147483646 h 123"/>
                <a:gd name="T2" fmla="*/ 2147483646 w 139"/>
                <a:gd name="T3" fmla="*/ 2147483646 h 123"/>
                <a:gd name="T4" fmla="*/ 2147483646 w 139"/>
                <a:gd name="T5" fmla="*/ 2147483646 h 123"/>
                <a:gd name="T6" fmla="*/ 2147483646 w 139"/>
                <a:gd name="T7" fmla="*/ 2147483646 h 123"/>
                <a:gd name="T8" fmla="*/ 2147483646 w 139"/>
                <a:gd name="T9" fmla="*/ 2147483646 h 123"/>
                <a:gd name="T10" fmla="*/ 2147483646 w 139"/>
                <a:gd name="T11" fmla="*/ 2147483646 h 123"/>
                <a:gd name="T12" fmla="*/ 2147483646 w 139"/>
                <a:gd name="T13" fmla="*/ 2147483646 h 123"/>
                <a:gd name="T14" fmla="*/ 2147483646 w 139"/>
                <a:gd name="T15" fmla="*/ 0 h 123"/>
                <a:gd name="T16" fmla="*/ 2147483646 w 139"/>
                <a:gd name="T17" fmla="*/ 2147483646 h 123"/>
                <a:gd name="T18" fmla="*/ 2147483646 w 139"/>
                <a:gd name="T19" fmla="*/ 2147483646 h 123"/>
                <a:gd name="T20" fmla="*/ 2147483646 w 139"/>
                <a:gd name="T21" fmla="*/ 2147483646 h 123"/>
                <a:gd name="T22" fmla="*/ 2147483646 w 139"/>
                <a:gd name="T23" fmla="*/ 2147483646 h 123"/>
                <a:gd name="T24" fmla="*/ 2147483646 w 139"/>
                <a:gd name="T25" fmla="*/ 2147483646 h 123"/>
                <a:gd name="T26" fmla="*/ 2147483646 w 139"/>
                <a:gd name="T27" fmla="*/ 2147483646 h 123"/>
                <a:gd name="T28" fmla="*/ 0 w 139"/>
                <a:gd name="T29" fmla="*/ 2147483646 h 123"/>
                <a:gd name="T30" fmla="*/ 0 w 139"/>
                <a:gd name="T31" fmla="*/ 2147483646 h 1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23"/>
                <a:gd name="T50" fmla="*/ 139 w 139"/>
                <a:gd name="T51" fmla="*/ 123 h 1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23">
                  <a:moveTo>
                    <a:pt x="0" y="106"/>
                  </a:moveTo>
                  <a:lnTo>
                    <a:pt x="15" y="123"/>
                  </a:lnTo>
                  <a:lnTo>
                    <a:pt x="77" y="102"/>
                  </a:lnTo>
                  <a:lnTo>
                    <a:pt x="89" y="56"/>
                  </a:lnTo>
                  <a:lnTo>
                    <a:pt x="116" y="55"/>
                  </a:lnTo>
                  <a:lnTo>
                    <a:pt x="139" y="37"/>
                  </a:lnTo>
                  <a:lnTo>
                    <a:pt x="108" y="13"/>
                  </a:lnTo>
                  <a:lnTo>
                    <a:pt x="100" y="0"/>
                  </a:lnTo>
                  <a:lnTo>
                    <a:pt x="85" y="30"/>
                  </a:lnTo>
                  <a:lnTo>
                    <a:pt x="91" y="46"/>
                  </a:lnTo>
                  <a:lnTo>
                    <a:pt x="81" y="60"/>
                  </a:lnTo>
                  <a:lnTo>
                    <a:pt x="64" y="55"/>
                  </a:lnTo>
                  <a:lnTo>
                    <a:pt x="19" y="87"/>
                  </a:lnTo>
                  <a:lnTo>
                    <a:pt x="21" y="106"/>
                  </a:lnTo>
                  <a:lnTo>
                    <a:pt x="0" y="106"/>
                  </a:lnTo>
                  <a:close/>
                </a:path>
              </a:pathLst>
            </a:custGeom>
            <a:grpFill/>
            <a:ln>
              <a:noFill/>
            </a:ln>
          </p:spPr>
          <p:txBody>
            <a:bodyPr/>
            <a:lstStyle/>
            <a:p>
              <a:endParaRPr lang="en-US" sz="1200"/>
            </a:p>
          </p:txBody>
        </p:sp>
        <p:sp>
          <p:nvSpPr>
            <p:cNvPr id="1049426" name="Freeform 72"/>
            <p:cNvSpPr/>
            <p:nvPr/>
          </p:nvSpPr>
          <p:spPr bwMode="gray">
            <a:xfrm>
              <a:off x="8285560" y="4412165"/>
              <a:ext cx="23813" cy="26194"/>
            </a:xfrm>
            <a:custGeom>
              <a:avLst/>
              <a:gdLst>
                <a:gd name="T0" fmla="*/ 2147483646 w 20"/>
                <a:gd name="T1" fmla="*/ 0 h 22"/>
                <a:gd name="T2" fmla="*/ 0 w 20"/>
                <a:gd name="T3" fmla="*/ 2147483646 h 22"/>
                <a:gd name="T4" fmla="*/ 2147483646 w 20"/>
                <a:gd name="T5" fmla="*/ 2147483646 h 22"/>
                <a:gd name="T6" fmla="*/ 2147483646 w 20"/>
                <a:gd name="T7" fmla="*/ 2147483646 h 22"/>
                <a:gd name="T8" fmla="*/ 2147483646 w 20"/>
                <a:gd name="T9" fmla="*/ 0 h 22"/>
                <a:gd name="T10" fmla="*/ 2147483646 w 20"/>
                <a:gd name="T11" fmla="*/ 0 h 22"/>
                <a:gd name="T12" fmla="*/ 0 60000 65536"/>
                <a:gd name="T13" fmla="*/ 0 60000 65536"/>
                <a:gd name="T14" fmla="*/ 0 60000 65536"/>
                <a:gd name="T15" fmla="*/ 0 60000 65536"/>
                <a:gd name="T16" fmla="*/ 0 60000 65536"/>
                <a:gd name="T17" fmla="*/ 0 60000 65536"/>
                <a:gd name="T18" fmla="*/ 0 w 20"/>
                <a:gd name="T19" fmla="*/ 0 h 22"/>
                <a:gd name="T20" fmla="*/ 20 w 20"/>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0" h="22">
                  <a:moveTo>
                    <a:pt x="16" y="0"/>
                  </a:moveTo>
                  <a:lnTo>
                    <a:pt x="0" y="18"/>
                  </a:lnTo>
                  <a:lnTo>
                    <a:pt x="13" y="22"/>
                  </a:lnTo>
                  <a:lnTo>
                    <a:pt x="20" y="12"/>
                  </a:lnTo>
                  <a:lnTo>
                    <a:pt x="16" y="0"/>
                  </a:lnTo>
                  <a:close/>
                </a:path>
              </a:pathLst>
            </a:custGeom>
            <a:grpFill/>
            <a:ln>
              <a:noFill/>
            </a:ln>
          </p:spPr>
          <p:txBody>
            <a:bodyPr/>
            <a:lstStyle/>
            <a:p>
              <a:endParaRPr lang="en-US" sz="1200"/>
            </a:p>
          </p:txBody>
        </p:sp>
        <p:sp>
          <p:nvSpPr>
            <p:cNvPr id="1049427" name="Freeform 73"/>
            <p:cNvSpPr/>
            <p:nvPr/>
          </p:nvSpPr>
          <p:spPr bwMode="gray">
            <a:xfrm>
              <a:off x="8365333" y="4488364"/>
              <a:ext cx="126206" cy="157163"/>
            </a:xfrm>
            <a:custGeom>
              <a:avLst/>
              <a:gdLst>
                <a:gd name="T0" fmla="*/ 0 w 106"/>
                <a:gd name="T1" fmla="*/ 2147483646 h 132"/>
                <a:gd name="T2" fmla="*/ 2147483646 w 106"/>
                <a:gd name="T3" fmla="*/ 2147483646 h 132"/>
                <a:gd name="T4" fmla="*/ 2147483646 w 106"/>
                <a:gd name="T5" fmla="*/ 2147483646 h 132"/>
                <a:gd name="T6" fmla="*/ 2147483646 w 106"/>
                <a:gd name="T7" fmla="*/ 2147483646 h 132"/>
                <a:gd name="T8" fmla="*/ 2147483646 w 106"/>
                <a:gd name="T9" fmla="*/ 2147483646 h 132"/>
                <a:gd name="T10" fmla="*/ 2147483646 w 106"/>
                <a:gd name="T11" fmla="*/ 2147483646 h 132"/>
                <a:gd name="T12" fmla="*/ 2147483646 w 106"/>
                <a:gd name="T13" fmla="*/ 2147483646 h 132"/>
                <a:gd name="T14" fmla="*/ 2147483646 w 106"/>
                <a:gd name="T15" fmla="*/ 2147483646 h 132"/>
                <a:gd name="T16" fmla="*/ 2147483646 w 106"/>
                <a:gd name="T17" fmla="*/ 2147483646 h 132"/>
                <a:gd name="T18" fmla="*/ 2147483646 w 106"/>
                <a:gd name="T19" fmla="*/ 2147483646 h 132"/>
                <a:gd name="T20" fmla="*/ 2147483646 w 106"/>
                <a:gd name="T21" fmla="*/ 2147483646 h 132"/>
                <a:gd name="T22" fmla="*/ 2147483646 w 106"/>
                <a:gd name="T23" fmla="*/ 2147483646 h 132"/>
                <a:gd name="T24" fmla="*/ 2147483646 w 106"/>
                <a:gd name="T25" fmla="*/ 2147483646 h 132"/>
                <a:gd name="T26" fmla="*/ 2147483646 w 106"/>
                <a:gd name="T27" fmla="*/ 2147483646 h 132"/>
                <a:gd name="T28" fmla="*/ 2147483646 w 106"/>
                <a:gd name="T29" fmla="*/ 2147483646 h 132"/>
                <a:gd name="T30" fmla="*/ 2147483646 w 106"/>
                <a:gd name="T31" fmla="*/ 2147483646 h 132"/>
                <a:gd name="T32" fmla="*/ 2147483646 w 106"/>
                <a:gd name="T33" fmla="*/ 2147483646 h 132"/>
                <a:gd name="T34" fmla="*/ 2147483646 w 106"/>
                <a:gd name="T35" fmla="*/ 2147483646 h 132"/>
                <a:gd name="T36" fmla="*/ 2147483646 w 106"/>
                <a:gd name="T37" fmla="*/ 2147483646 h 132"/>
                <a:gd name="T38" fmla="*/ 2147483646 w 106"/>
                <a:gd name="T39" fmla="*/ 2147483646 h 132"/>
                <a:gd name="T40" fmla="*/ 2147483646 w 106"/>
                <a:gd name="T41" fmla="*/ 2147483646 h 132"/>
                <a:gd name="T42" fmla="*/ 2147483646 w 106"/>
                <a:gd name="T43" fmla="*/ 2147483646 h 132"/>
                <a:gd name="T44" fmla="*/ 2147483646 w 106"/>
                <a:gd name="T45" fmla="*/ 0 h 132"/>
                <a:gd name="T46" fmla="*/ 2147483646 w 106"/>
                <a:gd name="T47" fmla="*/ 2147483646 h 132"/>
                <a:gd name="T48" fmla="*/ 2147483646 w 106"/>
                <a:gd name="T49" fmla="*/ 2147483646 h 132"/>
                <a:gd name="T50" fmla="*/ 2147483646 w 106"/>
                <a:gd name="T51" fmla="*/ 2147483646 h 132"/>
                <a:gd name="T52" fmla="*/ 2147483646 w 106"/>
                <a:gd name="T53" fmla="*/ 2147483646 h 132"/>
                <a:gd name="T54" fmla="*/ 2147483646 w 106"/>
                <a:gd name="T55" fmla="*/ 2147483646 h 132"/>
                <a:gd name="T56" fmla="*/ 2147483646 w 106"/>
                <a:gd name="T57" fmla="*/ 2147483646 h 132"/>
                <a:gd name="T58" fmla="*/ 0 w 106"/>
                <a:gd name="T59" fmla="*/ 2147483646 h 132"/>
                <a:gd name="T60" fmla="*/ 0 w 106"/>
                <a:gd name="T61" fmla="*/ 2147483646 h 13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6"/>
                <a:gd name="T94" fmla="*/ 0 h 132"/>
                <a:gd name="T95" fmla="*/ 106 w 106"/>
                <a:gd name="T96" fmla="*/ 132 h 13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6" h="132">
                  <a:moveTo>
                    <a:pt x="0" y="91"/>
                  </a:moveTo>
                  <a:lnTo>
                    <a:pt x="12" y="106"/>
                  </a:lnTo>
                  <a:lnTo>
                    <a:pt x="4" y="128"/>
                  </a:lnTo>
                  <a:lnTo>
                    <a:pt x="4" y="132"/>
                  </a:lnTo>
                  <a:lnTo>
                    <a:pt x="21" y="132"/>
                  </a:lnTo>
                  <a:lnTo>
                    <a:pt x="27" y="78"/>
                  </a:lnTo>
                  <a:lnTo>
                    <a:pt x="34" y="80"/>
                  </a:lnTo>
                  <a:lnTo>
                    <a:pt x="43" y="129"/>
                  </a:lnTo>
                  <a:lnTo>
                    <a:pt x="54" y="132"/>
                  </a:lnTo>
                  <a:lnTo>
                    <a:pt x="63" y="111"/>
                  </a:lnTo>
                  <a:lnTo>
                    <a:pt x="54" y="78"/>
                  </a:lnTo>
                  <a:lnTo>
                    <a:pt x="46" y="64"/>
                  </a:lnTo>
                  <a:lnTo>
                    <a:pt x="69" y="47"/>
                  </a:lnTo>
                  <a:lnTo>
                    <a:pt x="64" y="39"/>
                  </a:lnTo>
                  <a:lnTo>
                    <a:pt x="40" y="53"/>
                  </a:lnTo>
                  <a:lnTo>
                    <a:pt x="35" y="53"/>
                  </a:lnTo>
                  <a:lnTo>
                    <a:pt x="23" y="38"/>
                  </a:lnTo>
                  <a:lnTo>
                    <a:pt x="27" y="30"/>
                  </a:lnTo>
                  <a:lnTo>
                    <a:pt x="46" y="21"/>
                  </a:lnTo>
                  <a:lnTo>
                    <a:pt x="74" y="30"/>
                  </a:lnTo>
                  <a:lnTo>
                    <a:pt x="84" y="29"/>
                  </a:lnTo>
                  <a:lnTo>
                    <a:pt x="106" y="9"/>
                  </a:lnTo>
                  <a:lnTo>
                    <a:pt x="97" y="0"/>
                  </a:lnTo>
                  <a:lnTo>
                    <a:pt x="77" y="16"/>
                  </a:lnTo>
                  <a:lnTo>
                    <a:pt x="64" y="16"/>
                  </a:lnTo>
                  <a:lnTo>
                    <a:pt x="44" y="6"/>
                  </a:lnTo>
                  <a:lnTo>
                    <a:pt x="30" y="6"/>
                  </a:lnTo>
                  <a:lnTo>
                    <a:pt x="14" y="31"/>
                  </a:lnTo>
                  <a:lnTo>
                    <a:pt x="5" y="74"/>
                  </a:lnTo>
                  <a:lnTo>
                    <a:pt x="0" y="91"/>
                  </a:lnTo>
                  <a:close/>
                </a:path>
              </a:pathLst>
            </a:custGeom>
            <a:grpFill/>
            <a:ln>
              <a:noFill/>
            </a:ln>
          </p:spPr>
          <p:txBody>
            <a:bodyPr/>
            <a:lstStyle/>
            <a:p>
              <a:endParaRPr lang="en-US" sz="1200"/>
            </a:p>
          </p:txBody>
        </p:sp>
        <p:sp>
          <p:nvSpPr>
            <p:cNvPr id="1049428" name="Freeform 74"/>
            <p:cNvSpPr/>
            <p:nvPr/>
          </p:nvSpPr>
          <p:spPr bwMode="gray">
            <a:xfrm>
              <a:off x="8507016" y="4482412"/>
              <a:ext cx="36909" cy="51197"/>
            </a:xfrm>
            <a:custGeom>
              <a:avLst/>
              <a:gdLst>
                <a:gd name="T0" fmla="*/ 2147483646 w 31"/>
                <a:gd name="T1" fmla="*/ 0 h 43"/>
                <a:gd name="T2" fmla="*/ 0 w 31"/>
                <a:gd name="T3" fmla="*/ 2147483646 h 43"/>
                <a:gd name="T4" fmla="*/ 2147483646 w 31"/>
                <a:gd name="T5" fmla="*/ 2147483646 h 43"/>
                <a:gd name="T6" fmla="*/ 2147483646 w 31"/>
                <a:gd name="T7" fmla="*/ 2147483646 h 43"/>
                <a:gd name="T8" fmla="*/ 2147483646 w 31"/>
                <a:gd name="T9" fmla="*/ 2147483646 h 43"/>
                <a:gd name="T10" fmla="*/ 2147483646 w 31"/>
                <a:gd name="T11" fmla="*/ 2147483646 h 43"/>
                <a:gd name="T12" fmla="*/ 2147483646 w 31"/>
                <a:gd name="T13" fmla="*/ 2147483646 h 43"/>
                <a:gd name="T14" fmla="*/ 2147483646 w 31"/>
                <a:gd name="T15" fmla="*/ 2147483646 h 43"/>
                <a:gd name="T16" fmla="*/ 2147483646 w 31"/>
                <a:gd name="T17" fmla="*/ 0 h 43"/>
                <a:gd name="T18" fmla="*/ 2147483646 w 31"/>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43"/>
                <a:gd name="T32" fmla="*/ 31 w 31"/>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43">
                  <a:moveTo>
                    <a:pt x="10" y="0"/>
                  </a:moveTo>
                  <a:lnTo>
                    <a:pt x="0" y="23"/>
                  </a:lnTo>
                  <a:lnTo>
                    <a:pt x="16" y="43"/>
                  </a:lnTo>
                  <a:lnTo>
                    <a:pt x="21" y="43"/>
                  </a:lnTo>
                  <a:lnTo>
                    <a:pt x="27" y="30"/>
                  </a:lnTo>
                  <a:lnTo>
                    <a:pt x="31" y="26"/>
                  </a:lnTo>
                  <a:lnTo>
                    <a:pt x="25" y="18"/>
                  </a:lnTo>
                  <a:lnTo>
                    <a:pt x="14" y="14"/>
                  </a:lnTo>
                  <a:lnTo>
                    <a:pt x="10" y="0"/>
                  </a:lnTo>
                  <a:close/>
                </a:path>
              </a:pathLst>
            </a:custGeom>
            <a:grpFill/>
            <a:ln>
              <a:noFill/>
            </a:ln>
          </p:spPr>
          <p:txBody>
            <a:bodyPr/>
            <a:lstStyle/>
            <a:p>
              <a:endParaRPr lang="en-US" sz="1200"/>
            </a:p>
          </p:txBody>
        </p:sp>
        <p:sp>
          <p:nvSpPr>
            <p:cNvPr id="1049429" name="Freeform 75"/>
            <p:cNvSpPr/>
            <p:nvPr/>
          </p:nvSpPr>
          <p:spPr bwMode="gray">
            <a:xfrm>
              <a:off x="8522495" y="4575279"/>
              <a:ext cx="54769" cy="23813"/>
            </a:xfrm>
            <a:custGeom>
              <a:avLst/>
              <a:gdLst>
                <a:gd name="T0" fmla="*/ 2147483646 w 46"/>
                <a:gd name="T1" fmla="*/ 0 h 20"/>
                <a:gd name="T2" fmla="*/ 2147483646 w 46"/>
                <a:gd name="T3" fmla="*/ 2147483646 h 20"/>
                <a:gd name="T4" fmla="*/ 0 w 46"/>
                <a:gd name="T5" fmla="*/ 2147483646 h 20"/>
                <a:gd name="T6" fmla="*/ 2147483646 w 46"/>
                <a:gd name="T7" fmla="*/ 2147483646 h 20"/>
                <a:gd name="T8" fmla="*/ 2147483646 w 46"/>
                <a:gd name="T9" fmla="*/ 2147483646 h 20"/>
                <a:gd name="T10" fmla="*/ 2147483646 w 46"/>
                <a:gd name="T11" fmla="*/ 2147483646 h 20"/>
                <a:gd name="T12" fmla="*/ 2147483646 w 46"/>
                <a:gd name="T13" fmla="*/ 2147483646 h 20"/>
                <a:gd name="T14" fmla="*/ 2147483646 w 46"/>
                <a:gd name="T15" fmla="*/ 2147483646 h 20"/>
                <a:gd name="T16" fmla="*/ 2147483646 w 46"/>
                <a:gd name="T17" fmla="*/ 2147483646 h 20"/>
                <a:gd name="T18" fmla="*/ 2147483646 w 46"/>
                <a:gd name="T19" fmla="*/ 0 h 20"/>
                <a:gd name="T20" fmla="*/ 2147483646 w 46"/>
                <a:gd name="T21" fmla="*/ 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6"/>
                <a:gd name="T34" fmla="*/ 0 h 20"/>
                <a:gd name="T35" fmla="*/ 46 w 46"/>
                <a:gd name="T36" fmla="*/ 20 h 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6" h="20">
                  <a:moveTo>
                    <a:pt x="27" y="0"/>
                  </a:moveTo>
                  <a:lnTo>
                    <a:pt x="6" y="4"/>
                  </a:lnTo>
                  <a:lnTo>
                    <a:pt x="0" y="10"/>
                  </a:lnTo>
                  <a:lnTo>
                    <a:pt x="5" y="20"/>
                  </a:lnTo>
                  <a:lnTo>
                    <a:pt x="18" y="14"/>
                  </a:lnTo>
                  <a:lnTo>
                    <a:pt x="27" y="9"/>
                  </a:lnTo>
                  <a:lnTo>
                    <a:pt x="40" y="20"/>
                  </a:lnTo>
                  <a:lnTo>
                    <a:pt x="46" y="16"/>
                  </a:lnTo>
                  <a:lnTo>
                    <a:pt x="35" y="3"/>
                  </a:lnTo>
                  <a:lnTo>
                    <a:pt x="27" y="0"/>
                  </a:lnTo>
                  <a:close/>
                </a:path>
              </a:pathLst>
            </a:custGeom>
            <a:grpFill/>
            <a:ln>
              <a:noFill/>
            </a:ln>
          </p:spPr>
          <p:txBody>
            <a:bodyPr/>
            <a:lstStyle/>
            <a:p>
              <a:endParaRPr lang="en-US" sz="1200"/>
            </a:p>
          </p:txBody>
        </p:sp>
        <p:sp>
          <p:nvSpPr>
            <p:cNvPr id="1049430" name="Freeform 76"/>
            <p:cNvSpPr/>
            <p:nvPr/>
          </p:nvSpPr>
          <p:spPr bwMode="gray">
            <a:xfrm>
              <a:off x="8122444" y="4655051"/>
              <a:ext cx="167879" cy="65484"/>
            </a:xfrm>
            <a:custGeom>
              <a:avLst/>
              <a:gdLst>
                <a:gd name="T0" fmla="*/ 2147483646 w 141"/>
                <a:gd name="T1" fmla="*/ 0 h 55"/>
                <a:gd name="T2" fmla="*/ 0 w 141"/>
                <a:gd name="T3" fmla="*/ 2147483646 h 55"/>
                <a:gd name="T4" fmla="*/ 2147483646 w 141"/>
                <a:gd name="T5" fmla="*/ 2147483646 h 55"/>
                <a:gd name="T6" fmla="*/ 2147483646 w 141"/>
                <a:gd name="T7" fmla="*/ 2147483646 h 55"/>
                <a:gd name="T8" fmla="*/ 2147483646 w 141"/>
                <a:gd name="T9" fmla="*/ 2147483646 h 55"/>
                <a:gd name="T10" fmla="*/ 2147483646 w 141"/>
                <a:gd name="T11" fmla="*/ 2147483646 h 55"/>
                <a:gd name="T12" fmla="*/ 2147483646 w 141"/>
                <a:gd name="T13" fmla="*/ 2147483646 h 55"/>
                <a:gd name="T14" fmla="*/ 2147483646 w 141"/>
                <a:gd name="T15" fmla="*/ 2147483646 h 55"/>
                <a:gd name="T16" fmla="*/ 2147483646 w 141"/>
                <a:gd name="T17" fmla="*/ 2147483646 h 55"/>
                <a:gd name="T18" fmla="*/ 2147483646 w 141"/>
                <a:gd name="T19" fmla="*/ 2147483646 h 55"/>
                <a:gd name="T20" fmla="*/ 2147483646 w 141"/>
                <a:gd name="T21" fmla="*/ 2147483646 h 55"/>
                <a:gd name="T22" fmla="*/ 2147483646 w 141"/>
                <a:gd name="T23" fmla="*/ 2147483646 h 55"/>
                <a:gd name="T24" fmla="*/ 2147483646 w 141"/>
                <a:gd name="T25" fmla="*/ 2147483646 h 55"/>
                <a:gd name="T26" fmla="*/ 2147483646 w 141"/>
                <a:gd name="T27" fmla="*/ 0 h 55"/>
                <a:gd name="T28" fmla="*/ 2147483646 w 141"/>
                <a:gd name="T29" fmla="*/ 0 h 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1"/>
                <a:gd name="T46" fmla="*/ 0 h 55"/>
                <a:gd name="T47" fmla="*/ 141 w 141"/>
                <a:gd name="T48" fmla="*/ 55 h 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1" h="55">
                  <a:moveTo>
                    <a:pt x="14" y="0"/>
                  </a:moveTo>
                  <a:lnTo>
                    <a:pt x="0" y="10"/>
                  </a:lnTo>
                  <a:lnTo>
                    <a:pt x="3" y="18"/>
                  </a:lnTo>
                  <a:lnTo>
                    <a:pt x="48" y="28"/>
                  </a:lnTo>
                  <a:lnTo>
                    <a:pt x="72" y="32"/>
                  </a:lnTo>
                  <a:lnTo>
                    <a:pt x="81" y="43"/>
                  </a:lnTo>
                  <a:lnTo>
                    <a:pt x="107" y="45"/>
                  </a:lnTo>
                  <a:lnTo>
                    <a:pt x="120" y="55"/>
                  </a:lnTo>
                  <a:lnTo>
                    <a:pt x="131" y="52"/>
                  </a:lnTo>
                  <a:lnTo>
                    <a:pt x="141" y="43"/>
                  </a:lnTo>
                  <a:lnTo>
                    <a:pt x="122" y="35"/>
                  </a:lnTo>
                  <a:lnTo>
                    <a:pt x="106" y="21"/>
                  </a:lnTo>
                  <a:lnTo>
                    <a:pt x="63" y="10"/>
                  </a:lnTo>
                  <a:lnTo>
                    <a:pt x="14" y="0"/>
                  </a:lnTo>
                  <a:close/>
                </a:path>
              </a:pathLst>
            </a:custGeom>
            <a:grpFill/>
            <a:ln>
              <a:noFill/>
            </a:ln>
          </p:spPr>
          <p:txBody>
            <a:bodyPr/>
            <a:lstStyle/>
            <a:p>
              <a:endParaRPr lang="en-US" sz="1200"/>
            </a:p>
          </p:txBody>
        </p:sp>
        <p:sp>
          <p:nvSpPr>
            <p:cNvPr id="1049431" name="Freeform 77"/>
            <p:cNvSpPr/>
            <p:nvPr/>
          </p:nvSpPr>
          <p:spPr bwMode="gray">
            <a:xfrm>
              <a:off x="8303420" y="4708629"/>
              <a:ext cx="27385" cy="15479"/>
            </a:xfrm>
            <a:custGeom>
              <a:avLst/>
              <a:gdLst>
                <a:gd name="T0" fmla="*/ 2147483646 w 23"/>
                <a:gd name="T1" fmla="*/ 0 h 13"/>
                <a:gd name="T2" fmla="*/ 0 w 23"/>
                <a:gd name="T3" fmla="*/ 2147483646 h 13"/>
                <a:gd name="T4" fmla="*/ 2147483646 w 23"/>
                <a:gd name="T5" fmla="*/ 2147483646 h 13"/>
                <a:gd name="T6" fmla="*/ 2147483646 w 23"/>
                <a:gd name="T7" fmla="*/ 2147483646 h 13"/>
                <a:gd name="T8" fmla="*/ 2147483646 w 23"/>
                <a:gd name="T9" fmla="*/ 0 h 13"/>
                <a:gd name="T10" fmla="*/ 2147483646 w 23"/>
                <a:gd name="T11" fmla="*/ 0 h 13"/>
                <a:gd name="T12" fmla="*/ 0 60000 65536"/>
                <a:gd name="T13" fmla="*/ 0 60000 65536"/>
                <a:gd name="T14" fmla="*/ 0 60000 65536"/>
                <a:gd name="T15" fmla="*/ 0 60000 65536"/>
                <a:gd name="T16" fmla="*/ 0 60000 65536"/>
                <a:gd name="T17" fmla="*/ 0 60000 65536"/>
                <a:gd name="T18" fmla="*/ 0 w 23"/>
                <a:gd name="T19" fmla="*/ 0 h 13"/>
                <a:gd name="T20" fmla="*/ 23 w 23"/>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3" h="13">
                  <a:moveTo>
                    <a:pt x="11" y="0"/>
                  </a:moveTo>
                  <a:lnTo>
                    <a:pt x="0" y="6"/>
                  </a:lnTo>
                  <a:lnTo>
                    <a:pt x="6" y="13"/>
                  </a:lnTo>
                  <a:lnTo>
                    <a:pt x="23" y="7"/>
                  </a:lnTo>
                  <a:lnTo>
                    <a:pt x="11" y="0"/>
                  </a:lnTo>
                  <a:close/>
                </a:path>
              </a:pathLst>
            </a:custGeom>
            <a:grpFill/>
            <a:ln>
              <a:noFill/>
            </a:ln>
          </p:spPr>
          <p:txBody>
            <a:bodyPr/>
            <a:lstStyle/>
            <a:p>
              <a:endParaRPr lang="en-US" sz="1200"/>
            </a:p>
          </p:txBody>
        </p:sp>
        <p:sp>
          <p:nvSpPr>
            <p:cNvPr id="1049432" name="Freeform 78"/>
            <p:cNvSpPr/>
            <p:nvPr/>
          </p:nvSpPr>
          <p:spPr bwMode="gray">
            <a:xfrm>
              <a:off x="8340330" y="4702677"/>
              <a:ext cx="21431" cy="15478"/>
            </a:xfrm>
            <a:custGeom>
              <a:avLst/>
              <a:gdLst>
                <a:gd name="T0" fmla="*/ 0 w 18"/>
                <a:gd name="T1" fmla="*/ 0 h 13"/>
                <a:gd name="T2" fmla="*/ 2147483646 w 18"/>
                <a:gd name="T3" fmla="*/ 2147483646 h 13"/>
                <a:gd name="T4" fmla="*/ 2147483646 w 18"/>
                <a:gd name="T5" fmla="*/ 2147483646 h 13"/>
                <a:gd name="T6" fmla="*/ 2147483646 w 18"/>
                <a:gd name="T7" fmla="*/ 2147483646 h 13"/>
                <a:gd name="T8" fmla="*/ 2147483646 w 18"/>
                <a:gd name="T9" fmla="*/ 0 h 13"/>
                <a:gd name="T10" fmla="*/ 0 w 18"/>
                <a:gd name="T11" fmla="*/ 0 h 13"/>
                <a:gd name="T12" fmla="*/ 0 w 18"/>
                <a:gd name="T13" fmla="*/ 0 h 13"/>
                <a:gd name="T14" fmla="*/ 0 60000 65536"/>
                <a:gd name="T15" fmla="*/ 0 60000 65536"/>
                <a:gd name="T16" fmla="*/ 0 60000 65536"/>
                <a:gd name="T17" fmla="*/ 0 60000 65536"/>
                <a:gd name="T18" fmla="*/ 0 60000 65536"/>
                <a:gd name="T19" fmla="*/ 0 60000 65536"/>
                <a:gd name="T20" fmla="*/ 0 60000 65536"/>
                <a:gd name="T21" fmla="*/ 0 w 18"/>
                <a:gd name="T22" fmla="*/ 0 h 13"/>
                <a:gd name="T23" fmla="*/ 18 w 18"/>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3">
                  <a:moveTo>
                    <a:pt x="0" y="0"/>
                  </a:moveTo>
                  <a:lnTo>
                    <a:pt x="1" y="11"/>
                  </a:lnTo>
                  <a:lnTo>
                    <a:pt x="13" y="13"/>
                  </a:lnTo>
                  <a:lnTo>
                    <a:pt x="18" y="8"/>
                  </a:lnTo>
                  <a:lnTo>
                    <a:pt x="13" y="0"/>
                  </a:lnTo>
                  <a:lnTo>
                    <a:pt x="0" y="0"/>
                  </a:lnTo>
                  <a:close/>
                </a:path>
              </a:pathLst>
            </a:custGeom>
            <a:grpFill/>
            <a:ln>
              <a:noFill/>
            </a:ln>
          </p:spPr>
          <p:txBody>
            <a:bodyPr/>
            <a:lstStyle/>
            <a:p>
              <a:endParaRPr lang="en-US" sz="1200"/>
            </a:p>
          </p:txBody>
        </p:sp>
        <p:sp>
          <p:nvSpPr>
            <p:cNvPr id="1049433" name="Freeform 79"/>
            <p:cNvSpPr/>
            <p:nvPr/>
          </p:nvSpPr>
          <p:spPr bwMode="gray">
            <a:xfrm>
              <a:off x="8355806" y="4733634"/>
              <a:ext cx="28575" cy="15478"/>
            </a:xfrm>
            <a:custGeom>
              <a:avLst/>
              <a:gdLst>
                <a:gd name="T0" fmla="*/ 2147483646 w 24"/>
                <a:gd name="T1" fmla="*/ 0 h 13"/>
                <a:gd name="T2" fmla="*/ 0 w 24"/>
                <a:gd name="T3" fmla="*/ 2147483646 h 13"/>
                <a:gd name="T4" fmla="*/ 2147483646 w 24"/>
                <a:gd name="T5" fmla="*/ 2147483646 h 13"/>
                <a:gd name="T6" fmla="*/ 2147483646 w 24"/>
                <a:gd name="T7" fmla="*/ 2147483646 h 13"/>
                <a:gd name="T8" fmla="*/ 2147483646 w 24"/>
                <a:gd name="T9" fmla="*/ 0 h 13"/>
                <a:gd name="T10" fmla="*/ 2147483646 w 24"/>
                <a:gd name="T11" fmla="*/ 0 h 13"/>
                <a:gd name="T12" fmla="*/ 0 60000 65536"/>
                <a:gd name="T13" fmla="*/ 0 60000 65536"/>
                <a:gd name="T14" fmla="*/ 0 60000 65536"/>
                <a:gd name="T15" fmla="*/ 0 60000 65536"/>
                <a:gd name="T16" fmla="*/ 0 60000 65536"/>
                <a:gd name="T17" fmla="*/ 0 60000 65536"/>
                <a:gd name="T18" fmla="*/ 0 w 24"/>
                <a:gd name="T19" fmla="*/ 0 h 13"/>
                <a:gd name="T20" fmla="*/ 24 w 24"/>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4" h="13">
                  <a:moveTo>
                    <a:pt x="14" y="0"/>
                  </a:moveTo>
                  <a:lnTo>
                    <a:pt x="0" y="2"/>
                  </a:lnTo>
                  <a:lnTo>
                    <a:pt x="13" y="13"/>
                  </a:lnTo>
                  <a:lnTo>
                    <a:pt x="24" y="13"/>
                  </a:lnTo>
                  <a:lnTo>
                    <a:pt x="14" y="0"/>
                  </a:lnTo>
                  <a:close/>
                </a:path>
              </a:pathLst>
            </a:custGeom>
            <a:grpFill/>
            <a:ln>
              <a:noFill/>
            </a:ln>
          </p:spPr>
          <p:txBody>
            <a:bodyPr/>
            <a:lstStyle/>
            <a:p>
              <a:endParaRPr lang="en-US" sz="1200"/>
            </a:p>
          </p:txBody>
        </p:sp>
        <p:sp>
          <p:nvSpPr>
            <p:cNvPr id="1049434" name="Freeform 80"/>
            <p:cNvSpPr/>
            <p:nvPr/>
          </p:nvSpPr>
          <p:spPr bwMode="gray">
            <a:xfrm>
              <a:off x="8374858" y="4708629"/>
              <a:ext cx="50006" cy="15479"/>
            </a:xfrm>
            <a:custGeom>
              <a:avLst/>
              <a:gdLst>
                <a:gd name="T0" fmla="*/ 2147483646 w 42"/>
                <a:gd name="T1" fmla="*/ 2147483646 h 13"/>
                <a:gd name="T2" fmla="*/ 0 w 42"/>
                <a:gd name="T3" fmla="*/ 2147483646 h 13"/>
                <a:gd name="T4" fmla="*/ 2147483646 w 42"/>
                <a:gd name="T5" fmla="*/ 2147483646 h 13"/>
                <a:gd name="T6" fmla="*/ 2147483646 w 42"/>
                <a:gd name="T7" fmla="*/ 2147483646 h 13"/>
                <a:gd name="T8" fmla="*/ 2147483646 w 42"/>
                <a:gd name="T9" fmla="*/ 0 h 13"/>
                <a:gd name="T10" fmla="*/ 2147483646 w 42"/>
                <a:gd name="T11" fmla="*/ 2147483646 h 13"/>
                <a:gd name="T12" fmla="*/ 2147483646 w 42"/>
                <a:gd name="T13" fmla="*/ 0 h 13"/>
                <a:gd name="T14" fmla="*/ 2147483646 w 42"/>
                <a:gd name="T15" fmla="*/ 2147483646 h 13"/>
                <a:gd name="T16" fmla="*/ 2147483646 w 42"/>
                <a:gd name="T17" fmla="*/ 2147483646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
                <a:gd name="T28" fmla="*/ 0 h 13"/>
                <a:gd name="T29" fmla="*/ 42 w 42"/>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 h="13">
                  <a:moveTo>
                    <a:pt x="4" y="4"/>
                  </a:moveTo>
                  <a:lnTo>
                    <a:pt x="0" y="10"/>
                  </a:lnTo>
                  <a:lnTo>
                    <a:pt x="23" y="13"/>
                  </a:lnTo>
                  <a:lnTo>
                    <a:pt x="42" y="3"/>
                  </a:lnTo>
                  <a:lnTo>
                    <a:pt x="31" y="0"/>
                  </a:lnTo>
                  <a:lnTo>
                    <a:pt x="14" y="6"/>
                  </a:lnTo>
                  <a:lnTo>
                    <a:pt x="9" y="0"/>
                  </a:lnTo>
                  <a:lnTo>
                    <a:pt x="4" y="4"/>
                  </a:lnTo>
                  <a:close/>
                </a:path>
              </a:pathLst>
            </a:custGeom>
            <a:grpFill/>
            <a:ln>
              <a:noFill/>
            </a:ln>
          </p:spPr>
          <p:txBody>
            <a:bodyPr/>
            <a:lstStyle/>
            <a:p>
              <a:endParaRPr lang="en-US" sz="1200"/>
            </a:p>
          </p:txBody>
        </p:sp>
        <p:sp>
          <p:nvSpPr>
            <p:cNvPr id="1049435" name="Freeform 81"/>
            <p:cNvSpPr/>
            <p:nvPr/>
          </p:nvSpPr>
          <p:spPr bwMode="gray">
            <a:xfrm>
              <a:off x="8436770" y="4718154"/>
              <a:ext cx="64294" cy="33338"/>
            </a:xfrm>
            <a:custGeom>
              <a:avLst/>
              <a:gdLst>
                <a:gd name="T0" fmla="*/ 2147483646 w 54"/>
                <a:gd name="T1" fmla="*/ 0 h 28"/>
                <a:gd name="T2" fmla="*/ 0 w 54"/>
                <a:gd name="T3" fmla="*/ 2147483646 h 28"/>
                <a:gd name="T4" fmla="*/ 2147483646 w 54"/>
                <a:gd name="T5" fmla="*/ 2147483646 h 28"/>
                <a:gd name="T6" fmla="*/ 2147483646 w 54"/>
                <a:gd name="T7" fmla="*/ 2147483646 h 28"/>
                <a:gd name="T8" fmla="*/ 2147483646 w 54"/>
                <a:gd name="T9" fmla="*/ 2147483646 h 28"/>
                <a:gd name="T10" fmla="*/ 2147483646 w 54"/>
                <a:gd name="T11" fmla="*/ 2147483646 h 28"/>
                <a:gd name="T12" fmla="*/ 2147483646 w 54"/>
                <a:gd name="T13" fmla="*/ 0 h 28"/>
                <a:gd name="T14" fmla="*/ 2147483646 w 54"/>
                <a:gd name="T15" fmla="*/ 0 h 28"/>
                <a:gd name="T16" fmla="*/ 2147483646 w 54"/>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
                <a:gd name="T28" fmla="*/ 0 h 28"/>
                <a:gd name="T29" fmla="*/ 54 w 54"/>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 h="28">
                  <a:moveTo>
                    <a:pt x="26" y="0"/>
                  </a:moveTo>
                  <a:lnTo>
                    <a:pt x="0" y="22"/>
                  </a:lnTo>
                  <a:lnTo>
                    <a:pt x="3" y="28"/>
                  </a:lnTo>
                  <a:lnTo>
                    <a:pt x="14" y="25"/>
                  </a:lnTo>
                  <a:lnTo>
                    <a:pt x="27" y="13"/>
                  </a:lnTo>
                  <a:lnTo>
                    <a:pt x="54" y="9"/>
                  </a:lnTo>
                  <a:lnTo>
                    <a:pt x="48" y="0"/>
                  </a:lnTo>
                  <a:lnTo>
                    <a:pt x="26" y="0"/>
                  </a:lnTo>
                  <a:close/>
                </a:path>
              </a:pathLst>
            </a:custGeom>
            <a:grpFill/>
            <a:ln>
              <a:noFill/>
            </a:ln>
          </p:spPr>
          <p:txBody>
            <a:bodyPr/>
            <a:lstStyle/>
            <a:p>
              <a:endParaRPr lang="en-US" sz="1200"/>
            </a:p>
          </p:txBody>
        </p:sp>
        <p:sp>
          <p:nvSpPr>
            <p:cNvPr id="1049436" name="Freeform 82"/>
            <p:cNvSpPr/>
            <p:nvPr/>
          </p:nvSpPr>
          <p:spPr bwMode="gray">
            <a:xfrm>
              <a:off x="8924925" y="4596712"/>
              <a:ext cx="44054" cy="50006"/>
            </a:xfrm>
            <a:custGeom>
              <a:avLst/>
              <a:gdLst>
                <a:gd name="T0" fmla="*/ 2147483646 w 37"/>
                <a:gd name="T1" fmla="*/ 0 h 42"/>
                <a:gd name="T2" fmla="*/ 0 w 37"/>
                <a:gd name="T3" fmla="*/ 2147483646 h 42"/>
                <a:gd name="T4" fmla="*/ 2147483646 w 37"/>
                <a:gd name="T5" fmla="*/ 2147483646 h 42"/>
                <a:gd name="T6" fmla="*/ 2147483646 w 37"/>
                <a:gd name="T7" fmla="*/ 2147483646 h 42"/>
                <a:gd name="T8" fmla="*/ 2147483646 w 37"/>
                <a:gd name="T9" fmla="*/ 2147483646 h 42"/>
                <a:gd name="T10" fmla="*/ 2147483646 w 37"/>
                <a:gd name="T11" fmla="*/ 2147483646 h 42"/>
                <a:gd name="T12" fmla="*/ 2147483646 w 37"/>
                <a:gd name="T13" fmla="*/ 2147483646 h 42"/>
                <a:gd name="T14" fmla="*/ 2147483646 w 37"/>
                <a:gd name="T15" fmla="*/ 0 h 42"/>
                <a:gd name="T16" fmla="*/ 2147483646 w 37"/>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
                <a:gd name="T28" fmla="*/ 0 h 42"/>
                <a:gd name="T29" fmla="*/ 37 w 37"/>
                <a:gd name="T30" fmla="*/ 42 h 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 h="42">
                  <a:moveTo>
                    <a:pt x="6" y="0"/>
                  </a:moveTo>
                  <a:lnTo>
                    <a:pt x="0" y="7"/>
                  </a:lnTo>
                  <a:lnTo>
                    <a:pt x="25" y="29"/>
                  </a:lnTo>
                  <a:lnTo>
                    <a:pt x="29" y="42"/>
                  </a:lnTo>
                  <a:lnTo>
                    <a:pt x="36" y="41"/>
                  </a:lnTo>
                  <a:lnTo>
                    <a:pt x="37" y="28"/>
                  </a:lnTo>
                  <a:lnTo>
                    <a:pt x="29" y="21"/>
                  </a:lnTo>
                  <a:lnTo>
                    <a:pt x="6" y="0"/>
                  </a:lnTo>
                  <a:close/>
                </a:path>
              </a:pathLst>
            </a:custGeom>
            <a:grpFill/>
            <a:ln>
              <a:noFill/>
            </a:ln>
          </p:spPr>
          <p:txBody>
            <a:bodyPr/>
            <a:lstStyle/>
            <a:p>
              <a:endParaRPr lang="en-US" sz="1200"/>
            </a:p>
          </p:txBody>
        </p:sp>
        <p:sp>
          <p:nvSpPr>
            <p:cNvPr id="1049437" name="Freeform 83"/>
            <p:cNvSpPr/>
            <p:nvPr/>
          </p:nvSpPr>
          <p:spPr bwMode="gray">
            <a:xfrm>
              <a:off x="8891589" y="4634810"/>
              <a:ext cx="60722" cy="42863"/>
            </a:xfrm>
            <a:custGeom>
              <a:avLst/>
              <a:gdLst>
                <a:gd name="T0" fmla="*/ 2147483646 w 51"/>
                <a:gd name="T1" fmla="*/ 0 h 36"/>
                <a:gd name="T2" fmla="*/ 2147483646 w 51"/>
                <a:gd name="T3" fmla="*/ 2147483646 h 36"/>
                <a:gd name="T4" fmla="*/ 2147483646 w 51"/>
                <a:gd name="T5" fmla="*/ 2147483646 h 36"/>
                <a:gd name="T6" fmla="*/ 2147483646 w 51"/>
                <a:gd name="T7" fmla="*/ 2147483646 h 36"/>
                <a:gd name="T8" fmla="*/ 0 w 51"/>
                <a:gd name="T9" fmla="*/ 2147483646 h 36"/>
                <a:gd name="T10" fmla="*/ 2147483646 w 51"/>
                <a:gd name="T11" fmla="*/ 2147483646 h 36"/>
                <a:gd name="T12" fmla="*/ 2147483646 w 51"/>
                <a:gd name="T13" fmla="*/ 2147483646 h 36"/>
                <a:gd name="T14" fmla="*/ 2147483646 w 51"/>
                <a:gd name="T15" fmla="*/ 2147483646 h 36"/>
                <a:gd name="T16" fmla="*/ 2147483646 w 51"/>
                <a:gd name="T17" fmla="*/ 2147483646 h 36"/>
                <a:gd name="T18" fmla="*/ 2147483646 w 51"/>
                <a:gd name="T19" fmla="*/ 0 h 36"/>
                <a:gd name="T20" fmla="*/ 2147483646 w 51"/>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
                <a:gd name="T34" fmla="*/ 0 h 36"/>
                <a:gd name="T35" fmla="*/ 51 w 51"/>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 h="36">
                  <a:moveTo>
                    <a:pt x="45" y="0"/>
                  </a:moveTo>
                  <a:lnTo>
                    <a:pt x="41" y="1"/>
                  </a:lnTo>
                  <a:lnTo>
                    <a:pt x="37" y="14"/>
                  </a:lnTo>
                  <a:lnTo>
                    <a:pt x="28" y="21"/>
                  </a:lnTo>
                  <a:lnTo>
                    <a:pt x="0" y="26"/>
                  </a:lnTo>
                  <a:lnTo>
                    <a:pt x="1" y="36"/>
                  </a:lnTo>
                  <a:lnTo>
                    <a:pt x="31" y="35"/>
                  </a:lnTo>
                  <a:lnTo>
                    <a:pt x="51" y="23"/>
                  </a:lnTo>
                  <a:lnTo>
                    <a:pt x="49" y="2"/>
                  </a:lnTo>
                  <a:lnTo>
                    <a:pt x="45" y="0"/>
                  </a:lnTo>
                  <a:close/>
                </a:path>
              </a:pathLst>
            </a:custGeom>
            <a:grpFill/>
            <a:ln>
              <a:noFill/>
            </a:ln>
          </p:spPr>
          <p:txBody>
            <a:bodyPr/>
            <a:lstStyle/>
            <a:p>
              <a:endParaRPr lang="en-US" sz="1200"/>
            </a:p>
          </p:txBody>
        </p:sp>
        <p:sp>
          <p:nvSpPr>
            <p:cNvPr id="1049438" name="Freeform 84"/>
            <p:cNvSpPr/>
            <p:nvPr/>
          </p:nvSpPr>
          <p:spPr bwMode="gray">
            <a:xfrm>
              <a:off x="8985647" y="4661005"/>
              <a:ext cx="27384" cy="35719"/>
            </a:xfrm>
            <a:custGeom>
              <a:avLst/>
              <a:gdLst>
                <a:gd name="T0" fmla="*/ 0 w 23"/>
                <a:gd name="T1" fmla="*/ 2147483646 h 30"/>
                <a:gd name="T2" fmla="*/ 2147483646 w 23"/>
                <a:gd name="T3" fmla="*/ 2147483646 h 30"/>
                <a:gd name="T4" fmla="*/ 2147483646 w 23"/>
                <a:gd name="T5" fmla="*/ 2147483646 h 30"/>
                <a:gd name="T6" fmla="*/ 2147483646 w 23"/>
                <a:gd name="T7" fmla="*/ 2147483646 h 30"/>
                <a:gd name="T8" fmla="*/ 2147483646 w 23"/>
                <a:gd name="T9" fmla="*/ 2147483646 h 30"/>
                <a:gd name="T10" fmla="*/ 2147483646 w 23"/>
                <a:gd name="T11" fmla="*/ 0 h 30"/>
                <a:gd name="T12" fmla="*/ 0 w 23"/>
                <a:gd name="T13" fmla="*/ 2147483646 h 30"/>
                <a:gd name="T14" fmla="*/ 0 w 23"/>
                <a:gd name="T15" fmla="*/ 2147483646 h 30"/>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30"/>
                <a:gd name="T26" fmla="*/ 23 w 23"/>
                <a:gd name="T27" fmla="*/ 30 h 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30">
                  <a:moveTo>
                    <a:pt x="0" y="1"/>
                  </a:moveTo>
                  <a:lnTo>
                    <a:pt x="7" y="19"/>
                  </a:lnTo>
                  <a:lnTo>
                    <a:pt x="19" y="30"/>
                  </a:lnTo>
                  <a:lnTo>
                    <a:pt x="23" y="27"/>
                  </a:lnTo>
                  <a:lnTo>
                    <a:pt x="21" y="16"/>
                  </a:lnTo>
                  <a:lnTo>
                    <a:pt x="8" y="0"/>
                  </a:lnTo>
                  <a:lnTo>
                    <a:pt x="0" y="1"/>
                  </a:lnTo>
                  <a:close/>
                </a:path>
              </a:pathLst>
            </a:custGeom>
            <a:grpFill/>
            <a:ln>
              <a:noFill/>
            </a:ln>
          </p:spPr>
          <p:txBody>
            <a:bodyPr/>
            <a:lstStyle/>
            <a:p>
              <a:endParaRPr lang="en-US" sz="1200"/>
            </a:p>
          </p:txBody>
        </p:sp>
        <p:sp>
          <p:nvSpPr>
            <p:cNvPr id="1049439" name="Freeform 85"/>
            <p:cNvSpPr/>
            <p:nvPr/>
          </p:nvSpPr>
          <p:spPr bwMode="gray">
            <a:xfrm>
              <a:off x="9024939" y="4693151"/>
              <a:ext cx="16669" cy="23813"/>
            </a:xfrm>
            <a:custGeom>
              <a:avLst/>
              <a:gdLst>
                <a:gd name="T0" fmla="*/ 0 w 14"/>
                <a:gd name="T1" fmla="*/ 0 h 20"/>
                <a:gd name="T2" fmla="*/ 0 w 14"/>
                <a:gd name="T3" fmla="*/ 2147483646 h 20"/>
                <a:gd name="T4" fmla="*/ 2147483646 w 14"/>
                <a:gd name="T5" fmla="*/ 2147483646 h 20"/>
                <a:gd name="T6" fmla="*/ 2147483646 w 14"/>
                <a:gd name="T7" fmla="*/ 2147483646 h 20"/>
                <a:gd name="T8" fmla="*/ 2147483646 w 14"/>
                <a:gd name="T9" fmla="*/ 2147483646 h 20"/>
                <a:gd name="T10" fmla="*/ 0 w 14"/>
                <a:gd name="T11" fmla="*/ 0 h 20"/>
                <a:gd name="T12" fmla="*/ 0 w 14"/>
                <a:gd name="T13" fmla="*/ 0 h 20"/>
                <a:gd name="T14" fmla="*/ 0 60000 65536"/>
                <a:gd name="T15" fmla="*/ 0 60000 65536"/>
                <a:gd name="T16" fmla="*/ 0 60000 65536"/>
                <a:gd name="T17" fmla="*/ 0 60000 65536"/>
                <a:gd name="T18" fmla="*/ 0 60000 65536"/>
                <a:gd name="T19" fmla="*/ 0 60000 65536"/>
                <a:gd name="T20" fmla="*/ 0 60000 65536"/>
                <a:gd name="T21" fmla="*/ 0 w 14"/>
                <a:gd name="T22" fmla="*/ 0 h 20"/>
                <a:gd name="T23" fmla="*/ 14 w 14"/>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20">
                  <a:moveTo>
                    <a:pt x="0" y="0"/>
                  </a:moveTo>
                  <a:lnTo>
                    <a:pt x="0" y="13"/>
                  </a:lnTo>
                  <a:lnTo>
                    <a:pt x="8" y="20"/>
                  </a:lnTo>
                  <a:lnTo>
                    <a:pt x="14" y="16"/>
                  </a:lnTo>
                  <a:lnTo>
                    <a:pt x="8" y="3"/>
                  </a:lnTo>
                  <a:lnTo>
                    <a:pt x="0" y="0"/>
                  </a:lnTo>
                  <a:close/>
                </a:path>
              </a:pathLst>
            </a:custGeom>
            <a:grpFill/>
            <a:ln>
              <a:noFill/>
            </a:ln>
          </p:spPr>
          <p:txBody>
            <a:bodyPr/>
            <a:lstStyle/>
            <a:p>
              <a:endParaRPr lang="en-US" sz="1200"/>
            </a:p>
          </p:txBody>
        </p:sp>
        <p:sp>
          <p:nvSpPr>
            <p:cNvPr id="1049440" name="Freeform 86"/>
            <p:cNvSpPr/>
            <p:nvPr/>
          </p:nvSpPr>
          <p:spPr bwMode="gray">
            <a:xfrm>
              <a:off x="9028511" y="4728871"/>
              <a:ext cx="16669" cy="25003"/>
            </a:xfrm>
            <a:custGeom>
              <a:avLst/>
              <a:gdLst>
                <a:gd name="T0" fmla="*/ 2147483646 w 14"/>
                <a:gd name="T1" fmla="*/ 0 h 21"/>
                <a:gd name="T2" fmla="*/ 0 w 14"/>
                <a:gd name="T3" fmla="*/ 2147483646 h 21"/>
                <a:gd name="T4" fmla="*/ 2147483646 w 14"/>
                <a:gd name="T5" fmla="*/ 2147483646 h 21"/>
                <a:gd name="T6" fmla="*/ 2147483646 w 14"/>
                <a:gd name="T7" fmla="*/ 2147483646 h 21"/>
                <a:gd name="T8" fmla="*/ 2147483646 w 14"/>
                <a:gd name="T9" fmla="*/ 2147483646 h 21"/>
                <a:gd name="T10" fmla="*/ 2147483646 w 14"/>
                <a:gd name="T11" fmla="*/ 0 h 21"/>
                <a:gd name="T12" fmla="*/ 2147483646 w 14"/>
                <a:gd name="T13" fmla="*/ 0 h 21"/>
                <a:gd name="T14" fmla="*/ 0 60000 65536"/>
                <a:gd name="T15" fmla="*/ 0 60000 65536"/>
                <a:gd name="T16" fmla="*/ 0 60000 65536"/>
                <a:gd name="T17" fmla="*/ 0 60000 65536"/>
                <a:gd name="T18" fmla="*/ 0 60000 65536"/>
                <a:gd name="T19" fmla="*/ 0 60000 65536"/>
                <a:gd name="T20" fmla="*/ 0 60000 65536"/>
                <a:gd name="T21" fmla="*/ 0 w 14"/>
                <a:gd name="T22" fmla="*/ 0 h 21"/>
                <a:gd name="T23" fmla="*/ 14 w 14"/>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21">
                  <a:moveTo>
                    <a:pt x="6" y="0"/>
                  </a:moveTo>
                  <a:lnTo>
                    <a:pt x="0" y="7"/>
                  </a:lnTo>
                  <a:lnTo>
                    <a:pt x="6" y="19"/>
                  </a:lnTo>
                  <a:lnTo>
                    <a:pt x="14" y="21"/>
                  </a:lnTo>
                  <a:lnTo>
                    <a:pt x="13" y="13"/>
                  </a:lnTo>
                  <a:lnTo>
                    <a:pt x="6" y="0"/>
                  </a:lnTo>
                  <a:close/>
                </a:path>
              </a:pathLst>
            </a:custGeom>
            <a:grpFill/>
            <a:ln>
              <a:noFill/>
            </a:ln>
          </p:spPr>
          <p:txBody>
            <a:bodyPr/>
            <a:lstStyle/>
            <a:p>
              <a:endParaRPr lang="en-US" sz="1200"/>
            </a:p>
          </p:txBody>
        </p:sp>
        <p:sp>
          <p:nvSpPr>
            <p:cNvPr id="1049441" name="Freeform 87"/>
            <p:cNvSpPr/>
            <p:nvPr/>
          </p:nvSpPr>
          <p:spPr bwMode="gray">
            <a:xfrm>
              <a:off x="9052323" y="4721728"/>
              <a:ext cx="25003" cy="29765"/>
            </a:xfrm>
            <a:custGeom>
              <a:avLst/>
              <a:gdLst>
                <a:gd name="T0" fmla="*/ 0 w 21"/>
                <a:gd name="T1" fmla="*/ 0 h 25"/>
                <a:gd name="T2" fmla="*/ 2147483646 w 21"/>
                <a:gd name="T3" fmla="*/ 2147483646 h 25"/>
                <a:gd name="T4" fmla="*/ 2147483646 w 21"/>
                <a:gd name="T5" fmla="*/ 2147483646 h 25"/>
                <a:gd name="T6" fmla="*/ 2147483646 w 21"/>
                <a:gd name="T7" fmla="*/ 2147483646 h 25"/>
                <a:gd name="T8" fmla="*/ 2147483646 w 21"/>
                <a:gd name="T9" fmla="*/ 2147483646 h 25"/>
                <a:gd name="T10" fmla="*/ 0 w 21"/>
                <a:gd name="T11" fmla="*/ 0 h 25"/>
                <a:gd name="T12" fmla="*/ 0 w 21"/>
                <a:gd name="T13" fmla="*/ 0 h 25"/>
                <a:gd name="T14" fmla="*/ 0 60000 65536"/>
                <a:gd name="T15" fmla="*/ 0 60000 65536"/>
                <a:gd name="T16" fmla="*/ 0 60000 65536"/>
                <a:gd name="T17" fmla="*/ 0 60000 65536"/>
                <a:gd name="T18" fmla="*/ 0 60000 65536"/>
                <a:gd name="T19" fmla="*/ 0 60000 65536"/>
                <a:gd name="T20" fmla="*/ 0 60000 65536"/>
                <a:gd name="T21" fmla="*/ 0 w 21"/>
                <a:gd name="T22" fmla="*/ 0 h 25"/>
                <a:gd name="T23" fmla="*/ 21 w 21"/>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5">
                  <a:moveTo>
                    <a:pt x="0" y="0"/>
                  </a:moveTo>
                  <a:lnTo>
                    <a:pt x="6" y="13"/>
                  </a:lnTo>
                  <a:lnTo>
                    <a:pt x="16" y="25"/>
                  </a:lnTo>
                  <a:lnTo>
                    <a:pt x="21" y="15"/>
                  </a:lnTo>
                  <a:lnTo>
                    <a:pt x="14" y="2"/>
                  </a:lnTo>
                  <a:lnTo>
                    <a:pt x="0" y="0"/>
                  </a:lnTo>
                  <a:close/>
                </a:path>
              </a:pathLst>
            </a:custGeom>
            <a:grpFill/>
            <a:ln>
              <a:noFill/>
            </a:ln>
          </p:spPr>
          <p:txBody>
            <a:bodyPr/>
            <a:lstStyle/>
            <a:p>
              <a:endParaRPr lang="en-US" sz="1200"/>
            </a:p>
          </p:txBody>
        </p:sp>
        <p:sp>
          <p:nvSpPr>
            <p:cNvPr id="1049442" name="Freeform 88"/>
            <p:cNvSpPr/>
            <p:nvPr/>
          </p:nvSpPr>
          <p:spPr bwMode="gray">
            <a:xfrm>
              <a:off x="9084469" y="4744349"/>
              <a:ext cx="20241" cy="32147"/>
            </a:xfrm>
            <a:custGeom>
              <a:avLst/>
              <a:gdLst>
                <a:gd name="T0" fmla="*/ 0 w 17"/>
                <a:gd name="T1" fmla="*/ 0 h 27"/>
                <a:gd name="T2" fmla="*/ 2147483646 w 17"/>
                <a:gd name="T3" fmla="*/ 2147483646 h 27"/>
                <a:gd name="T4" fmla="*/ 2147483646 w 17"/>
                <a:gd name="T5" fmla="*/ 2147483646 h 27"/>
                <a:gd name="T6" fmla="*/ 2147483646 w 17"/>
                <a:gd name="T7" fmla="*/ 2147483646 h 27"/>
                <a:gd name="T8" fmla="*/ 0 w 17"/>
                <a:gd name="T9" fmla="*/ 0 h 27"/>
                <a:gd name="T10" fmla="*/ 0 w 17"/>
                <a:gd name="T11" fmla="*/ 0 h 27"/>
                <a:gd name="T12" fmla="*/ 0 60000 65536"/>
                <a:gd name="T13" fmla="*/ 0 60000 65536"/>
                <a:gd name="T14" fmla="*/ 0 60000 65536"/>
                <a:gd name="T15" fmla="*/ 0 60000 65536"/>
                <a:gd name="T16" fmla="*/ 0 60000 65536"/>
                <a:gd name="T17" fmla="*/ 0 60000 65536"/>
                <a:gd name="T18" fmla="*/ 0 w 17"/>
                <a:gd name="T19" fmla="*/ 0 h 27"/>
                <a:gd name="T20" fmla="*/ 17 w 17"/>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17" h="27">
                  <a:moveTo>
                    <a:pt x="0" y="0"/>
                  </a:moveTo>
                  <a:lnTo>
                    <a:pt x="4" y="16"/>
                  </a:lnTo>
                  <a:lnTo>
                    <a:pt x="10" y="27"/>
                  </a:lnTo>
                  <a:lnTo>
                    <a:pt x="17" y="13"/>
                  </a:lnTo>
                  <a:lnTo>
                    <a:pt x="0" y="0"/>
                  </a:lnTo>
                  <a:close/>
                </a:path>
              </a:pathLst>
            </a:custGeom>
            <a:grpFill/>
            <a:ln>
              <a:noFill/>
            </a:ln>
          </p:spPr>
          <p:txBody>
            <a:bodyPr/>
            <a:lstStyle/>
            <a:p>
              <a:endParaRPr lang="en-US" sz="1200"/>
            </a:p>
          </p:txBody>
        </p:sp>
        <p:sp>
          <p:nvSpPr>
            <p:cNvPr id="1049443" name="Freeform 89"/>
            <p:cNvSpPr/>
            <p:nvPr/>
          </p:nvSpPr>
          <p:spPr bwMode="gray">
            <a:xfrm>
              <a:off x="9091614" y="4787210"/>
              <a:ext cx="17860" cy="20241"/>
            </a:xfrm>
            <a:custGeom>
              <a:avLst/>
              <a:gdLst>
                <a:gd name="T0" fmla="*/ 2147483646 w 15"/>
                <a:gd name="T1" fmla="*/ 0 h 17"/>
                <a:gd name="T2" fmla="*/ 0 w 15"/>
                <a:gd name="T3" fmla="*/ 2147483646 h 17"/>
                <a:gd name="T4" fmla="*/ 2147483646 w 15"/>
                <a:gd name="T5" fmla="*/ 2147483646 h 17"/>
                <a:gd name="T6" fmla="*/ 2147483646 w 15"/>
                <a:gd name="T7" fmla="*/ 2147483646 h 17"/>
                <a:gd name="T8" fmla="*/ 2147483646 w 15"/>
                <a:gd name="T9" fmla="*/ 2147483646 h 17"/>
                <a:gd name="T10" fmla="*/ 2147483646 w 15"/>
                <a:gd name="T11" fmla="*/ 0 h 17"/>
                <a:gd name="T12" fmla="*/ 2147483646 w 15"/>
                <a:gd name="T13" fmla="*/ 0 h 17"/>
                <a:gd name="T14" fmla="*/ 0 60000 65536"/>
                <a:gd name="T15" fmla="*/ 0 60000 65536"/>
                <a:gd name="T16" fmla="*/ 0 60000 65536"/>
                <a:gd name="T17" fmla="*/ 0 60000 65536"/>
                <a:gd name="T18" fmla="*/ 0 60000 65536"/>
                <a:gd name="T19" fmla="*/ 0 60000 65536"/>
                <a:gd name="T20" fmla="*/ 0 60000 65536"/>
                <a:gd name="T21" fmla="*/ 0 w 15"/>
                <a:gd name="T22" fmla="*/ 0 h 17"/>
                <a:gd name="T23" fmla="*/ 15 w 15"/>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7">
                  <a:moveTo>
                    <a:pt x="3" y="0"/>
                  </a:moveTo>
                  <a:lnTo>
                    <a:pt x="0" y="5"/>
                  </a:lnTo>
                  <a:lnTo>
                    <a:pt x="8" y="17"/>
                  </a:lnTo>
                  <a:lnTo>
                    <a:pt x="15" y="17"/>
                  </a:lnTo>
                  <a:lnTo>
                    <a:pt x="11" y="2"/>
                  </a:lnTo>
                  <a:lnTo>
                    <a:pt x="3" y="0"/>
                  </a:lnTo>
                  <a:close/>
                </a:path>
              </a:pathLst>
            </a:custGeom>
            <a:grpFill/>
            <a:ln>
              <a:noFill/>
            </a:ln>
          </p:spPr>
          <p:txBody>
            <a:bodyPr/>
            <a:lstStyle/>
            <a:p>
              <a:endParaRPr lang="en-US" sz="1200"/>
            </a:p>
          </p:txBody>
        </p:sp>
        <p:sp>
          <p:nvSpPr>
            <p:cNvPr id="1049444" name="Freeform 90"/>
            <p:cNvSpPr/>
            <p:nvPr/>
          </p:nvSpPr>
          <p:spPr bwMode="gray">
            <a:xfrm>
              <a:off x="9060657" y="4814595"/>
              <a:ext cx="16669" cy="19050"/>
            </a:xfrm>
            <a:custGeom>
              <a:avLst/>
              <a:gdLst>
                <a:gd name="T0" fmla="*/ 2147483646 w 14"/>
                <a:gd name="T1" fmla="*/ 0 h 16"/>
                <a:gd name="T2" fmla="*/ 0 w 14"/>
                <a:gd name="T3" fmla="*/ 2147483646 h 16"/>
                <a:gd name="T4" fmla="*/ 2147483646 w 14"/>
                <a:gd name="T5" fmla="*/ 2147483646 h 16"/>
                <a:gd name="T6" fmla="*/ 2147483646 w 14"/>
                <a:gd name="T7" fmla="*/ 2147483646 h 16"/>
                <a:gd name="T8" fmla="*/ 2147483646 w 14"/>
                <a:gd name="T9" fmla="*/ 0 h 16"/>
                <a:gd name="T10" fmla="*/ 2147483646 w 14"/>
                <a:gd name="T11" fmla="*/ 0 h 16"/>
                <a:gd name="T12" fmla="*/ 0 60000 65536"/>
                <a:gd name="T13" fmla="*/ 0 60000 65536"/>
                <a:gd name="T14" fmla="*/ 0 60000 65536"/>
                <a:gd name="T15" fmla="*/ 0 60000 65536"/>
                <a:gd name="T16" fmla="*/ 0 60000 65536"/>
                <a:gd name="T17" fmla="*/ 0 60000 65536"/>
                <a:gd name="T18" fmla="*/ 0 w 14"/>
                <a:gd name="T19" fmla="*/ 0 h 16"/>
                <a:gd name="T20" fmla="*/ 14 w 1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4" h="16">
                  <a:moveTo>
                    <a:pt x="9" y="0"/>
                  </a:moveTo>
                  <a:lnTo>
                    <a:pt x="0" y="4"/>
                  </a:lnTo>
                  <a:lnTo>
                    <a:pt x="8" y="16"/>
                  </a:lnTo>
                  <a:lnTo>
                    <a:pt x="14" y="12"/>
                  </a:lnTo>
                  <a:lnTo>
                    <a:pt x="9" y="0"/>
                  </a:lnTo>
                  <a:close/>
                </a:path>
              </a:pathLst>
            </a:custGeom>
            <a:grpFill/>
            <a:ln>
              <a:noFill/>
            </a:ln>
          </p:spPr>
          <p:txBody>
            <a:bodyPr/>
            <a:lstStyle/>
            <a:p>
              <a:endParaRPr lang="en-US" sz="1200"/>
            </a:p>
          </p:txBody>
        </p:sp>
        <p:sp>
          <p:nvSpPr>
            <p:cNvPr id="1049445" name="Freeform 91"/>
            <p:cNvSpPr/>
            <p:nvPr/>
          </p:nvSpPr>
          <p:spPr bwMode="gray">
            <a:xfrm>
              <a:off x="9173766" y="4896748"/>
              <a:ext cx="14288" cy="25004"/>
            </a:xfrm>
            <a:custGeom>
              <a:avLst/>
              <a:gdLst>
                <a:gd name="T0" fmla="*/ 2147483646 w 12"/>
                <a:gd name="T1" fmla="*/ 0 h 21"/>
                <a:gd name="T2" fmla="*/ 0 w 12"/>
                <a:gd name="T3" fmla="*/ 2147483646 h 21"/>
                <a:gd name="T4" fmla="*/ 2147483646 w 12"/>
                <a:gd name="T5" fmla="*/ 2147483646 h 21"/>
                <a:gd name="T6" fmla="*/ 2147483646 w 12"/>
                <a:gd name="T7" fmla="*/ 2147483646 h 21"/>
                <a:gd name="T8" fmla="*/ 2147483646 w 12"/>
                <a:gd name="T9" fmla="*/ 2147483646 h 21"/>
                <a:gd name="T10" fmla="*/ 2147483646 w 12"/>
                <a:gd name="T11" fmla="*/ 0 h 21"/>
                <a:gd name="T12" fmla="*/ 2147483646 w 12"/>
                <a:gd name="T13" fmla="*/ 0 h 21"/>
                <a:gd name="T14" fmla="*/ 0 60000 65536"/>
                <a:gd name="T15" fmla="*/ 0 60000 65536"/>
                <a:gd name="T16" fmla="*/ 0 60000 65536"/>
                <a:gd name="T17" fmla="*/ 0 60000 65536"/>
                <a:gd name="T18" fmla="*/ 0 60000 65536"/>
                <a:gd name="T19" fmla="*/ 0 60000 65536"/>
                <a:gd name="T20" fmla="*/ 0 60000 65536"/>
                <a:gd name="T21" fmla="*/ 0 w 12"/>
                <a:gd name="T22" fmla="*/ 0 h 21"/>
                <a:gd name="T23" fmla="*/ 12 w 12"/>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21">
                  <a:moveTo>
                    <a:pt x="7" y="0"/>
                  </a:moveTo>
                  <a:lnTo>
                    <a:pt x="0" y="8"/>
                  </a:lnTo>
                  <a:lnTo>
                    <a:pt x="3" y="19"/>
                  </a:lnTo>
                  <a:lnTo>
                    <a:pt x="7" y="21"/>
                  </a:lnTo>
                  <a:lnTo>
                    <a:pt x="12" y="13"/>
                  </a:lnTo>
                  <a:lnTo>
                    <a:pt x="7" y="0"/>
                  </a:lnTo>
                  <a:close/>
                </a:path>
              </a:pathLst>
            </a:custGeom>
            <a:grpFill/>
            <a:ln>
              <a:noFill/>
            </a:ln>
          </p:spPr>
          <p:txBody>
            <a:bodyPr/>
            <a:lstStyle/>
            <a:p>
              <a:endParaRPr lang="en-US" sz="1200"/>
            </a:p>
          </p:txBody>
        </p:sp>
        <p:sp>
          <p:nvSpPr>
            <p:cNvPr id="1049446" name="Freeform 92"/>
            <p:cNvSpPr/>
            <p:nvPr/>
          </p:nvSpPr>
          <p:spPr bwMode="gray">
            <a:xfrm>
              <a:off x="9186862" y="4926514"/>
              <a:ext cx="14288" cy="13097"/>
            </a:xfrm>
            <a:custGeom>
              <a:avLst/>
              <a:gdLst>
                <a:gd name="T0" fmla="*/ 0 w 12"/>
                <a:gd name="T1" fmla="*/ 2147483646 h 11"/>
                <a:gd name="T2" fmla="*/ 0 w 12"/>
                <a:gd name="T3" fmla="*/ 2147483646 h 11"/>
                <a:gd name="T4" fmla="*/ 2147483646 w 12"/>
                <a:gd name="T5" fmla="*/ 2147483646 h 11"/>
                <a:gd name="T6" fmla="*/ 2147483646 w 12"/>
                <a:gd name="T7" fmla="*/ 2147483646 h 11"/>
                <a:gd name="T8" fmla="*/ 2147483646 w 12"/>
                <a:gd name="T9" fmla="*/ 0 h 11"/>
                <a:gd name="T10" fmla="*/ 0 w 12"/>
                <a:gd name="T11" fmla="*/ 2147483646 h 11"/>
                <a:gd name="T12" fmla="*/ 0 w 12"/>
                <a:gd name="T13" fmla="*/ 2147483646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0" y="2"/>
                  </a:moveTo>
                  <a:lnTo>
                    <a:pt x="0" y="8"/>
                  </a:lnTo>
                  <a:lnTo>
                    <a:pt x="8" y="11"/>
                  </a:lnTo>
                  <a:lnTo>
                    <a:pt x="12" y="8"/>
                  </a:lnTo>
                  <a:lnTo>
                    <a:pt x="8" y="0"/>
                  </a:lnTo>
                  <a:lnTo>
                    <a:pt x="0" y="2"/>
                  </a:lnTo>
                  <a:close/>
                </a:path>
              </a:pathLst>
            </a:custGeom>
            <a:grpFill/>
            <a:ln>
              <a:noFill/>
            </a:ln>
          </p:spPr>
          <p:txBody>
            <a:bodyPr/>
            <a:lstStyle/>
            <a:p>
              <a:endParaRPr lang="en-US" sz="1200"/>
            </a:p>
          </p:txBody>
        </p:sp>
        <p:sp>
          <p:nvSpPr>
            <p:cNvPr id="1049447" name="Freeform 93"/>
            <p:cNvSpPr/>
            <p:nvPr/>
          </p:nvSpPr>
          <p:spPr bwMode="gray">
            <a:xfrm>
              <a:off x="9194006" y="5002714"/>
              <a:ext cx="15479" cy="13097"/>
            </a:xfrm>
            <a:custGeom>
              <a:avLst/>
              <a:gdLst>
                <a:gd name="T0" fmla="*/ 2147483646 w 13"/>
                <a:gd name="T1" fmla="*/ 0 h 11"/>
                <a:gd name="T2" fmla="*/ 0 w 13"/>
                <a:gd name="T3" fmla="*/ 2147483646 h 11"/>
                <a:gd name="T4" fmla="*/ 2147483646 w 13"/>
                <a:gd name="T5" fmla="*/ 2147483646 h 11"/>
                <a:gd name="T6" fmla="*/ 2147483646 w 13"/>
                <a:gd name="T7" fmla="*/ 2147483646 h 11"/>
                <a:gd name="T8" fmla="*/ 2147483646 w 13"/>
                <a:gd name="T9" fmla="*/ 0 h 11"/>
                <a:gd name="T10" fmla="*/ 2147483646 w 13"/>
                <a:gd name="T11" fmla="*/ 0 h 11"/>
                <a:gd name="T12" fmla="*/ 0 60000 65536"/>
                <a:gd name="T13" fmla="*/ 0 60000 65536"/>
                <a:gd name="T14" fmla="*/ 0 60000 65536"/>
                <a:gd name="T15" fmla="*/ 0 60000 65536"/>
                <a:gd name="T16" fmla="*/ 0 60000 65536"/>
                <a:gd name="T17" fmla="*/ 0 60000 65536"/>
                <a:gd name="T18" fmla="*/ 0 w 13"/>
                <a:gd name="T19" fmla="*/ 0 h 11"/>
                <a:gd name="T20" fmla="*/ 13 w 13"/>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3" h="11">
                  <a:moveTo>
                    <a:pt x="4" y="0"/>
                  </a:moveTo>
                  <a:lnTo>
                    <a:pt x="0" y="5"/>
                  </a:lnTo>
                  <a:lnTo>
                    <a:pt x="6" y="11"/>
                  </a:lnTo>
                  <a:lnTo>
                    <a:pt x="13" y="8"/>
                  </a:lnTo>
                  <a:lnTo>
                    <a:pt x="4" y="0"/>
                  </a:lnTo>
                  <a:close/>
                </a:path>
              </a:pathLst>
            </a:custGeom>
            <a:grpFill/>
            <a:ln>
              <a:noFill/>
            </a:ln>
          </p:spPr>
          <p:txBody>
            <a:bodyPr/>
            <a:lstStyle/>
            <a:p>
              <a:endParaRPr lang="en-US" sz="1200"/>
            </a:p>
          </p:txBody>
        </p:sp>
        <p:sp>
          <p:nvSpPr>
            <p:cNvPr id="1049448" name="Freeform 94"/>
            <p:cNvSpPr/>
            <p:nvPr/>
          </p:nvSpPr>
          <p:spPr bwMode="gray">
            <a:xfrm>
              <a:off x="9346406" y="4990809"/>
              <a:ext cx="9525" cy="30956"/>
            </a:xfrm>
            <a:custGeom>
              <a:avLst/>
              <a:gdLst>
                <a:gd name="T0" fmla="*/ 2147483646 w 8"/>
                <a:gd name="T1" fmla="*/ 0 h 26"/>
                <a:gd name="T2" fmla="*/ 0 w 8"/>
                <a:gd name="T3" fmla="*/ 2147483646 h 26"/>
                <a:gd name="T4" fmla="*/ 0 w 8"/>
                <a:gd name="T5" fmla="*/ 2147483646 h 26"/>
                <a:gd name="T6" fmla="*/ 2147483646 w 8"/>
                <a:gd name="T7" fmla="*/ 2147483646 h 26"/>
                <a:gd name="T8" fmla="*/ 2147483646 w 8"/>
                <a:gd name="T9" fmla="*/ 0 h 26"/>
                <a:gd name="T10" fmla="*/ 2147483646 w 8"/>
                <a:gd name="T11" fmla="*/ 0 h 26"/>
                <a:gd name="T12" fmla="*/ 0 60000 65536"/>
                <a:gd name="T13" fmla="*/ 0 60000 65536"/>
                <a:gd name="T14" fmla="*/ 0 60000 65536"/>
                <a:gd name="T15" fmla="*/ 0 60000 65536"/>
                <a:gd name="T16" fmla="*/ 0 60000 65536"/>
                <a:gd name="T17" fmla="*/ 0 60000 65536"/>
                <a:gd name="T18" fmla="*/ 0 w 8"/>
                <a:gd name="T19" fmla="*/ 0 h 26"/>
                <a:gd name="T20" fmla="*/ 8 w 8"/>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8" h="26">
                  <a:moveTo>
                    <a:pt x="7" y="0"/>
                  </a:moveTo>
                  <a:lnTo>
                    <a:pt x="0" y="9"/>
                  </a:lnTo>
                  <a:lnTo>
                    <a:pt x="0" y="18"/>
                  </a:lnTo>
                  <a:lnTo>
                    <a:pt x="8" y="26"/>
                  </a:lnTo>
                  <a:lnTo>
                    <a:pt x="7" y="0"/>
                  </a:lnTo>
                  <a:close/>
                </a:path>
              </a:pathLst>
            </a:custGeom>
            <a:grpFill/>
            <a:ln>
              <a:noFill/>
            </a:ln>
          </p:spPr>
          <p:txBody>
            <a:bodyPr/>
            <a:lstStyle/>
            <a:p>
              <a:endParaRPr lang="en-US" sz="1200"/>
            </a:p>
          </p:txBody>
        </p:sp>
        <p:sp>
          <p:nvSpPr>
            <p:cNvPr id="1049449" name="Freeform 95"/>
            <p:cNvSpPr/>
            <p:nvPr/>
          </p:nvSpPr>
          <p:spPr bwMode="gray">
            <a:xfrm>
              <a:off x="8326042" y="4276434"/>
              <a:ext cx="53578" cy="69056"/>
            </a:xfrm>
            <a:custGeom>
              <a:avLst/>
              <a:gdLst>
                <a:gd name="T0" fmla="*/ 2147483646 w 45"/>
                <a:gd name="T1" fmla="*/ 0 h 58"/>
                <a:gd name="T2" fmla="*/ 2147483646 w 45"/>
                <a:gd name="T3" fmla="*/ 2147483646 h 58"/>
                <a:gd name="T4" fmla="*/ 2147483646 w 45"/>
                <a:gd name="T5" fmla="*/ 2147483646 h 58"/>
                <a:gd name="T6" fmla="*/ 0 w 45"/>
                <a:gd name="T7" fmla="*/ 2147483646 h 58"/>
                <a:gd name="T8" fmla="*/ 2147483646 w 45"/>
                <a:gd name="T9" fmla="*/ 2147483646 h 58"/>
                <a:gd name="T10" fmla="*/ 2147483646 w 45"/>
                <a:gd name="T11" fmla="*/ 2147483646 h 58"/>
                <a:gd name="T12" fmla="*/ 2147483646 w 45"/>
                <a:gd name="T13" fmla="*/ 2147483646 h 58"/>
                <a:gd name="T14" fmla="*/ 2147483646 w 45"/>
                <a:gd name="T15" fmla="*/ 0 h 58"/>
                <a:gd name="T16" fmla="*/ 2147483646 w 45"/>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5"/>
                <a:gd name="T28" fmla="*/ 0 h 58"/>
                <a:gd name="T29" fmla="*/ 45 w 45"/>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5" h="58">
                  <a:moveTo>
                    <a:pt x="32" y="0"/>
                  </a:moveTo>
                  <a:lnTo>
                    <a:pt x="28" y="9"/>
                  </a:lnTo>
                  <a:lnTo>
                    <a:pt x="25" y="20"/>
                  </a:lnTo>
                  <a:lnTo>
                    <a:pt x="0" y="51"/>
                  </a:lnTo>
                  <a:lnTo>
                    <a:pt x="2" y="58"/>
                  </a:lnTo>
                  <a:lnTo>
                    <a:pt x="12" y="56"/>
                  </a:lnTo>
                  <a:lnTo>
                    <a:pt x="45" y="20"/>
                  </a:lnTo>
                  <a:lnTo>
                    <a:pt x="32" y="0"/>
                  </a:lnTo>
                  <a:close/>
                </a:path>
              </a:pathLst>
            </a:custGeom>
            <a:grpFill/>
            <a:ln>
              <a:noFill/>
            </a:ln>
          </p:spPr>
          <p:txBody>
            <a:bodyPr/>
            <a:lstStyle/>
            <a:p>
              <a:endParaRPr lang="en-US" sz="1200"/>
            </a:p>
          </p:txBody>
        </p:sp>
        <p:sp>
          <p:nvSpPr>
            <p:cNvPr id="1049450" name="Freeform 96"/>
            <p:cNvSpPr/>
            <p:nvPr/>
          </p:nvSpPr>
          <p:spPr bwMode="gray">
            <a:xfrm>
              <a:off x="8411766" y="4263335"/>
              <a:ext cx="33338" cy="66675"/>
            </a:xfrm>
            <a:custGeom>
              <a:avLst/>
              <a:gdLst>
                <a:gd name="T0" fmla="*/ 0 w 28"/>
                <a:gd name="T1" fmla="*/ 0 h 56"/>
                <a:gd name="T2" fmla="*/ 0 w 28"/>
                <a:gd name="T3" fmla="*/ 2147483646 h 56"/>
                <a:gd name="T4" fmla="*/ 2147483646 w 28"/>
                <a:gd name="T5" fmla="*/ 2147483646 h 56"/>
                <a:gd name="T6" fmla="*/ 2147483646 w 28"/>
                <a:gd name="T7" fmla="*/ 2147483646 h 56"/>
                <a:gd name="T8" fmla="*/ 2147483646 w 28"/>
                <a:gd name="T9" fmla="*/ 2147483646 h 56"/>
                <a:gd name="T10" fmla="*/ 2147483646 w 28"/>
                <a:gd name="T11" fmla="*/ 2147483646 h 56"/>
                <a:gd name="T12" fmla="*/ 2147483646 w 28"/>
                <a:gd name="T13" fmla="*/ 2147483646 h 56"/>
                <a:gd name="T14" fmla="*/ 2147483646 w 28"/>
                <a:gd name="T15" fmla="*/ 2147483646 h 56"/>
                <a:gd name="T16" fmla="*/ 0 w 28"/>
                <a:gd name="T17" fmla="*/ 0 h 56"/>
                <a:gd name="T18" fmla="*/ 0 w 2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56"/>
                <a:gd name="T32" fmla="*/ 28 w 28"/>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56">
                  <a:moveTo>
                    <a:pt x="0" y="0"/>
                  </a:moveTo>
                  <a:lnTo>
                    <a:pt x="0" y="26"/>
                  </a:lnTo>
                  <a:lnTo>
                    <a:pt x="9" y="35"/>
                  </a:lnTo>
                  <a:lnTo>
                    <a:pt x="13" y="53"/>
                  </a:lnTo>
                  <a:lnTo>
                    <a:pt x="22" y="56"/>
                  </a:lnTo>
                  <a:lnTo>
                    <a:pt x="28" y="44"/>
                  </a:lnTo>
                  <a:lnTo>
                    <a:pt x="20" y="39"/>
                  </a:lnTo>
                  <a:lnTo>
                    <a:pt x="17" y="6"/>
                  </a:lnTo>
                  <a:lnTo>
                    <a:pt x="0" y="0"/>
                  </a:lnTo>
                  <a:close/>
                </a:path>
              </a:pathLst>
            </a:custGeom>
            <a:grpFill/>
            <a:ln>
              <a:noFill/>
            </a:ln>
          </p:spPr>
          <p:txBody>
            <a:bodyPr/>
            <a:lstStyle/>
            <a:p>
              <a:endParaRPr lang="en-US" sz="1200"/>
            </a:p>
          </p:txBody>
        </p:sp>
        <p:sp>
          <p:nvSpPr>
            <p:cNvPr id="1049451" name="Freeform 97"/>
            <p:cNvSpPr/>
            <p:nvPr/>
          </p:nvSpPr>
          <p:spPr bwMode="gray">
            <a:xfrm>
              <a:off x="8445105" y="4274051"/>
              <a:ext cx="16669" cy="38100"/>
            </a:xfrm>
            <a:custGeom>
              <a:avLst/>
              <a:gdLst>
                <a:gd name="T0" fmla="*/ 0 w 14"/>
                <a:gd name="T1" fmla="*/ 0 h 32"/>
                <a:gd name="T2" fmla="*/ 0 w 14"/>
                <a:gd name="T3" fmla="*/ 2147483646 h 32"/>
                <a:gd name="T4" fmla="*/ 2147483646 w 14"/>
                <a:gd name="T5" fmla="*/ 2147483646 h 32"/>
                <a:gd name="T6" fmla="*/ 2147483646 w 14"/>
                <a:gd name="T7" fmla="*/ 2147483646 h 32"/>
                <a:gd name="T8" fmla="*/ 2147483646 w 14"/>
                <a:gd name="T9" fmla="*/ 2147483646 h 32"/>
                <a:gd name="T10" fmla="*/ 0 w 14"/>
                <a:gd name="T11" fmla="*/ 0 h 32"/>
                <a:gd name="T12" fmla="*/ 0 w 14"/>
                <a:gd name="T13" fmla="*/ 0 h 32"/>
                <a:gd name="T14" fmla="*/ 0 60000 65536"/>
                <a:gd name="T15" fmla="*/ 0 60000 65536"/>
                <a:gd name="T16" fmla="*/ 0 60000 65536"/>
                <a:gd name="T17" fmla="*/ 0 60000 65536"/>
                <a:gd name="T18" fmla="*/ 0 60000 65536"/>
                <a:gd name="T19" fmla="*/ 0 60000 65536"/>
                <a:gd name="T20" fmla="*/ 0 60000 65536"/>
                <a:gd name="T21" fmla="*/ 0 w 14"/>
                <a:gd name="T22" fmla="*/ 0 h 32"/>
                <a:gd name="T23" fmla="*/ 14 w 1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32">
                  <a:moveTo>
                    <a:pt x="0" y="0"/>
                  </a:moveTo>
                  <a:lnTo>
                    <a:pt x="0" y="23"/>
                  </a:lnTo>
                  <a:lnTo>
                    <a:pt x="5" y="32"/>
                  </a:lnTo>
                  <a:lnTo>
                    <a:pt x="14" y="22"/>
                  </a:lnTo>
                  <a:lnTo>
                    <a:pt x="11" y="1"/>
                  </a:lnTo>
                  <a:lnTo>
                    <a:pt x="0" y="0"/>
                  </a:lnTo>
                  <a:close/>
                </a:path>
              </a:pathLst>
            </a:custGeom>
            <a:grpFill/>
            <a:ln>
              <a:noFill/>
            </a:ln>
          </p:spPr>
          <p:txBody>
            <a:bodyPr/>
            <a:lstStyle/>
            <a:p>
              <a:endParaRPr lang="en-US" sz="1200"/>
            </a:p>
          </p:txBody>
        </p:sp>
        <p:sp>
          <p:nvSpPr>
            <p:cNvPr id="1049452" name="Freeform 98"/>
            <p:cNvSpPr/>
            <p:nvPr/>
          </p:nvSpPr>
          <p:spPr bwMode="gray">
            <a:xfrm>
              <a:off x="8452248" y="4246666"/>
              <a:ext cx="26194" cy="33338"/>
            </a:xfrm>
            <a:custGeom>
              <a:avLst/>
              <a:gdLst>
                <a:gd name="T0" fmla="*/ 0 w 22"/>
                <a:gd name="T1" fmla="*/ 2147483646 h 28"/>
                <a:gd name="T2" fmla="*/ 2147483646 w 22"/>
                <a:gd name="T3" fmla="*/ 2147483646 h 28"/>
                <a:gd name="T4" fmla="*/ 2147483646 w 22"/>
                <a:gd name="T5" fmla="*/ 2147483646 h 28"/>
                <a:gd name="T6" fmla="*/ 2147483646 w 22"/>
                <a:gd name="T7" fmla="*/ 2147483646 h 28"/>
                <a:gd name="T8" fmla="*/ 2147483646 w 22"/>
                <a:gd name="T9" fmla="*/ 2147483646 h 28"/>
                <a:gd name="T10" fmla="*/ 2147483646 w 22"/>
                <a:gd name="T11" fmla="*/ 0 h 28"/>
                <a:gd name="T12" fmla="*/ 0 w 22"/>
                <a:gd name="T13" fmla="*/ 2147483646 h 28"/>
                <a:gd name="T14" fmla="*/ 0 w 22"/>
                <a:gd name="T15" fmla="*/ 2147483646 h 28"/>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28"/>
                <a:gd name="T26" fmla="*/ 22 w 22"/>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28">
                  <a:moveTo>
                    <a:pt x="0" y="3"/>
                  </a:moveTo>
                  <a:lnTo>
                    <a:pt x="9" y="16"/>
                  </a:lnTo>
                  <a:lnTo>
                    <a:pt x="13" y="28"/>
                  </a:lnTo>
                  <a:lnTo>
                    <a:pt x="22" y="28"/>
                  </a:lnTo>
                  <a:lnTo>
                    <a:pt x="21" y="7"/>
                  </a:lnTo>
                  <a:lnTo>
                    <a:pt x="11" y="0"/>
                  </a:lnTo>
                  <a:lnTo>
                    <a:pt x="0" y="3"/>
                  </a:lnTo>
                  <a:close/>
                </a:path>
              </a:pathLst>
            </a:custGeom>
            <a:grpFill/>
            <a:ln>
              <a:noFill/>
            </a:ln>
          </p:spPr>
          <p:txBody>
            <a:bodyPr/>
            <a:lstStyle/>
            <a:p>
              <a:endParaRPr lang="en-US" sz="1200"/>
            </a:p>
          </p:txBody>
        </p:sp>
        <p:sp>
          <p:nvSpPr>
            <p:cNvPr id="1049453" name="Freeform 99"/>
            <p:cNvSpPr/>
            <p:nvPr/>
          </p:nvSpPr>
          <p:spPr bwMode="gray">
            <a:xfrm>
              <a:off x="8420100" y="4306198"/>
              <a:ext cx="80963" cy="90488"/>
            </a:xfrm>
            <a:custGeom>
              <a:avLst/>
              <a:gdLst>
                <a:gd name="T0" fmla="*/ 2147483646 w 68"/>
                <a:gd name="T1" fmla="*/ 0 h 76"/>
                <a:gd name="T2" fmla="*/ 2147483646 w 68"/>
                <a:gd name="T3" fmla="*/ 2147483646 h 76"/>
                <a:gd name="T4" fmla="*/ 2147483646 w 68"/>
                <a:gd name="T5" fmla="*/ 2147483646 h 76"/>
                <a:gd name="T6" fmla="*/ 2147483646 w 68"/>
                <a:gd name="T7" fmla="*/ 2147483646 h 76"/>
                <a:gd name="T8" fmla="*/ 0 w 68"/>
                <a:gd name="T9" fmla="*/ 2147483646 h 76"/>
                <a:gd name="T10" fmla="*/ 0 w 68"/>
                <a:gd name="T11" fmla="*/ 2147483646 h 76"/>
                <a:gd name="T12" fmla="*/ 2147483646 w 68"/>
                <a:gd name="T13" fmla="*/ 2147483646 h 76"/>
                <a:gd name="T14" fmla="*/ 2147483646 w 68"/>
                <a:gd name="T15" fmla="*/ 2147483646 h 76"/>
                <a:gd name="T16" fmla="*/ 2147483646 w 68"/>
                <a:gd name="T17" fmla="*/ 2147483646 h 76"/>
                <a:gd name="T18" fmla="*/ 2147483646 w 68"/>
                <a:gd name="T19" fmla="*/ 2147483646 h 76"/>
                <a:gd name="T20" fmla="*/ 2147483646 w 68"/>
                <a:gd name="T21" fmla="*/ 2147483646 h 76"/>
                <a:gd name="T22" fmla="*/ 2147483646 w 68"/>
                <a:gd name="T23" fmla="*/ 2147483646 h 76"/>
                <a:gd name="T24" fmla="*/ 2147483646 w 68"/>
                <a:gd name="T25" fmla="*/ 2147483646 h 76"/>
                <a:gd name="T26" fmla="*/ 2147483646 w 68"/>
                <a:gd name="T27" fmla="*/ 2147483646 h 76"/>
                <a:gd name="T28" fmla="*/ 2147483646 w 68"/>
                <a:gd name="T29" fmla="*/ 2147483646 h 76"/>
                <a:gd name="T30" fmla="*/ 2147483646 w 68"/>
                <a:gd name="T31" fmla="*/ 2147483646 h 76"/>
                <a:gd name="T32" fmla="*/ 2147483646 w 68"/>
                <a:gd name="T33" fmla="*/ 2147483646 h 76"/>
                <a:gd name="T34" fmla="*/ 2147483646 w 68"/>
                <a:gd name="T35" fmla="*/ 2147483646 h 76"/>
                <a:gd name="T36" fmla="*/ 2147483646 w 68"/>
                <a:gd name="T37" fmla="*/ 0 h 76"/>
                <a:gd name="T38" fmla="*/ 2147483646 w 68"/>
                <a:gd name="T39" fmla="*/ 0 h 7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8"/>
                <a:gd name="T61" fmla="*/ 0 h 76"/>
                <a:gd name="T62" fmla="*/ 68 w 68"/>
                <a:gd name="T63" fmla="*/ 76 h 7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8" h="76">
                  <a:moveTo>
                    <a:pt x="45" y="0"/>
                  </a:moveTo>
                  <a:lnTo>
                    <a:pt x="47" y="16"/>
                  </a:lnTo>
                  <a:lnTo>
                    <a:pt x="30" y="30"/>
                  </a:lnTo>
                  <a:lnTo>
                    <a:pt x="15" y="31"/>
                  </a:lnTo>
                  <a:lnTo>
                    <a:pt x="0" y="47"/>
                  </a:lnTo>
                  <a:lnTo>
                    <a:pt x="0" y="55"/>
                  </a:lnTo>
                  <a:lnTo>
                    <a:pt x="14" y="51"/>
                  </a:lnTo>
                  <a:lnTo>
                    <a:pt x="25" y="44"/>
                  </a:lnTo>
                  <a:lnTo>
                    <a:pt x="34" y="65"/>
                  </a:lnTo>
                  <a:lnTo>
                    <a:pt x="48" y="76"/>
                  </a:lnTo>
                  <a:lnTo>
                    <a:pt x="55" y="75"/>
                  </a:lnTo>
                  <a:lnTo>
                    <a:pt x="60" y="68"/>
                  </a:lnTo>
                  <a:lnTo>
                    <a:pt x="48" y="56"/>
                  </a:lnTo>
                  <a:lnTo>
                    <a:pt x="55" y="50"/>
                  </a:lnTo>
                  <a:lnTo>
                    <a:pt x="62" y="56"/>
                  </a:lnTo>
                  <a:lnTo>
                    <a:pt x="68" y="47"/>
                  </a:lnTo>
                  <a:lnTo>
                    <a:pt x="62" y="37"/>
                  </a:lnTo>
                  <a:lnTo>
                    <a:pt x="61" y="12"/>
                  </a:lnTo>
                  <a:lnTo>
                    <a:pt x="45" y="0"/>
                  </a:lnTo>
                  <a:close/>
                </a:path>
              </a:pathLst>
            </a:custGeom>
            <a:grpFill/>
            <a:ln>
              <a:noFill/>
            </a:ln>
          </p:spPr>
          <p:txBody>
            <a:bodyPr/>
            <a:lstStyle/>
            <a:p>
              <a:endParaRPr lang="en-US" sz="1200"/>
            </a:p>
          </p:txBody>
        </p:sp>
        <p:sp>
          <p:nvSpPr>
            <p:cNvPr id="1049454" name="Freeform 100"/>
            <p:cNvSpPr/>
            <p:nvPr/>
          </p:nvSpPr>
          <p:spPr bwMode="gray">
            <a:xfrm>
              <a:off x="8359379" y="4124034"/>
              <a:ext cx="85725" cy="115490"/>
            </a:xfrm>
            <a:custGeom>
              <a:avLst/>
              <a:gdLst>
                <a:gd name="T0" fmla="*/ 2147483646 w 72"/>
                <a:gd name="T1" fmla="*/ 0 h 97"/>
                <a:gd name="T2" fmla="*/ 2147483646 w 72"/>
                <a:gd name="T3" fmla="*/ 2147483646 h 97"/>
                <a:gd name="T4" fmla="*/ 0 w 72"/>
                <a:gd name="T5" fmla="*/ 2147483646 h 97"/>
                <a:gd name="T6" fmla="*/ 2147483646 w 72"/>
                <a:gd name="T7" fmla="*/ 2147483646 h 97"/>
                <a:gd name="T8" fmla="*/ 2147483646 w 72"/>
                <a:gd name="T9" fmla="*/ 2147483646 h 97"/>
                <a:gd name="T10" fmla="*/ 2147483646 w 72"/>
                <a:gd name="T11" fmla="*/ 2147483646 h 97"/>
                <a:gd name="T12" fmla="*/ 2147483646 w 72"/>
                <a:gd name="T13" fmla="*/ 2147483646 h 97"/>
                <a:gd name="T14" fmla="*/ 2147483646 w 72"/>
                <a:gd name="T15" fmla="*/ 2147483646 h 97"/>
                <a:gd name="T16" fmla="*/ 2147483646 w 72"/>
                <a:gd name="T17" fmla="*/ 2147483646 h 97"/>
                <a:gd name="T18" fmla="*/ 2147483646 w 72"/>
                <a:gd name="T19" fmla="*/ 2147483646 h 97"/>
                <a:gd name="T20" fmla="*/ 2147483646 w 72"/>
                <a:gd name="T21" fmla="*/ 2147483646 h 97"/>
                <a:gd name="T22" fmla="*/ 2147483646 w 72"/>
                <a:gd name="T23" fmla="*/ 2147483646 h 97"/>
                <a:gd name="T24" fmla="*/ 2147483646 w 72"/>
                <a:gd name="T25" fmla="*/ 2147483646 h 97"/>
                <a:gd name="T26" fmla="*/ 2147483646 w 72"/>
                <a:gd name="T27" fmla="*/ 2147483646 h 97"/>
                <a:gd name="T28" fmla="*/ 2147483646 w 72"/>
                <a:gd name="T29" fmla="*/ 2147483646 h 97"/>
                <a:gd name="T30" fmla="*/ 2147483646 w 72"/>
                <a:gd name="T31" fmla="*/ 2147483646 h 97"/>
                <a:gd name="T32" fmla="*/ 2147483646 w 72"/>
                <a:gd name="T33" fmla="*/ 2147483646 h 97"/>
                <a:gd name="T34" fmla="*/ 2147483646 w 72"/>
                <a:gd name="T35" fmla="*/ 0 h 97"/>
                <a:gd name="T36" fmla="*/ 2147483646 w 72"/>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97"/>
                <a:gd name="T59" fmla="*/ 72 w 72"/>
                <a:gd name="T60" fmla="*/ 97 h 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97">
                  <a:moveTo>
                    <a:pt x="14" y="0"/>
                  </a:moveTo>
                  <a:lnTo>
                    <a:pt x="1" y="9"/>
                  </a:lnTo>
                  <a:lnTo>
                    <a:pt x="0" y="39"/>
                  </a:lnTo>
                  <a:lnTo>
                    <a:pt x="21" y="80"/>
                  </a:lnTo>
                  <a:lnTo>
                    <a:pt x="27" y="86"/>
                  </a:lnTo>
                  <a:lnTo>
                    <a:pt x="36" y="80"/>
                  </a:lnTo>
                  <a:lnTo>
                    <a:pt x="52" y="83"/>
                  </a:lnTo>
                  <a:lnTo>
                    <a:pt x="55" y="96"/>
                  </a:lnTo>
                  <a:lnTo>
                    <a:pt x="66" y="97"/>
                  </a:lnTo>
                  <a:lnTo>
                    <a:pt x="72" y="89"/>
                  </a:lnTo>
                  <a:lnTo>
                    <a:pt x="65" y="80"/>
                  </a:lnTo>
                  <a:lnTo>
                    <a:pt x="56" y="72"/>
                  </a:lnTo>
                  <a:lnTo>
                    <a:pt x="39" y="69"/>
                  </a:lnTo>
                  <a:lnTo>
                    <a:pt x="28" y="54"/>
                  </a:lnTo>
                  <a:lnTo>
                    <a:pt x="40" y="38"/>
                  </a:lnTo>
                  <a:lnTo>
                    <a:pt x="42" y="22"/>
                  </a:lnTo>
                  <a:lnTo>
                    <a:pt x="34" y="4"/>
                  </a:lnTo>
                  <a:lnTo>
                    <a:pt x="14" y="0"/>
                  </a:lnTo>
                  <a:close/>
                </a:path>
              </a:pathLst>
            </a:custGeom>
            <a:grpFill/>
            <a:ln>
              <a:noFill/>
            </a:ln>
          </p:spPr>
          <p:txBody>
            <a:bodyPr/>
            <a:lstStyle/>
            <a:p>
              <a:endParaRPr lang="en-US" sz="1200"/>
            </a:p>
          </p:txBody>
        </p:sp>
        <p:sp>
          <p:nvSpPr>
            <p:cNvPr id="1049455" name="Freeform 101"/>
            <p:cNvSpPr/>
            <p:nvPr/>
          </p:nvSpPr>
          <p:spPr bwMode="gray">
            <a:xfrm>
              <a:off x="8385572" y="4231189"/>
              <a:ext cx="19050" cy="22622"/>
            </a:xfrm>
            <a:custGeom>
              <a:avLst/>
              <a:gdLst>
                <a:gd name="T0" fmla="*/ 0 w 16"/>
                <a:gd name="T1" fmla="*/ 0 h 19"/>
                <a:gd name="T2" fmla="*/ 2147483646 w 16"/>
                <a:gd name="T3" fmla="*/ 2147483646 h 19"/>
                <a:gd name="T4" fmla="*/ 2147483646 w 16"/>
                <a:gd name="T5" fmla="*/ 2147483646 h 19"/>
                <a:gd name="T6" fmla="*/ 2147483646 w 16"/>
                <a:gd name="T7" fmla="*/ 2147483646 h 19"/>
                <a:gd name="T8" fmla="*/ 2147483646 w 16"/>
                <a:gd name="T9" fmla="*/ 0 h 19"/>
                <a:gd name="T10" fmla="*/ 0 w 16"/>
                <a:gd name="T11" fmla="*/ 0 h 19"/>
                <a:gd name="T12" fmla="*/ 0 w 16"/>
                <a:gd name="T13" fmla="*/ 0 h 19"/>
                <a:gd name="T14" fmla="*/ 0 60000 65536"/>
                <a:gd name="T15" fmla="*/ 0 60000 65536"/>
                <a:gd name="T16" fmla="*/ 0 60000 65536"/>
                <a:gd name="T17" fmla="*/ 0 60000 65536"/>
                <a:gd name="T18" fmla="*/ 0 60000 65536"/>
                <a:gd name="T19" fmla="*/ 0 60000 65536"/>
                <a:gd name="T20" fmla="*/ 0 60000 65536"/>
                <a:gd name="T21" fmla="*/ 0 w 16"/>
                <a:gd name="T22" fmla="*/ 0 h 19"/>
                <a:gd name="T23" fmla="*/ 16 w 16"/>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9">
                  <a:moveTo>
                    <a:pt x="0" y="0"/>
                  </a:moveTo>
                  <a:lnTo>
                    <a:pt x="4" y="13"/>
                  </a:lnTo>
                  <a:lnTo>
                    <a:pt x="10" y="19"/>
                  </a:lnTo>
                  <a:lnTo>
                    <a:pt x="16" y="12"/>
                  </a:lnTo>
                  <a:lnTo>
                    <a:pt x="8" y="0"/>
                  </a:lnTo>
                  <a:lnTo>
                    <a:pt x="0" y="0"/>
                  </a:lnTo>
                  <a:close/>
                </a:path>
              </a:pathLst>
            </a:custGeom>
            <a:grpFill/>
            <a:ln>
              <a:noFill/>
            </a:ln>
          </p:spPr>
          <p:txBody>
            <a:bodyPr/>
            <a:lstStyle/>
            <a:p>
              <a:endParaRPr lang="en-US" sz="1200"/>
            </a:p>
          </p:txBody>
        </p:sp>
        <p:sp>
          <p:nvSpPr>
            <p:cNvPr id="1049456" name="Freeform 102"/>
            <p:cNvSpPr/>
            <p:nvPr/>
          </p:nvSpPr>
          <p:spPr bwMode="gray">
            <a:xfrm>
              <a:off x="8155783" y="4107365"/>
              <a:ext cx="40481" cy="35719"/>
            </a:xfrm>
            <a:custGeom>
              <a:avLst/>
              <a:gdLst>
                <a:gd name="T0" fmla="*/ 2147483646 w 34"/>
                <a:gd name="T1" fmla="*/ 0 h 30"/>
                <a:gd name="T2" fmla="*/ 2147483646 w 34"/>
                <a:gd name="T3" fmla="*/ 2147483646 h 30"/>
                <a:gd name="T4" fmla="*/ 0 w 34"/>
                <a:gd name="T5" fmla="*/ 2147483646 h 30"/>
                <a:gd name="T6" fmla="*/ 2147483646 w 34"/>
                <a:gd name="T7" fmla="*/ 2147483646 h 30"/>
                <a:gd name="T8" fmla="*/ 2147483646 w 34"/>
                <a:gd name="T9" fmla="*/ 2147483646 h 30"/>
                <a:gd name="T10" fmla="*/ 2147483646 w 34"/>
                <a:gd name="T11" fmla="*/ 2147483646 h 30"/>
                <a:gd name="T12" fmla="*/ 2147483646 w 34"/>
                <a:gd name="T13" fmla="*/ 2147483646 h 30"/>
                <a:gd name="T14" fmla="*/ 2147483646 w 34"/>
                <a:gd name="T15" fmla="*/ 0 h 30"/>
                <a:gd name="T16" fmla="*/ 2147483646 w 3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0"/>
                <a:gd name="T29" fmla="*/ 34 w 3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0">
                  <a:moveTo>
                    <a:pt x="20" y="0"/>
                  </a:moveTo>
                  <a:lnTo>
                    <a:pt x="9" y="3"/>
                  </a:lnTo>
                  <a:lnTo>
                    <a:pt x="0" y="14"/>
                  </a:lnTo>
                  <a:lnTo>
                    <a:pt x="6" y="29"/>
                  </a:lnTo>
                  <a:lnTo>
                    <a:pt x="18" y="30"/>
                  </a:lnTo>
                  <a:lnTo>
                    <a:pt x="30" y="18"/>
                  </a:lnTo>
                  <a:lnTo>
                    <a:pt x="34" y="4"/>
                  </a:lnTo>
                  <a:lnTo>
                    <a:pt x="20" y="0"/>
                  </a:lnTo>
                  <a:close/>
                </a:path>
              </a:pathLst>
            </a:custGeom>
            <a:grpFill/>
            <a:ln>
              <a:noFill/>
            </a:ln>
          </p:spPr>
          <p:txBody>
            <a:bodyPr/>
            <a:lstStyle/>
            <a:p>
              <a:endParaRPr lang="en-US" sz="1200"/>
            </a:p>
          </p:txBody>
        </p:sp>
        <p:sp>
          <p:nvSpPr>
            <p:cNvPr id="1049457" name="Freeform 103"/>
            <p:cNvSpPr/>
            <p:nvPr/>
          </p:nvSpPr>
          <p:spPr bwMode="gray">
            <a:xfrm>
              <a:off x="8329614" y="3970441"/>
              <a:ext cx="22622" cy="71438"/>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2147483646 h 60"/>
                <a:gd name="T10" fmla="*/ 2147483646 w 19"/>
                <a:gd name="T11" fmla="*/ 0 h 60"/>
                <a:gd name="T12" fmla="*/ 2147483646 w 19"/>
                <a:gd name="T13" fmla="*/ 0 h 60"/>
                <a:gd name="T14" fmla="*/ 0 60000 65536"/>
                <a:gd name="T15" fmla="*/ 0 60000 65536"/>
                <a:gd name="T16" fmla="*/ 0 60000 65536"/>
                <a:gd name="T17" fmla="*/ 0 60000 65536"/>
                <a:gd name="T18" fmla="*/ 0 60000 65536"/>
                <a:gd name="T19" fmla="*/ 0 60000 65536"/>
                <a:gd name="T20" fmla="*/ 0 60000 65536"/>
                <a:gd name="T21" fmla="*/ 0 w 19"/>
                <a:gd name="T22" fmla="*/ 0 h 60"/>
                <a:gd name="T23" fmla="*/ 19 w 19"/>
                <a:gd name="T24" fmla="*/ 60 h 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60">
                  <a:moveTo>
                    <a:pt x="19" y="0"/>
                  </a:moveTo>
                  <a:lnTo>
                    <a:pt x="1" y="14"/>
                  </a:lnTo>
                  <a:lnTo>
                    <a:pt x="0" y="42"/>
                  </a:lnTo>
                  <a:lnTo>
                    <a:pt x="16" y="60"/>
                  </a:lnTo>
                  <a:lnTo>
                    <a:pt x="19" y="56"/>
                  </a:lnTo>
                  <a:lnTo>
                    <a:pt x="19" y="0"/>
                  </a:lnTo>
                  <a:close/>
                </a:path>
              </a:pathLst>
            </a:custGeom>
            <a:grpFill/>
            <a:ln>
              <a:noFill/>
            </a:ln>
          </p:spPr>
          <p:txBody>
            <a:bodyPr/>
            <a:lstStyle/>
            <a:p>
              <a:endParaRPr lang="en-US" sz="1200"/>
            </a:p>
          </p:txBody>
        </p:sp>
        <p:sp>
          <p:nvSpPr>
            <p:cNvPr id="1049458" name="Freeform 104"/>
            <p:cNvSpPr/>
            <p:nvPr/>
          </p:nvSpPr>
          <p:spPr bwMode="gray">
            <a:xfrm>
              <a:off x="8440342" y="3772799"/>
              <a:ext cx="45244" cy="64294"/>
            </a:xfrm>
            <a:custGeom>
              <a:avLst/>
              <a:gdLst>
                <a:gd name="T0" fmla="*/ 2147483646 w 38"/>
                <a:gd name="T1" fmla="*/ 0 h 54"/>
                <a:gd name="T2" fmla="*/ 0 w 38"/>
                <a:gd name="T3" fmla="*/ 2147483646 h 54"/>
                <a:gd name="T4" fmla="*/ 2147483646 w 38"/>
                <a:gd name="T5" fmla="*/ 2147483646 h 54"/>
                <a:gd name="T6" fmla="*/ 2147483646 w 38"/>
                <a:gd name="T7" fmla="*/ 2147483646 h 54"/>
                <a:gd name="T8" fmla="*/ 2147483646 w 38"/>
                <a:gd name="T9" fmla="*/ 2147483646 h 54"/>
                <a:gd name="T10" fmla="*/ 2147483646 w 38"/>
                <a:gd name="T11" fmla="*/ 2147483646 h 54"/>
                <a:gd name="T12" fmla="*/ 2147483646 w 38"/>
                <a:gd name="T13" fmla="*/ 2147483646 h 54"/>
                <a:gd name="T14" fmla="*/ 2147483646 w 38"/>
                <a:gd name="T15" fmla="*/ 2147483646 h 54"/>
                <a:gd name="T16" fmla="*/ 2147483646 w 38"/>
                <a:gd name="T17" fmla="*/ 2147483646 h 54"/>
                <a:gd name="T18" fmla="*/ 2147483646 w 38"/>
                <a:gd name="T19" fmla="*/ 0 h 54"/>
                <a:gd name="T20" fmla="*/ 2147483646 w 38"/>
                <a:gd name="T21" fmla="*/ 0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
                <a:gd name="T34" fmla="*/ 0 h 54"/>
                <a:gd name="T35" fmla="*/ 38 w 38"/>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 h="54">
                  <a:moveTo>
                    <a:pt x="9" y="0"/>
                  </a:moveTo>
                  <a:lnTo>
                    <a:pt x="0" y="8"/>
                  </a:lnTo>
                  <a:lnTo>
                    <a:pt x="4" y="20"/>
                  </a:lnTo>
                  <a:lnTo>
                    <a:pt x="11" y="21"/>
                  </a:lnTo>
                  <a:lnTo>
                    <a:pt x="15" y="47"/>
                  </a:lnTo>
                  <a:lnTo>
                    <a:pt x="22" y="54"/>
                  </a:lnTo>
                  <a:lnTo>
                    <a:pt x="32" y="43"/>
                  </a:lnTo>
                  <a:lnTo>
                    <a:pt x="38" y="26"/>
                  </a:lnTo>
                  <a:lnTo>
                    <a:pt x="24" y="8"/>
                  </a:lnTo>
                  <a:lnTo>
                    <a:pt x="9" y="0"/>
                  </a:lnTo>
                  <a:close/>
                </a:path>
              </a:pathLst>
            </a:custGeom>
            <a:grpFill/>
            <a:ln>
              <a:noFill/>
            </a:ln>
          </p:spPr>
          <p:txBody>
            <a:bodyPr/>
            <a:lstStyle/>
            <a:p>
              <a:endParaRPr lang="en-US" sz="1200"/>
            </a:p>
          </p:txBody>
        </p:sp>
        <p:sp>
          <p:nvSpPr>
            <p:cNvPr id="1049459" name="Freeform 105"/>
            <p:cNvSpPr/>
            <p:nvPr/>
          </p:nvSpPr>
          <p:spPr bwMode="gray">
            <a:xfrm>
              <a:off x="8486776" y="3751368"/>
              <a:ext cx="27385" cy="40481"/>
            </a:xfrm>
            <a:custGeom>
              <a:avLst/>
              <a:gdLst>
                <a:gd name="T0" fmla="*/ 2147483646 w 23"/>
                <a:gd name="T1" fmla="*/ 0 h 34"/>
                <a:gd name="T2" fmla="*/ 2147483646 w 23"/>
                <a:gd name="T3" fmla="*/ 2147483646 h 34"/>
                <a:gd name="T4" fmla="*/ 0 w 23"/>
                <a:gd name="T5" fmla="*/ 2147483646 h 34"/>
                <a:gd name="T6" fmla="*/ 2147483646 w 23"/>
                <a:gd name="T7" fmla="*/ 2147483646 h 34"/>
                <a:gd name="T8" fmla="*/ 2147483646 w 23"/>
                <a:gd name="T9" fmla="*/ 2147483646 h 34"/>
                <a:gd name="T10" fmla="*/ 2147483646 w 23"/>
                <a:gd name="T11" fmla="*/ 2147483646 h 34"/>
                <a:gd name="T12" fmla="*/ 2147483646 w 23"/>
                <a:gd name="T13" fmla="*/ 0 h 34"/>
                <a:gd name="T14" fmla="*/ 2147483646 w 23"/>
                <a:gd name="T15" fmla="*/ 0 h 34"/>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34"/>
                <a:gd name="T26" fmla="*/ 23 w 23"/>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34">
                  <a:moveTo>
                    <a:pt x="16" y="0"/>
                  </a:moveTo>
                  <a:lnTo>
                    <a:pt x="1" y="14"/>
                  </a:lnTo>
                  <a:lnTo>
                    <a:pt x="0" y="30"/>
                  </a:lnTo>
                  <a:lnTo>
                    <a:pt x="4" y="34"/>
                  </a:lnTo>
                  <a:lnTo>
                    <a:pt x="23" y="18"/>
                  </a:lnTo>
                  <a:lnTo>
                    <a:pt x="22" y="1"/>
                  </a:lnTo>
                  <a:lnTo>
                    <a:pt x="16" y="0"/>
                  </a:lnTo>
                  <a:close/>
                </a:path>
              </a:pathLst>
            </a:custGeom>
            <a:grpFill/>
            <a:ln>
              <a:noFill/>
            </a:ln>
          </p:spPr>
          <p:txBody>
            <a:bodyPr/>
            <a:lstStyle/>
            <a:p>
              <a:endParaRPr lang="en-US" sz="1200"/>
            </a:p>
          </p:txBody>
        </p:sp>
        <p:sp>
          <p:nvSpPr>
            <p:cNvPr id="1049460" name="Freeform 106"/>
            <p:cNvSpPr/>
            <p:nvPr/>
          </p:nvSpPr>
          <p:spPr bwMode="gray">
            <a:xfrm>
              <a:off x="8451058" y="3565630"/>
              <a:ext cx="154781" cy="192881"/>
            </a:xfrm>
            <a:custGeom>
              <a:avLst/>
              <a:gdLst>
                <a:gd name="T0" fmla="*/ 2147483646 w 130"/>
                <a:gd name="T1" fmla="*/ 2147483646 h 162"/>
                <a:gd name="T2" fmla="*/ 0 w 130"/>
                <a:gd name="T3" fmla="*/ 2147483646 h 162"/>
                <a:gd name="T4" fmla="*/ 2147483646 w 130"/>
                <a:gd name="T5" fmla="*/ 2147483646 h 162"/>
                <a:gd name="T6" fmla="*/ 2147483646 w 130"/>
                <a:gd name="T7" fmla="*/ 2147483646 h 162"/>
                <a:gd name="T8" fmla="*/ 2147483646 w 130"/>
                <a:gd name="T9" fmla="*/ 2147483646 h 162"/>
                <a:gd name="T10" fmla="*/ 2147483646 w 130"/>
                <a:gd name="T11" fmla="*/ 2147483646 h 162"/>
                <a:gd name="T12" fmla="*/ 2147483646 w 130"/>
                <a:gd name="T13" fmla="*/ 2147483646 h 162"/>
                <a:gd name="T14" fmla="*/ 2147483646 w 130"/>
                <a:gd name="T15" fmla="*/ 2147483646 h 162"/>
                <a:gd name="T16" fmla="*/ 2147483646 w 130"/>
                <a:gd name="T17" fmla="*/ 2147483646 h 162"/>
                <a:gd name="T18" fmla="*/ 2147483646 w 130"/>
                <a:gd name="T19" fmla="*/ 2147483646 h 162"/>
                <a:gd name="T20" fmla="*/ 2147483646 w 130"/>
                <a:gd name="T21" fmla="*/ 2147483646 h 162"/>
                <a:gd name="T22" fmla="*/ 2147483646 w 130"/>
                <a:gd name="T23" fmla="*/ 2147483646 h 162"/>
                <a:gd name="T24" fmla="*/ 2147483646 w 130"/>
                <a:gd name="T25" fmla="*/ 2147483646 h 162"/>
                <a:gd name="T26" fmla="*/ 2147483646 w 130"/>
                <a:gd name="T27" fmla="*/ 2147483646 h 162"/>
                <a:gd name="T28" fmla="*/ 2147483646 w 130"/>
                <a:gd name="T29" fmla="*/ 0 h 162"/>
                <a:gd name="T30" fmla="*/ 2147483646 w 130"/>
                <a:gd name="T31" fmla="*/ 2147483646 h 162"/>
                <a:gd name="T32" fmla="*/ 2147483646 w 130"/>
                <a:gd name="T33" fmla="*/ 2147483646 h 162"/>
                <a:gd name="T34" fmla="*/ 2147483646 w 130"/>
                <a:gd name="T35" fmla="*/ 2147483646 h 162"/>
                <a:gd name="T36" fmla="*/ 2147483646 w 130"/>
                <a:gd name="T37" fmla="*/ 2147483646 h 162"/>
                <a:gd name="T38" fmla="*/ 2147483646 w 130"/>
                <a:gd name="T39" fmla="*/ 2147483646 h 162"/>
                <a:gd name="T40" fmla="*/ 2147483646 w 130"/>
                <a:gd name="T41" fmla="*/ 2147483646 h 162"/>
                <a:gd name="T42" fmla="*/ 2147483646 w 130"/>
                <a:gd name="T43" fmla="*/ 2147483646 h 162"/>
                <a:gd name="T44" fmla="*/ 2147483646 w 130"/>
                <a:gd name="T45" fmla="*/ 2147483646 h 162"/>
                <a:gd name="T46" fmla="*/ 2147483646 w 130"/>
                <a:gd name="T47" fmla="*/ 2147483646 h 162"/>
                <a:gd name="T48" fmla="*/ 2147483646 w 130"/>
                <a:gd name="T49" fmla="*/ 2147483646 h 162"/>
                <a:gd name="T50" fmla="*/ 2147483646 w 130"/>
                <a:gd name="T51" fmla="*/ 2147483646 h 162"/>
                <a:gd name="T52" fmla="*/ 2147483646 w 130"/>
                <a:gd name="T53" fmla="*/ 2147483646 h 162"/>
                <a:gd name="T54" fmla="*/ 2147483646 w 130"/>
                <a:gd name="T55" fmla="*/ 2147483646 h 162"/>
                <a:gd name="T56" fmla="*/ 2147483646 w 130"/>
                <a:gd name="T57" fmla="*/ 2147483646 h 162"/>
                <a:gd name="T58" fmla="*/ 2147483646 w 130"/>
                <a:gd name="T59" fmla="*/ 2147483646 h 162"/>
                <a:gd name="T60" fmla="*/ 2147483646 w 130"/>
                <a:gd name="T61" fmla="*/ 2147483646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0"/>
                <a:gd name="T94" fmla="*/ 0 h 162"/>
                <a:gd name="T95" fmla="*/ 130 w 130"/>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0" h="162">
                  <a:moveTo>
                    <a:pt x="26" y="124"/>
                  </a:moveTo>
                  <a:lnTo>
                    <a:pt x="0" y="153"/>
                  </a:lnTo>
                  <a:lnTo>
                    <a:pt x="5" y="161"/>
                  </a:lnTo>
                  <a:lnTo>
                    <a:pt x="17" y="162"/>
                  </a:lnTo>
                  <a:lnTo>
                    <a:pt x="40" y="144"/>
                  </a:lnTo>
                  <a:lnTo>
                    <a:pt x="57" y="140"/>
                  </a:lnTo>
                  <a:lnTo>
                    <a:pt x="72" y="158"/>
                  </a:lnTo>
                  <a:lnTo>
                    <a:pt x="83" y="154"/>
                  </a:lnTo>
                  <a:lnTo>
                    <a:pt x="87" y="138"/>
                  </a:lnTo>
                  <a:lnTo>
                    <a:pt x="110" y="136"/>
                  </a:lnTo>
                  <a:lnTo>
                    <a:pt x="130" y="111"/>
                  </a:lnTo>
                  <a:lnTo>
                    <a:pt x="120" y="70"/>
                  </a:lnTo>
                  <a:lnTo>
                    <a:pt x="115" y="47"/>
                  </a:lnTo>
                  <a:lnTo>
                    <a:pt x="125" y="38"/>
                  </a:lnTo>
                  <a:lnTo>
                    <a:pt x="100" y="0"/>
                  </a:lnTo>
                  <a:lnTo>
                    <a:pt x="94" y="2"/>
                  </a:lnTo>
                  <a:lnTo>
                    <a:pt x="81" y="16"/>
                  </a:lnTo>
                  <a:lnTo>
                    <a:pt x="81" y="29"/>
                  </a:lnTo>
                  <a:lnTo>
                    <a:pt x="86" y="36"/>
                  </a:lnTo>
                  <a:lnTo>
                    <a:pt x="89" y="70"/>
                  </a:lnTo>
                  <a:lnTo>
                    <a:pt x="73" y="88"/>
                  </a:lnTo>
                  <a:lnTo>
                    <a:pt x="64" y="83"/>
                  </a:lnTo>
                  <a:lnTo>
                    <a:pt x="57" y="98"/>
                  </a:lnTo>
                  <a:lnTo>
                    <a:pt x="56" y="113"/>
                  </a:lnTo>
                  <a:lnTo>
                    <a:pt x="61" y="122"/>
                  </a:lnTo>
                  <a:lnTo>
                    <a:pt x="57" y="128"/>
                  </a:lnTo>
                  <a:lnTo>
                    <a:pt x="46" y="119"/>
                  </a:lnTo>
                  <a:lnTo>
                    <a:pt x="38" y="119"/>
                  </a:lnTo>
                  <a:lnTo>
                    <a:pt x="31" y="123"/>
                  </a:lnTo>
                  <a:lnTo>
                    <a:pt x="26" y="124"/>
                  </a:lnTo>
                  <a:close/>
                </a:path>
              </a:pathLst>
            </a:custGeom>
            <a:grpFill/>
            <a:ln>
              <a:noFill/>
            </a:ln>
          </p:spPr>
          <p:txBody>
            <a:bodyPr/>
            <a:lstStyle/>
            <a:p>
              <a:endParaRPr lang="en-US" sz="1200"/>
            </a:p>
          </p:txBody>
        </p:sp>
        <p:sp>
          <p:nvSpPr>
            <p:cNvPr id="1049461" name="Freeform 107"/>
            <p:cNvSpPr/>
            <p:nvPr/>
          </p:nvSpPr>
          <p:spPr bwMode="gray">
            <a:xfrm>
              <a:off x="8516542" y="3442995"/>
              <a:ext cx="96440" cy="117872"/>
            </a:xfrm>
            <a:custGeom>
              <a:avLst/>
              <a:gdLst>
                <a:gd name="T0" fmla="*/ 2147483646 w 81"/>
                <a:gd name="T1" fmla="*/ 0 h 99"/>
                <a:gd name="T2" fmla="*/ 2147483646 w 81"/>
                <a:gd name="T3" fmla="*/ 2147483646 h 99"/>
                <a:gd name="T4" fmla="*/ 2147483646 w 81"/>
                <a:gd name="T5" fmla="*/ 2147483646 h 99"/>
                <a:gd name="T6" fmla="*/ 2147483646 w 81"/>
                <a:gd name="T7" fmla="*/ 2147483646 h 99"/>
                <a:gd name="T8" fmla="*/ 2147483646 w 81"/>
                <a:gd name="T9" fmla="*/ 2147483646 h 99"/>
                <a:gd name="T10" fmla="*/ 2147483646 w 81"/>
                <a:gd name="T11" fmla="*/ 2147483646 h 99"/>
                <a:gd name="T12" fmla="*/ 0 w 81"/>
                <a:gd name="T13" fmla="*/ 2147483646 h 99"/>
                <a:gd name="T14" fmla="*/ 2147483646 w 81"/>
                <a:gd name="T15" fmla="*/ 2147483646 h 99"/>
                <a:gd name="T16" fmla="*/ 2147483646 w 81"/>
                <a:gd name="T17" fmla="*/ 2147483646 h 99"/>
                <a:gd name="T18" fmla="*/ 2147483646 w 81"/>
                <a:gd name="T19" fmla="*/ 2147483646 h 99"/>
                <a:gd name="T20" fmla="*/ 2147483646 w 81"/>
                <a:gd name="T21" fmla="*/ 2147483646 h 99"/>
                <a:gd name="T22" fmla="*/ 2147483646 w 81"/>
                <a:gd name="T23" fmla="*/ 2147483646 h 99"/>
                <a:gd name="T24" fmla="*/ 2147483646 w 81"/>
                <a:gd name="T25" fmla="*/ 2147483646 h 99"/>
                <a:gd name="T26" fmla="*/ 2147483646 w 81"/>
                <a:gd name="T27" fmla="*/ 2147483646 h 99"/>
                <a:gd name="T28" fmla="*/ 2147483646 w 81"/>
                <a:gd name="T29" fmla="*/ 2147483646 h 99"/>
                <a:gd name="T30" fmla="*/ 2147483646 w 81"/>
                <a:gd name="T31" fmla="*/ 2147483646 h 99"/>
                <a:gd name="T32" fmla="*/ 2147483646 w 81"/>
                <a:gd name="T33" fmla="*/ 2147483646 h 99"/>
                <a:gd name="T34" fmla="*/ 2147483646 w 81"/>
                <a:gd name="T35" fmla="*/ 2147483646 h 99"/>
                <a:gd name="T36" fmla="*/ 2147483646 w 81"/>
                <a:gd name="T37" fmla="*/ 2147483646 h 99"/>
                <a:gd name="T38" fmla="*/ 2147483646 w 81"/>
                <a:gd name="T39" fmla="*/ 2147483646 h 99"/>
                <a:gd name="T40" fmla="*/ 2147483646 w 81"/>
                <a:gd name="T41" fmla="*/ 2147483646 h 99"/>
                <a:gd name="T42" fmla="*/ 2147483646 w 81"/>
                <a:gd name="T43" fmla="*/ 2147483646 h 99"/>
                <a:gd name="T44" fmla="*/ 2147483646 w 81"/>
                <a:gd name="T45" fmla="*/ 2147483646 h 99"/>
                <a:gd name="T46" fmla="*/ 2147483646 w 81"/>
                <a:gd name="T47" fmla="*/ 0 h 99"/>
                <a:gd name="T48" fmla="*/ 2147483646 w 81"/>
                <a:gd name="T49" fmla="*/ 0 h 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1"/>
                <a:gd name="T76" fmla="*/ 0 h 99"/>
                <a:gd name="T77" fmla="*/ 81 w 81"/>
                <a:gd name="T78" fmla="*/ 99 h 9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1" h="99">
                  <a:moveTo>
                    <a:pt x="14" y="0"/>
                  </a:moveTo>
                  <a:lnTo>
                    <a:pt x="5" y="7"/>
                  </a:lnTo>
                  <a:lnTo>
                    <a:pt x="10" y="22"/>
                  </a:lnTo>
                  <a:lnTo>
                    <a:pt x="17" y="29"/>
                  </a:lnTo>
                  <a:lnTo>
                    <a:pt x="15" y="52"/>
                  </a:lnTo>
                  <a:lnTo>
                    <a:pt x="8" y="55"/>
                  </a:lnTo>
                  <a:lnTo>
                    <a:pt x="0" y="71"/>
                  </a:lnTo>
                  <a:lnTo>
                    <a:pt x="21" y="99"/>
                  </a:lnTo>
                  <a:lnTo>
                    <a:pt x="34" y="94"/>
                  </a:lnTo>
                  <a:lnTo>
                    <a:pt x="36" y="88"/>
                  </a:lnTo>
                  <a:lnTo>
                    <a:pt x="22" y="75"/>
                  </a:lnTo>
                  <a:lnTo>
                    <a:pt x="31" y="63"/>
                  </a:lnTo>
                  <a:lnTo>
                    <a:pt x="40" y="64"/>
                  </a:lnTo>
                  <a:lnTo>
                    <a:pt x="48" y="72"/>
                  </a:lnTo>
                  <a:lnTo>
                    <a:pt x="48" y="56"/>
                  </a:lnTo>
                  <a:lnTo>
                    <a:pt x="69" y="39"/>
                  </a:lnTo>
                  <a:lnTo>
                    <a:pt x="81" y="37"/>
                  </a:lnTo>
                  <a:lnTo>
                    <a:pt x="72" y="20"/>
                  </a:lnTo>
                  <a:lnTo>
                    <a:pt x="66" y="13"/>
                  </a:lnTo>
                  <a:lnTo>
                    <a:pt x="58" y="18"/>
                  </a:lnTo>
                  <a:lnTo>
                    <a:pt x="52" y="26"/>
                  </a:lnTo>
                  <a:lnTo>
                    <a:pt x="39" y="24"/>
                  </a:lnTo>
                  <a:lnTo>
                    <a:pt x="25" y="13"/>
                  </a:lnTo>
                  <a:lnTo>
                    <a:pt x="14" y="0"/>
                  </a:lnTo>
                  <a:close/>
                </a:path>
              </a:pathLst>
            </a:custGeom>
            <a:grpFill/>
            <a:ln>
              <a:noFill/>
            </a:ln>
          </p:spPr>
          <p:txBody>
            <a:bodyPr/>
            <a:lstStyle/>
            <a:p>
              <a:endParaRPr lang="en-US" sz="1200"/>
            </a:p>
          </p:txBody>
        </p:sp>
        <p:sp>
          <p:nvSpPr>
            <p:cNvPr id="1049462" name="Freeform 108"/>
            <p:cNvSpPr/>
            <p:nvPr/>
          </p:nvSpPr>
          <p:spPr bwMode="gray">
            <a:xfrm>
              <a:off x="8605838" y="3425135"/>
              <a:ext cx="28575" cy="33338"/>
            </a:xfrm>
            <a:custGeom>
              <a:avLst/>
              <a:gdLst>
                <a:gd name="T0" fmla="*/ 2147483646 w 24"/>
                <a:gd name="T1" fmla="*/ 0 h 28"/>
                <a:gd name="T2" fmla="*/ 0 w 24"/>
                <a:gd name="T3" fmla="*/ 2147483646 h 28"/>
                <a:gd name="T4" fmla="*/ 0 w 24"/>
                <a:gd name="T5" fmla="*/ 2147483646 h 28"/>
                <a:gd name="T6" fmla="*/ 2147483646 w 24"/>
                <a:gd name="T7" fmla="*/ 2147483646 h 28"/>
                <a:gd name="T8" fmla="*/ 2147483646 w 24"/>
                <a:gd name="T9" fmla="*/ 2147483646 h 28"/>
                <a:gd name="T10" fmla="*/ 2147483646 w 24"/>
                <a:gd name="T11" fmla="*/ 0 h 28"/>
                <a:gd name="T12" fmla="*/ 2147483646 w 24"/>
                <a:gd name="T13" fmla="*/ 0 h 28"/>
                <a:gd name="T14" fmla="*/ 0 60000 65536"/>
                <a:gd name="T15" fmla="*/ 0 60000 65536"/>
                <a:gd name="T16" fmla="*/ 0 60000 65536"/>
                <a:gd name="T17" fmla="*/ 0 60000 65536"/>
                <a:gd name="T18" fmla="*/ 0 60000 65536"/>
                <a:gd name="T19" fmla="*/ 0 60000 65536"/>
                <a:gd name="T20" fmla="*/ 0 60000 65536"/>
                <a:gd name="T21" fmla="*/ 0 w 24"/>
                <a:gd name="T22" fmla="*/ 0 h 28"/>
                <a:gd name="T23" fmla="*/ 24 w 24"/>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8">
                  <a:moveTo>
                    <a:pt x="14" y="0"/>
                  </a:moveTo>
                  <a:lnTo>
                    <a:pt x="0" y="19"/>
                  </a:lnTo>
                  <a:lnTo>
                    <a:pt x="0" y="28"/>
                  </a:lnTo>
                  <a:lnTo>
                    <a:pt x="8" y="26"/>
                  </a:lnTo>
                  <a:lnTo>
                    <a:pt x="24" y="5"/>
                  </a:lnTo>
                  <a:lnTo>
                    <a:pt x="14" y="0"/>
                  </a:lnTo>
                  <a:close/>
                </a:path>
              </a:pathLst>
            </a:custGeom>
            <a:grpFill/>
            <a:ln>
              <a:noFill/>
            </a:ln>
          </p:spPr>
          <p:txBody>
            <a:bodyPr/>
            <a:lstStyle/>
            <a:p>
              <a:endParaRPr lang="en-US" sz="1200"/>
            </a:p>
          </p:txBody>
        </p:sp>
        <p:sp>
          <p:nvSpPr>
            <p:cNvPr id="1049463" name="Freeform 109"/>
            <p:cNvSpPr/>
            <p:nvPr/>
          </p:nvSpPr>
          <p:spPr bwMode="gray">
            <a:xfrm>
              <a:off x="8639175" y="3384655"/>
              <a:ext cx="20241" cy="32147"/>
            </a:xfrm>
            <a:custGeom>
              <a:avLst/>
              <a:gdLst>
                <a:gd name="T0" fmla="*/ 2147483646 w 17"/>
                <a:gd name="T1" fmla="*/ 2147483646 h 27"/>
                <a:gd name="T2" fmla="*/ 0 w 17"/>
                <a:gd name="T3" fmla="*/ 2147483646 h 27"/>
                <a:gd name="T4" fmla="*/ 0 w 17"/>
                <a:gd name="T5" fmla="*/ 2147483646 h 27"/>
                <a:gd name="T6" fmla="*/ 2147483646 w 17"/>
                <a:gd name="T7" fmla="*/ 2147483646 h 27"/>
                <a:gd name="T8" fmla="*/ 2147483646 w 17"/>
                <a:gd name="T9" fmla="*/ 2147483646 h 27"/>
                <a:gd name="T10" fmla="*/ 2147483646 w 17"/>
                <a:gd name="T11" fmla="*/ 0 h 27"/>
                <a:gd name="T12" fmla="*/ 2147483646 w 17"/>
                <a:gd name="T13" fmla="*/ 2147483646 h 27"/>
                <a:gd name="T14" fmla="*/ 2147483646 w 17"/>
                <a:gd name="T15" fmla="*/ 2147483646 h 2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7"/>
                <a:gd name="T26" fmla="*/ 17 w 17"/>
                <a:gd name="T27" fmla="*/ 27 h 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7">
                  <a:moveTo>
                    <a:pt x="4" y="5"/>
                  </a:moveTo>
                  <a:lnTo>
                    <a:pt x="0" y="18"/>
                  </a:lnTo>
                  <a:lnTo>
                    <a:pt x="0" y="27"/>
                  </a:lnTo>
                  <a:lnTo>
                    <a:pt x="9" y="22"/>
                  </a:lnTo>
                  <a:lnTo>
                    <a:pt x="17" y="5"/>
                  </a:lnTo>
                  <a:lnTo>
                    <a:pt x="17" y="0"/>
                  </a:lnTo>
                  <a:lnTo>
                    <a:pt x="4" y="5"/>
                  </a:lnTo>
                  <a:close/>
                </a:path>
              </a:pathLst>
            </a:custGeom>
            <a:grpFill/>
            <a:ln>
              <a:noFill/>
            </a:ln>
          </p:spPr>
          <p:txBody>
            <a:bodyPr/>
            <a:lstStyle/>
            <a:p>
              <a:endParaRPr lang="en-US" sz="1200"/>
            </a:p>
          </p:txBody>
        </p:sp>
        <p:sp>
          <p:nvSpPr>
            <p:cNvPr id="1049464" name="Freeform 110"/>
            <p:cNvSpPr/>
            <p:nvPr/>
          </p:nvSpPr>
          <p:spPr bwMode="gray">
            <a:xfrm>
              <a:off x="8671324" y="3247734"/>
              <a:ext cx="20240" cy="25003"/>
            </a:xfrm>
            <a:custGeom>
              <a:avLst/>
              <a:gdLst>
                <a:gd name="T0" fmla="*/ 2147483646 w 17"/>
                <a:gd name="T1" fmla="*/ 0 h 21"/>
                <a:gd name="T2" fmla="*/ 0 w 17"/>
                <a:gd name="T3" fmla="*/ 2147483646 h 21"/>
                <a:gd name="T4" fmla="*/ 0 w 17"/>
                <a:gd name="T5" fmla="*/ 2147483646 h 21"/>
                <a:gd name="T6" fmla="*/ 2147483646 w 17"/>
                <a:gd name="T7" fmla="*/ 2147483646 h 21"/>
                <a:gd name="T8" fmla="*/ 2147483646 w 17"/>
                <a:gd name="T9" fmla="*/ 2147483646 h 21"/>
                <a:gd name="T10" fmla="*/ 2147483646 w 17"/>
                <a:gd name="T11" fmla="*/ 0 h 21"/>
                <a:gd name="T12" fmla="*/ 2147483646 w 17"/>
                <a:gd name="T13" fmla="*/ 0 h 21"/>
                <a:gd name="T14" fmla="*/ 0 60000 65536"/>
                <a:gd name="T15" fmla="*/ 0 60000 65536"/>
                <a:gd name="T16" fmla="*/ 0 60000 65536"/>
                <a:gd name="T17" fmla="*/ 0 60000 65536"/>
                <a:gd name="T18" fmla="*/ 0 60000 65536"/>
                <a:gd name="T19" fmla="*/ 0 60000 65536"/>
                <a:gd name="T20" fmla="*/ 0 60000 65536"/>
                <a:gd name="T21" fmla="*/ 0 w 17"/>
                <a:gd name="T22" fmla="*/ 0 h 21"/>
                <a:gd name="T23" fmla="*/ 17 w 17"/>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1">
                  <a:moveTo>
                    <a:pt x="7" y="0"/>
                  </a:moveTo>
                  <a:lnTo>
                    <a:pt x="0" y="7"/>
                  </a:lnTo>
                  <a:lnTo>
                    <a:pt x="0" y="21"/>
                  </a:lnTo>
                  <a:lnTo>
                    <a:pt x="7" y="19"/>
                  </a:lnTo>
                  <a:lnTo>
                    <a:pt x="17" y="2"/>
                  </a:lnTo>
                  <a:lnTo>
                    <a:pt x="7" y="0"/>
                  </a:lnTo>
                  <a:close/>
                </a:path>
              </a:pathLst>
            </a:custGeom>
            <a:grpFill/>
            <a:ln>
              <a:noFill/>
            </a:ln>
          </p:spPr>
          <p:txBody>
            <a:bodyPr/>
            <a:lstStyle/>
            <a:p>
              <a:endParaRPr lang="en-US" sz="1200"/>
            </a:p>
          </p:txBody>
        </p:sp>
        <p:sp>
          <p:nvSpPr>
            <p:cNvPr id="1049465" name="Freeform 111"/>
            <p:cNvSpPr/>
            <p:nvPr/>
          </p:nvSpPr>
          <p:spPr bwMode="gray">
            <a:xfrm>
              <a:off x="8665369" y="3283451"/>
              <a:ext cx="14288" cy="28575"/>
            </a:xfrm>
            <a:custGeom>
              <a:avLst/>
              <a:gdLst>
                <a:gd name="T0" fmla="*/ 0 w 12"/>
                <a:gd name="T1" fmla="*/ 0 h 24"/>
                <a:gd name="T2" fmla="*/ 0 w 12"/>
                <a:gd name="T3" fmla="*/ 2147483646 h 24"/>
                <a:gd name="T4" fmla="*/ 2147483646 w 12"/>
                <a:gd name="T5" fmla="*/ 2147483646 h 24"/>
                <a:gd name="T6" fmla="*/ 2147483646 w 12"/>
                <a:gd name="T7" fmla="*/ 2147483646 h 24"/>
                <a:gd name="T8" fmla="*/ 2147483646 w 12"/>
                <a:gd name="T9" fmla="*/ 0 h 24"/>
                <a:gd name="T10" fmla="*/ 0 w 12"/>
                <a:gd name="T11" fmla="*/ 0 h 24"/>
                <a:gd name="T12" fmla="*/ 0 w 12"/>
                <a:gd name="T13" fmla="*/ 0 h 24"/>
                <a:gd name="T14" fmla="*/ 0 60000 65536"/>
                <a:gd name="T15" fmla="*/ 0 60000 65536"/>
                <a:gd name="T16" fmla="*/ 0 60000 65536"/>
                <a:gd name="T17" fmla="*/ 0 60000 65536"/>
                <a:gd name="T18" fmla="*/ 0 60000 65536"/>
                <a:gd name="T19" fmla="*/ 0 60000 65536"/>
                <a:gd name="T20" fmla="*/ 0 60000 65536"/>
                <a:gd name="T21" fmla="*/ 0 w 12"/>
                <a:gd name="T22" fmla="*/ 0 h 24"/>
                <a:gd name="T23" fmla="*/ 12 w 12"/>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24">
                  <a:moveTo>
                    <a:pt x="0" y="0"/>
                  </a:moveTo>
                  <a:lnTo>
                    <a:pt x="0" y="22"/>
                  </a:lnTo>
                  <a:lnTo>
                    <a:pt x="7" y="24"/>
                  </a:lnTo>
                  <a:lnTo>
                    <a:pt x="12" y="17"/>
                  </a:lnTo>
                  <a:lnTo>
                    <a:pt x="12" y="0"/>
                  </a:lnTo>
                  <a:lnTo>
                    <a:pt x="0" y="0"/>
                  </a:lnTo>
                  <a:close/>
                </a:path>
              </a:pathLst>
            </a:custGeom>
            <a:grpFill/>
            <a:ln>
              <a:noFill/>
            </a:ln>
          </p:spPr>
          <p:txBody>
            <a:bodyPr/>
            <a:lstStyle/>
            <a:p>
              <a:endParaRPr lang="en-US" sz="1200"/>
            </a:p>
          </p:txBody>
        </p:sp>
        <p:sp>
          <p:nvSpPr>
            <p:cNvPr id="1049466" name="Freeform 112"/>
            <p:cNvSpPr/>
            <p:nvPr/>
          </p:nvSpPr>
          <p:spPr bwMode="gray">
            <a:xfrm>
              <a:off x="8421291" y="3188203"/>
              <a:ext cx="122634" cy="239315"/>
            </a:xfrm>
            <a:custGeom>
              <a:avLst/>
              <a:gdLst>
                <a:gd name="T0" fmla="*/ 0 w 103"/>
                <a:gd name="T1" fmla="*/ 0 h 201"/>
                <a:gd name="T2" fmla="*/ 0 w 103"/>
                <a:gd name="T3" fmla="*/ 2147483646 h 201"/>
                <a:gd name="T4" fmla="*/ 2147483646 w 103"/>
                <a:gd name="T5" fmla="*/ 2147483646 h 201"/>
                <a:gd name="T6" fmla="*/ 2147483646 w 103"/>
                <a:gd name="T7" fmla="*/ 2147483646 h 201"/>
                <a:gd name="T8" fmla="*/ 2147483646 w 103"/>
                <a:gd name="T9" fmla="*/ 2147483646 h 201"/>
                <a:gd name="T10" fmla="*/ 2147483646 w 103"/>
                <a:gd name="T11" fmla="*/ 2147483646 h 201"/>
                <a:gd name="T12" fmla="*/ 2147483646 w 103"/>
                <a:gd name="T13" fmla="*/ 2147483646 h 201"/>
                <a:gd name="T14" fmla="*/ 2147483646 w 103"/>
                <a:gd name="T15" fmla="*/ 2147483646 h 201"/>
                <a:gd name="T16" fmla="*/ 2147483646 w 103"/>
                <a:gd name="T17" fmla="*/ 2147483646 h 201"/>
                <a:gd name="T18" fmla="*/ 2147483646 w 103"/>
                <a:gd name="T19" fmla="*/ 2147483646 h 201"/>
                <a:gd name="T20" fmla="*/ 2147483646 w 103"/>
                <a:gd name="T21" fmla="*/ 2147483646 h 201"/>
                <a:gd name="T22" fmla="*/ 2147483646 w 103"/>
                <a:gd name="T23" fmla="*/ 2147483646 h 201"/>
                <a:gd name="T24" fmla="*/ 2147483646 w 103"/>
                <a:gd name="T25" fmla="*/ 2147483646 h 201"/>
                <a:gd name="T26" fmla="*/ 0 w 103"/>
                <a:gd name="T27" fmla="*/ 0 h 201"/>
                <a:gd name="T28" fmla="*/ 0 w 103"/>
                <a:gd name="T29" fmla="*/ 0 h 2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3"/>
                <a:gd name="T46" fmla="*/ 0 h 201"/>
                <a:gd name="T47" fmla="*/ 103 w 103"/>
                <a:gd name="T48" fmla="*/ 201 h 2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3" h="201">
                  <a:moveTo>
                    <a:pt x="0" y="0"/>
                  </a:moveTo>
                  <a:lnTo>
                    <a:pt x="0" y="33"/>
                  </a:lnTo>
                  <a:lnTo>
                    <a:pt x="40" y="95"/>
                  </a:lnTo>
                  <a:lnTo>
                    <a:pt x="55" y="149"/>
                  </a:lnTo>
                  <a:lnTo>
                    <a:pt x="81" y="197"/>
                  </a:lnTo>
                  <a:lnTo>
                    <a:pt x="90" y="201"/>
                  </a:lnTo>
                  <a:lnTo>
                    <a:pt x="99" y="195"/>
                  </a:lnTo>
                  <a:lnTo>
                    <a:pt x="103" y="183"/>
                  </a:lnTo>
                  <a:lnTo>
                    <a:pt x="67" y="142"/>
                  </a:lnTo>
                  <a:lnTo>
                    <a:pt x="68" y="121"/>
                  </a:lnTo>
                  <a:lnTo>
                    <a:pt x="76" y="119"/>
                  </a:lnTo>
                  <a:lnTo>
                    <a:pt x="77" y="107"/>
                  </a:lnTo>
                  <a:lnTo>
                    <a:pt x="7" y="5"/>
                  </a:lnTo>
                  <a:lnTo>
                    <a:pt x="0" y="0"/>
                  </a:lnTo>
                  <a:close/>
                </a:path>
              </a:pathLst>
            </a:custGeom>
            <a:grpFill/>
            <a:ln>
              <a:noFill/>
            </a:ln>
          </p:spPr>
          <p:txBody>
            <a:bodyPr/>
            <a:lstStyle/>
            <a:p>
              <a:endParaRPr lang="en-US" sz="1200"/>
            </a:p>
          </p:txBody>
        </p:sp>
        <p:sp>
          <p:nvSpPr>
            <p:cNvPr id="1049467" name="Freeform 113"/>
            <p:cNvSpPr/>
            <p:nvPr/>
          </p:nvSpPr>
          <p:spPr bwMode="gray">
            <a:xfrm>
              <a:off x="8745142" y="3070329"/>
              <a:ext cx="26194" cy="20241"/>
            </a:xfrm>
            <a:custGeom>
              <a:avLst/>
              <a:gdLst>
                <a:gd name="T0" fmla="*/ 2147483646 w 22"/>
                <a:gd name="T1" fmla="*/ 0 h 17"/>
                <a:gd name="T2" fmla="*/ 0 w 22"/>
                <a:gd name="T3" fmla="*/ 0 h 17"/>
                <a:gd name="T4" fmla="*/ 2147483646 w 22"/>
                <a:gd name="T5" fmla="*/ 2147483646 h 17"/>
                <a:gd name="T6" fmla="*/ 2147483646 w 22"/>
                <a:gd name="T7" fmla="*/ 2147483646 h 17"/>
                <a:gd name="T8" fmla="*/ 2147483646 w 22"/>
                <a:gd name="T9" fmla="*/ 2147483646 h 17"/>
                <a:gd name="T10" fmla="*/ 2147483646 w 22"/>
                <a:gd name="T11" fmla="*/ 0 h 17"/>
                <a:gd name="T12" fmla="*/ 2147483646 w 22"/>
                <a:gd name="T13" fmla="*/ 0 h 17"/>
                <a:gd name="T14" fmla="*/ 0 60000 65536"/>
                <a:gd name="T15" fmla="*/ 0 60000 65536"/>
                <a:gd name="T16" fmla="*/ 0 60000 65536"/>
                <a:gd name="T17" fmla="*/ 0 60000 65536"/>
                <a:gd name="T18" fmla="*/ 0 60000 65536"/>
                <a:gd name="T19" fmla="*/ 0 60000 65536"/>
                <a:gd name="T20" fmla="*/ 0 60000 65536"/>
                <a:gd name="T21" fmla="*/ 0 w 22"/>
                <a:gd name="T22" fmla="*/ 0 h 17"/>
                <a:gd name="T23" fmla="*/ 22 w 22"/>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17">
                  <a:moveTo>
                    <a:pt x="10" y="0"/>
                  </a:moveTo>
                  <a:lnTo>
                    <a:pt x="0" y="0"/>
                  </a:lnTo>
                  <a:lnTo>
                    <a:pt x="6" y="9"/>
                  </a:lnTo>
                  <a:lnTo>
                    <a:pt x="19" y="17"/>
                  </a:lnTo>
                  <a:lnTo>
                    <a:pt x="22" y="13"/>
                  </a:lnTo>
                  <a:lnTo>
                    <a:pt x="10" y="0"/>
                  </a:lnTo>
                  <a:close/>
                </a:path>
              </a:pathLst>
            </a:custGeom>
            <a:grpFill/>
            <a:ln>
              <a:noFill/>
            </a:ln>
          </p:spPr>
          <p:txBody>
            <a:bodyPr/>
            <a:lstStyle/>
            <a:p>
              <a:endParaRPr lang="en-US" sz="1200"/>
            </a:p>
          </p:txBody>
        </p:sp>
        <p:sp>
          <p:nvSpPr>
            <p:cNvPr id="1049468" name="Freeform 114"/>
            <p:cNvSpPr/>
            <p:nvPr/>
          </p:nvSpPr>
          <p:spPr bwMode="gray">
            <a:xfrm>
              <a:off x="8780861" y="3076284"/>
              <a:ext cx="21431" cy="15478"/>
            </a:xfrm>
            <a:custGeom>
              <a:avLst/>
              <a:gdLst>
                <a:gd name="T0" fmla="*/ 0 w 18"/>
                <a:gd name="T1" fmla="*/ 0 h 13"/>
                <a:gd name="T2" fmla="*/ 2147483646 w 18"/>
                <a:gd name="T3" fmla="*/ 2147483646 h 13"/>
                <a:gd name="T4" fmla="*/ 2147483646 w 18"/>
                <a:gd name="T5" fmla="*/ 2147483646 h 13"/>
                <a:gd name="T6" fmla="*/ 2147483646 w 18"/>
                <a:gd name="T7" fmla="*/ 2147483646 h 13"/>
                <a:gd name="T8" fmla="*/ 0 w 18"/>
                <a:gd name="T9" fmla="*/ 0 h 13"/>
                <a:gd name="T10" fmla="*/ 0 w 18"/>
                <a:gd name="T11" fmla="*/ 0 h 13"/>
                <a:gd name="T12" fmla="*/ 0 60000 65536"/>
                <a:gd name="T13" fmla="*/ 0 60000 65536"/>
                <a:gd name="T14" fmla="*/ 0 60000 65536"/>
                <a:gd name="T15" fmla="*/ 0 60000 65536"/>
                <a:gd name="T16" fmla="*/ 0 60000 65536"/>
                <a:gd name="T17" fmla="*/ 0 60000 65536"/>
                <a:gd name="T18" fmla="*/ 0 w 18"/>
                <a:gd name="T19" fmla="*/ 0 h 13"/>
                <a:gd name="T20" fmla="*/ 18 w 18"/>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8" h="13">
                  <a:moveTo>
                    <a:pt x="0" y="0"/>
                  </a:moveTo>
                  <a:lnTo>
                    <a:pt x="1" y="9"/>
                  </a:lnTo>
                  <a:lnTo>
                    <a:pt x="17" y="13"/>
                  </a:lnTo>
                  <a:lnTo>
                    <a:pt x="18" y="8"/>
                  </a:lnTo>
                  <a:lnTo>
                    <a:pt x="0" y="0"/>
                  </a:lnTo>
                  <a:close/>
                </a:path>
              </a:pathLst>
            </a:custGeom>
            <a:grpFill/>
            <a:ln>
              <a:noFill/>
            </a:ln>
          </p:spPr>
          <p:txBody>
            <a:bodyPr/>
            <a:lstStyle/>
            <a:p>
              <a:endParaRPr lang="en-US" sz="1200"/>
            </a:p>
          </p:txBody>
        </p:sp>
        <p:sp>
          <p:nvSpPr>
            <p:cNvPr id="1049469" name="Freeform 115"/>
            <p:cNvSpPr/>
            <p:nvPr/>
          </p:nvSpPr>
          <p:spPr bwMode="gray">
            <a:xfrm>
              <a:off x="8882064" y="3115574"/>
              <a:ext cx="22622" cy="13097"/>
            </a:xfrm>
            <a:custGeom>
              <a:avLst/>
              <a:gdLst>
                <a:gd name="T0" fmla="*/ 0 w 19"/>
                <a:gd name="T1" fmla="*/ 0 h 11"/>
                <a:gd name="T2" fmla="*/ 2147483646 w 19"/>
                <a:gd name="T3" fmla="*/ 2147483646 h 11"/>
                <a:gd name="T4" fmla="*/ 2147483646 w 19"/>
                <a:gd name="T5" fmla="*/ 2147483646 h 11"/>
                <a:gd name="T6" fmla="*/ 2147483646 w 19"/>
                <a:gd name="T7" fmla="*/ 2147483646 h 11"/>
                <a:gd name="T8" fmla="*/ 0 w 19"/>
                <a:gd name="T9" fmla="*/ 0 h 11"/>
                <a:gd name="T10" fmla="*/ 0 w 19"/>
                <a:gd name="T11" fmla="*/ 0 h 11"/>
                <a:gd name="T12" fmla="*/ 0 60000 65536"/>
                <a:gd name="T13" fmla="*/ 0 60000 65536"/>
                <a:gd name="T14" fmla="*/ 0 60000 65536"/>
                <a:gd name="T15" fmla="*/ 0 60000 65536"/>
                <a:gd name="T16" fmla="*/ 0 60000 65536"/>
                <a:gd name="T17" fmla="*/ 0 60000 65536"/>
                <a:gd name="T18" fmla="*/ 0 w 19"/>
                <a:gd name="T19" fmla="*/ 0 h 11"/>
                <a:gd name="T20" fmla="*/ 19 w 19"/>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9" h="11">
                  <a:moveTo>
                    <a:pt x="0" y="0"/>
                  </a:moveTo>
                  <a:lnTo>
                    <a:pt x="6" y="11"/>
                  </a:lnTo>
                  <a:lnTo>
                    <a:pt x="17" y="11"/>
                  </a:lnTo>
                  <a:lnTo>
                    <a:pt x="19" y="4"/>
                  </a:lnTo>
                  <a:lnTo>
                    <a:pt x="0" y="0"/>
                  </a:lnTo>
                  <a:close/>
                </a:path>
              </a:pathLst>
            </a:custGeom>
            <a:grpFill/>
            <a:ln>
              <a:noFill/>
            </a:ln>
          </p:spPr>
          <p:txBody>
            <a:bodyPr/>
            <a:lstStyle/>
            <a:p>
              <a:endParaRPr lang="en-US" sz="1200"/>
            </a:p>
          </p:txBody>
        </p:sp>
        <p:sp>
          <p:nvSpPr>
            <p:cNvPr id="1049470" name="Freeform 116"/>
            <p:cNvSpPr/>
            <p:nvPr/>
          </p:nvSpPr>
          <p:spPr bwMode="gray">
            <a:xfrm>
              <a:off x="9013032" y="3135815"/>
              <a:ext cx="17860" cy="21431"/>
            </a:xfrm>
            <a:custGeom>
              <a:avLst/>
              <a:gdLst>
                <a:gd name="T0" fmla="*/ 0 w 15"/>
                <a:gd name="T1" fmla="*/ 2147483646 h 18"/>
                <a:gd name="T2" fmla="*/ 2147483646 w 15"/>
                <a:gd name="T3" fmla="*/ 2147483646 h 18"/>
                <a:gd name="T4" fmla="*/ 2147483646 w 15"/>
                <a:gd name="T5" fmla="*/ 2147483646 h 18"/>
                <a:gd name="T6" fmla="*/ 2147483646 w 15"/>
                <a:gd name="T7" fmla="*/ 0 h 18"/>
                <a:gd name="T8" fmla="*/ 0 w 15"/>
                <a:gd name="T9" fmla="*/ 2147483646 h 18"/>
                <a:gd name="T10" fmla="*/ 0 w 15"/>
                <a:gd name="T11" fmla="*/ 2147483646 h 18"/>
                <a:gd name="T12" fmla="*/ 0 60000 65536"/>
                <a:gd name="T13" fmla="*/ 0 60000 65536"/>
                <a:gd name="T14" fmla="*/ 0 60000 65536"/>
                <a:gd name="T15" fmla="*/ 0 60000 65536"/>
                <a:gd name="T16" fmla="*/ 0 60000 65536"/>
                <a:gd name="T17" fmla="*/ 0 60000 65536"/>
                <a:gd name="T18" fmla="*/ 0 w 15"/>
                <a:gd name="T19" fmla="*/ 0 h 18"/>
                <a:gd name="T20" fmla="*/ 15 w 1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5" h="18">
                  <a:moveTo>
                    <a:pt x="0" y="1"/>
                  </a:moveTo>
                  <a:lnTo>
                    <a:pt x="9" y="18"/>
                  </a:lnTo>
                  <a:lnTo>
                    <a:pt x="15" y="10"/>
                  </a:lnTo>
                  <a:lnTo>
                    <a:pt x="15" y="0"/>
                  </a:lnTo>
                  <a:lnTo>
                    <a:pt x="0" y="1"/>
                  </a:lnTo>
                  <a:close/>
                </a:path>
              </a:pathLst>
            </a:custGeom>
            <a:grpFill/>
            <a:ln>
              <a:noFill/>
            </a:ln>
          </p:spPr>
          <p:txBody>
            <a:bodyPr/>
            <a:lstStyle/>
            <a:p>
              <a:endParaRPr lang="en-US" sz="1200"/>
            </a:p>
          </p:txBody>
        </p:sp>
        <p:sp>
          <p:nvSpPr>
            <p:cNvPr id="1049471" name="Freeform 117"/>
            <p:cNvSpPr/>
            <p:nvPr/>
          </p:nvSpPr>
          <p:spPr bwMode="gray">
            <a:xfrm>
              <a:off x="9086850" y="3076283"/>
              <a:ext cx="23813" cy="27384"/>
            </a:xfrm>
            <a:custGeom>
              <a:avLst/>
              <a:gdLst>
                <a:gd name="T0" fmla="*/ 2147483646 w 20"/>
                <a:gd name="T1" fmla="*/ 0 h 23"/>
                <a:gd name="T2" fmla="*/ 0 w 20"/>
                <a:gd name="T3" fmla="*/ 2147483646 h 23"/>
                <a:gd name="T4" fmla="*/ 2147483646 w 20"/>
                <a:gd name="T5" fmla="*/ 2147483646 h 23"/>
                <a:gd name="T6" fmla="*/ 2147483646 w 20"/>
                <a:gd name="T7" fmla="*/ 2147483646 h 23"/>
                <a:gd name="T8" fmla="*/ 2147483646 w 20"/>
                <a:gd name="T9" fmla="*/ 2147483646 h 23"/>
                <a:gd name="T10" fmla="*/ 2147483646 w 20"/>
                <a:gd name="T11" fmla="*/ 0 h 23"/>
                <a:gd name="T12" fmla="*/ 2147483646 w 20"/>
                <a:gd name="T13" fmla="*/ 0 h 23"/>
                <a:gd name="T14" fmla="*/ 0 60000 65536"/>
                <a:gd name="T15" fmla="*/ 0 60000 65536"/>
                <a:gd name="T16" fmla="*/ 0 60000 65536"/>
                <a:gd name="T17" fmla="*/ 0 60000 65536"/>
                <a:gd name="T18" fmla="*/ 0 60000 65536"/>
                <a:gd name="T19" fmla="*/ 0 60000 65536"/>
                <a:gd name="T20" fmla="*/ 0 60000 65536"/>
                <a:gd name="T21" fmla="*/ 0 w 20"/>
                <a:gd name="T22" fmla="*/ 0 h 23"/>
                <a:gd name="T23" fmla="*/ 20 w 2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23">
                  <a:moveTo>
                    <a:pt x="12" y="0"/>
                  </a:moveTo>
                  <a:lnTo>
                    <a:pt x="0" y="16"/>
                  </a:lnTo>
                  <a:lnTo>
                    <a:pt x="3" y="23"/>
                  </a:lnTo>
                  <a:lnTo>
                    <a:pt x="19" y="14"/>
                  </a:lnTo>
                  <a:lnTo>
                    <a:pt x="20" y="4"/>
                  </a:lnTo>
                  <a:lnTo>
                    <a:pt x="12" y="0"/>
                  </a:lnTo>
                  <a:close/>
                </a:path>
              </a:pathLst>
            </a:custGeom>
            <a:grpFill/>
            <a:ln>
              <a:noFill/>
            </a:ln>
          </p:spPr>
          <p:txBody>
            <a:bodyPr/>
            <a:lstStyle/>
            <a:p>
              <a:endParaRPr lang="en-US" sz="1200"/>
            </a:p>
          </p:txBody>
        </p:sp>
        <p:sp>
          <p:nvSpPr>
            <p:cNvPr id="1049472" name="Freeform 118"/>
            <p:cNvSpPr/>
            <p:nvPr/>
          </p:nvSpPr>
          <p:spPr bwMode="gray">
            <a:xfrm>
              <a:off x="9161860" y="3016753"/>
              <a:ext cx="14288" cy="20240"/>
            </a:xfrm>
            <a:custGeom>
              <a:avLst/>
              <a:gdLst>
                <a:gd name="T0" fmla="*/ 2147483646 w 12"/>
                <a:gd name="T1" fmla="*/ 0 h 17"/>
                <a:gd name="T2" fmla="*/ 0 w 12"/>
                <a:gd name="T3" fmla="*/ 2147483646 h 17"/>
                <a:gd name="T4" fmla="*/ 2147483646 w 12"/>
                <a:gd name="T5" fmla="*/ 2147483646 h 17"/>
                <a:gd name="T6" fmla="*/ 2147483646 w 12"/>
                <a:gd name="T7" fmla="*/ 0 h 17"/>
                <a:gd name="T8" fmla="*/ 2147483646 w 12"/>
                <a:gd name="T9" fmla="*/ 0 h 17"/>
                <a:gd name="T10" fmla="*/ 0 60000 65536"/>
                <a:gd name="T11" fmla="*/ 0 60000 65536"/>
                <a:gd name="T12" fmla="*/ 0 60000 65536"/>
                <a:gd name="T13" fmla="*/ 0 60000 65536"/>
                <a:gd name="T14" fmla="*/ 0 60000 65536"/>
                <a:gd name="T15" fmla="*/ 0 w 12"/>
                <a:gd name="T16" fmla="*/ 0 h 17"/>
                <a:gd name="T17" fmla="*/ 12 w 12"/>
                <a:gd name="T18" fmla="*/ 17 h 17"/>
              </a:gdLst>
              <a:ahLst/>
              <a:cxnLst>
                <a:cxn ang="T10">
                  <a:pos x="T0" y="T1"/>
                </a:cxn>
                <a:cxn ang="T11">
                  <a:pos x="T2" y="T3"/>
                </a:cxn>
                <a:cxn ang="T12">
                  <a:pos x="T4" y="T5"/>
                </a:cxn>
                <a:cxn ang="T13">
                  <a:pos x="T6" y="T7"/>
                </a:cxn>
                <a:cxn ang="T14">
                  <a:pos x="T8" y="T9"/>
                </a:cxn>
              </a:cxnLst>
              <a:rect l="T15" t="T16" r="T17" b="T18"/>
              <a:pathLst>
                <a:path w="12" h="17">
                  <a:moveTo>
                    <a:pt x="10" y="0"/>
                  </a:moveTo>
                  <a:lnTo>
                    <a:pt x="0" y="13"/>
                  </a:lnTo>
                  <a:lnTo>
                    <a:pt x="12" y="17"/>
                  </a:lnTo>
                  <a:lnTo>
                    <a:pt x="10" y="0"/>
                  </a:lnTo>
                  <a:close/>
                </a:path>
              </a:pathLst>
            </a:custGeom>
            <a:grpFill/>
            <a:ln>
              <a:noFill/>
            </a:ln>
          </p:spPr>
          <p:txBody>
            <a:bodyPr/>
            <a:lstStyle/>
            <a:p>
              <a:endParaRPr lang="en-US" sz="1200"/>
            </a:p>
          </p:txBody>
        </p:sp>
        <p:sp>
          <p:nvSpPr>
            <p:cNvPr id="1049473" name="Freeform 119"/>
            <p:cNvSpPr/>
            <p:nvPr/>
          </p:nvSpPr>
          <p:spPr bwMode="gray">
            <a:xfrm>
              <a:off x="9183291" y="2990558"/>
              <a:ext cx="14288" cy="28575"/>
            </a:xfrm>
            <a:custGeom>
              <a:avLst/>
              <a:gdLst>
                <a:gd name="T0" fmla="*/ 2147483646 w 12"/>
                <a:gd name="T1" fmla="*/ 0 h 24"/>
                <a:gd name="T2" fmla="*/ 0 w 12"/>
                <a:gd name="T3" fmla="*/ 2147483646 h 24"/>
                <a:gd name="T4" fmla="*/ 2147483646 w 12"/>
                <a:gd name="T5" fmla="*/ 2147483646 h 24"/>
                <a:gd name="T6" fmla="*/ 2147483646 w 12"/>
                <a:gd name="T7" fmla="*/ 2147483646 h 24"/>
                <a:gd name="T8" fmla="*/ 2147483646 w 12"/>
                <a:gd name="T9" fmla="*/ 0 h 24"/>
                <a:gd name="T10" fmla="*/ 2147483646 w 12"/>
                <a:gd name="T11" fmla="*/ 0 h 24"/>
                <a:gd name="T12" fmla="*/ 0 60000 65536"/>
                <a:gd name="T13" fmla="*/ 0 60000 65536"/>
                <a:gd name="T14" fmla="*/ 0 60000 65536"/>
                <a:gd name="T15" fmla="*/ 0 60000 65536"/>
                <a:gd name="T16" fmla="*/ 0 60000 65536"/>
                <a:gd name="T17" fmla="*/ 0 60000 65536"/>
                <a:gd name="T18" fmla="*/ 0 w 12"/>
                <a:gd name="T19" fmla="*/ 0 h 24"/>
                <a:gd name="T20" fmla="*/ 12 w 12"/>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2" h="24">
                  <a:moveTo>
                    <a:pt x="8" y="0"/>
                  </a:moveTo>
                  <a:lnTo>
                    <a:pt x="0" y="12"/>
                  </a:lnTo>
                  <a:lnTo>
                    <a:pt x="2" y="24"/>
                  </a:lnTo>
                  <a:lnTo>
                    <a:pt x="12" y="18"/>
                  </a:lnTo>
                  <a:lnTo>
                    <a:pt x="8" y="0"/>
                  </a:lnTo>
                  <a:close/>
                </a:path>
              </a:pathLst>
            </a:custGeom>
            <a:grpFill/>
            <a:ln>
              <a:noFill/>
            </a:ln>
          </p:spPr>
          <p:txBody>
            <a:bodyPr/>
            <a:lstStyle/>
            <a:p>
              <a:endParaRPr lang="en-US" sz="1200"/>
            </a:p>
          </p:txBody>
        </p:sp>
        <p:sp>
          <p:nvSpPr>
            <p:cNvPr id="1049474" name="Freeform 120"/>
            <p:cNvSpPr/>
            <p:nvPr/>
          </p:nvSpPr>
          <p:spPr bwMode="gray">
            <a:xfrm>
              <a:off x="8917782" y="2664326"/>
              <a:ext cx="46435" cy="32147"/>
            </a:xfrm>
            <a:custGeom>
              <a:avLst/>
              <a:gdLst>
                <a:gd name="T0" fmla="*/ 2147483646 w 39"/>
                <a:gd name="T1" fmla="*/ 0 h 27"/>
                <a:gd name="T2" fmla="*/ 2147483646 w 39"/>
                <a:gd name="T3" fmla="*/ 2147483646 h 27"/>
                <a:gd name="T4" fmla="*/ 0 w 39"/>
                <a:gd name="T5" fmla="*/ 2147483646 h 27"/>
                <a:gd name="T6" fmla="*/ 2147483646 w 39"/>
                <a:gd name="T7" fmla="*/ 2147483646 h 27"/>
                <a:gd name="T8" fmla="*/ 2147483646 w 39"/>
                <a:gd name="T9" fmla="*/ 2147483646 h 27"/>
                <a:gd name="T10" fmla="*/ 2147483646 w 39"/>
                <a:gd name="T11" fmla="*/ 2147483646 h 27"/>
                <a:gd name="T12" fmla="*/ 2147483646 w 39"/>
                <a:gd name="T13" fmla="*/ 2147483646 h 27"/>
                <a:gd name="T14" fmla="*/ 2147483646 w 39"/>
                <a:gd name="T15" fmla="*/ 2147483646 h 27"/>
                <a:gd name="T16" fmla="*/ 2147483646 w 39"/>
                <a:gd name="T17" fmla="*/ 0 h 27"/>
                <a:gd name="T18" fmla="*/ 2147483646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27"/>
                <a:gd name="T32" fmla="*/ 39 w 39"/>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27">
                  <a:moveTo>
                    <a:pt x="15" y="0"/>
                  </a:moveTo>
                  <a:lnTo>
                    <a:pt x="4" y="9"/>
                  </a:lnTo>
                  <a:lnTo>
                    <a:pt x="0" y="18"/>
                  </a:lnTo>
                  <a:lnTo>
                    <a:pt x="6" y="25"/>
                  </a:lnTo>
                  <a:lnTo>
                    <a:pt x="19" y="21"/>
                  </a:lnTo>
                  <a:lnTo>
                    <a:pt x="32" y="25"/>
                  </a:lnTo>
                  <a:lnTo>
                    <a:pt x="39" y="27"/>
                  </a:lnTo>
                  <a:lnTo>
                    <a:pt x="39" y="4"/>
                  </a:lnTo>
                  <a:lnTo>
                    <a:pt x="15" y="0"/>
                  </a:lnTo>
                  <a:close/>
                </a:path>
              </a:pathLst>
            </a:custGeom>
            <a:grpFill/>
            <a:ln>
              <a:noFill/>
            </a:ln>
          </p:spPr>
          <p:txBody>
            <a:bodyPr/>
            <a:lstStyle/>
            <a:p>
              <a:endParaRPr lang="en-US" sz="1200"/>
            </a:p>
          </p:txBody>
        </p:sp>
        <p:sp>
          <p:nvSpPr>
            <p:cNvPr id="1049475" name="Freeform 121"/>
            <p:cNvSpPr/>
            <p:nvPr/>
          </p:nvSpPr>
          <p:spPr bwMode="gray">
            <a:xfrm>
              <a:off x="3881439" y="2757196"/>
              <a:ext cx="35719" cy="40481"/>
            </a:xfrm>
            <a:custGeom>
              <a:avLst/>
              <a:gdLst>
                <a:gd name="T0" fmla="*/ 0 w 30"/>
                <a:gd name="T1" fmla="*/ 0 h 34"/>
                <a:gd name="T2" fmla="*/ 2147483646 w 30"/>
                <a:gd name="T3" fmla="*/ 2147483646 h 34"/>
                <a:gd name="T4" fmla="*/ 2147483646 w 30"/>
                <a:gd name="T5" fmla="*/ 2147483646 h 34"/>
                <a:gd name="T6" fmla="*/ 2147483646 w 30"/>
                <a:gd name="T7" fmla="*/ 2147483646 h 34"/>
                <a:gd name="T8" fmla="*/ 0 w 30"/>
                <a:gd name="T9" fmla="*/ 0 h 34"/>
                <a:gd name="T10" fmla="*/ 0 w 30"/>
                <a:gd name="T11" fmla="*/ 0 h 34"/>
                <a:gd name="T12" fmla="*/ 0 60000 65536"/>
                <a:gd name="T13" fmla="*/ 0 60000 65536"/>
                <a:gd name="T14" fmla="*/ 0 60000 65536"/>
                <a:gd name="T15" fmla="*/ 0 60000 65536"/>
                <a:gd name="T16" fmla="*/ 0 60000 65536"/>
                <a:gd name="T17" fmla="*/ 0 60000 65536"/>
                <a:gd name="T18" fmla="*/ 0 w 30"/>
                <a:gd name="T19" fmla="*/ 0 h 34"/>
                <a:gd name="T20" fmla="*/ 30 w 30"/>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30" h="34">
                  <a:moveTo>
                    <a:pt x="0" y="0"/>
                  </a:moveTo>
                  <a:lnTo>
                    <a:pt x="18" y="34"/>
                  </a:lnTo>
                  <a:lnTo>
                    <a:pt x="30" y="32"/>
                  </a:lnTo>
                  <a:lnTo>
                    <a:pt x="30" y="20"/>
                  </a:lnTo>
                  <a:lnTo>
                    <a:pt x="0" y="0"/>
                  </a:lnTo>
                  <a:close/>
                </a:path>
              </a:pathLst>
            </a:custGeom>
            <a:grpFill/>
            <a:ln>
              <a:noFill/>
            </a:ln>
          </p:spPr>
          <p:txBody>
            <a:bodyPr/>
            <a:lstStyle/>
            <a:p>
              <a:endParaRPr lang="en-US" sz="1200"/>
            </a:p>
          </p:txBody>
        </p:sp>
        <p:sp>
          <p:nvSpPr>
            <p:cNvPr id="1049476" name="Freeform 122"/>
            <p:cNvSpPr/>
            <p:nvPr/>
          </p:nvSpPr>
          <p:spPr bwMode="gray">
            <a:xfrm>
              <a:off x="8861822" y="2427393"/>
              <a:ext cx="498872" cy="535781"/>
            </a:xfrm>
            <a:custGeom>
              <a:avLst/>
              <a:gdLst>
                <a:gd name="T0" fmla="*/ 2147483646 w 419"/>
                <a:gd name="T1" fmla="*/ 2147483646 h 450"/>
                <a:gd name="T2" fmla="*/ 2147483646 w 419"/>
                <a:gd name="T3" fmla="*/ 2147483646 h 450"/>
                <a:gd name="T4" fmla="*/ 2147483646 w 419"/>
                <a:gd name="T5" fmla="*/ 2147483646 h 450"/>
                <a:gd name="T6" fmla="*/ 2147483646 w 419"/>
                <a:gd name="T7" fmla="*/ 2147483646 h 450"/>
                <a:gd name="T8" fmla="*/ 2147483646 w 419"/>
                <a:gd name="T9" fmla="*/ 2147483646 h 450"/>
                <a:gd name="T10" fmla="*/ 2147483646 w 419"/>
                <a:gd name="T11" fmla="*/ 2147483646 h 450"/>
                <a:gd name="T12" fmla="*/ 2147483646 w 419"/>
                <a:gd name="T13" fmla="*/ 2147483646 h 450"/>
                <a:gd name="T14" fmla="*/ 2147483646 w 419"/>
                <a:gd name="T15" fmla="*/ 2147483646 h 450"/>
                <a:gd name="T16" fmla="*/ 2147483646 w 419"/>
                <a:gd name="T17" fmla="*/ 2147483646 h 450"/>
                <a:gd name="T18" fmla="*/ 2147483646 w 419"/>
                <a:gd name="T19" fmla="*/ 2147483646 h 450"/>
                <a:gd name="T20" fmla="*/ 2147483646 w 419"/>
                <a:gd name="T21" fmla="*/ 2147483646 h 450"/>
                <a:gd name="T22" fmla="*/ 2147483646 w 419"/>
                <a:gd name="T23" fmla="*/ 2147483646 h 450"/>
                <a:gd name="T24" fmla="*/ 2147483646 w 419"/>
                <a:gd name="T25" fmla="*/ 2147483646 h 450"/>
                <a:gd name="T26" fmla="*/ 2147483646 w 419"/>
                <a:gd name="T27" fmla="*/ 2147483646 h 450"/>
                <a:gd name="T28" fmla="*/ 2147483646 w 419"/>
                <a:gd name="T29" fmla="*/ 2147483646 h 450"/>
                <a:gd name="T30" fmla="*/ 2147483646 w 419"/>
                <a:gd name="T31" fmla="*/ 2147483646 h 450"/>
                <a:gd name="T32" fmla="*/ 2147483646 w 419"/>
                <a:gd name="T33" fmla="*/ 2147483646 h 450"/>
                <a:gd name="T34" fmla="*/ 2147483646 w 419"/>
                <a:gd name="T35" fmla="*/ 2147483646 h 450"/>
                <a:gd name="T36" fmla="*/ 2147483646 w 419"/>
                <a:gd name="T37" fmla="*/ 2147483646 h 450"/>
                <a:gd name="T38" fmla="*/ 2147483646 w 419"/>
                <a:gd name="T39" fmla="*/ 2147483646 h 450"/>
                <a:gd name="T40" fmla="*/ 2147483646 w 419"/>
                <a:gd name="T41" fmla="*/ 2147483646 h 450"/>
                <a:gd name="T42" fmla="*/ 2147483646 w 419"/>
                <a:gd name="T43" fmla="*/ 2147483646 h 450"/>
                <a:gd name="T44" fmla="*/ 2147483646 w 419"/>
                <a:gd name="T45" fmla="*/ 2147483646 h 450"/>
                <a:gd name="T46" fmla="*/ 2147483646 w 419"/>
                <a:gd name="T47" fmla="*/ 2147483646 h 450"/>
                <a:gd name="T48" fmla="*/ 2147483646 w 419"/>
                <a:gd name="T49" fmla="*/ 2147483646 h 450"/>
                <a:gd name="T50" fmla="*/ 2147483646 w 419"/>
                <a:gd name="T51" fmla="*/ 0 h 450"/>
                <a:gd name="T52" fmla="*/ 2147483646 w 419"/>
                <a:gd name="T53" fmla="*/ 2147483646 h 450"/>
                <a:gd name="T54" fmla="*/ 0 w 419"/>
                <a:gd name="T55" fmla="*/ 2147483646 h 450"/>
                <a:gd name="T56" fmla="*/ 2147483646 w 419"/>
                <a:gd name="T57" fmla="*/ 2147483646 h 450"/>
                <a:gd name="T58" fmla="*/ 2147483646 w 419"/>
                <a:gd name="T59" fmla="*/ 2147483646 h 450"/>
                <a:gd name="T60" fmla="*/ 2147483646 w 419"/>
                <a:gd name="T61" fmla="*/ 2147483646 h 450"/>
                <a:gd name="T62" fmla="*/ 2147483646 w 419"/>
                <a:gd name="T63" fmla="*/ 2147483646 h 450"/>
                <a:gd name="T64" fmla="*/ 2147483646 w 419"/>
                <a:gd name="T65" fmla="*/ 2147483646 h 450"/>
                <a:gd name="T66" fmla="*/ 2147483646 w 419"/>
                <a:gd name="T67" fmla="*/ 2147483646 h 4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9"/>
                <a:gd name="T103" fmla="*/ 0 h 450"/>
                <a:gd name="T104" fmla="*/ 419 w 419"/>
                <a:gd name="T105" fmla="*/ 450 h 4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9" h="450">
                  <a:moveTo>
                    <a:pt x="73" y="90"/>
                  </a:moveTo>
                  <a:lnTo>
                    <a:pt x="52" y="130"/>
                  </a:lnTo>
                  <a:lnTo>
                    <a:pt x="94" y="157"/>
                  </a:lnTo>
                  <a:lnTo>
                    <a:pt x="141" y="117"/>
                  </a:lnTo>
                  <a:lnTo>
                    <a:pt x="170" y="165"/>
                  </a:lnTo>
                  <a:lnTo>
                    <a:pt x="140" y="171"/>
                  </a:lnTo>
                  <a:lnTo>
                    <a:pt x="128" y="201"/>
                  </a:lnTo>
                  <a:lnTo>
                    <a:pt x="194" y="292"/>
                  </a:lnTo>
                  <a:lnTo>
                    <a:pt x="234" y="298"/>
                  </a:lnTo>
                  <a:lnTo>
                    <a:pt x="292" y="310"/>
                  </a:lnTo>
                  <a:lnTo>
                    <a:pt x="299" y="289"/>
                  </a:lnTo>
                  <a:lnTo>
                    <a:pt x="319" y="297"/>
                  </a:lnTo>
                  <a:lnTo>
                    <a:pt x="323" y="384"/>
                  </a:lnTo>
                  <a:lnTo>
                    <a:pt x="286" y="446"/>
                  </a:lnTo>
                  <a:lnTo>
                    <a:pt x="304" y="450"/>
                  </a:lnTo>
                  <a:lnTo>
                    <a:pt x="351" y="352"/>
                  </a:lnTo>
                  <a:lnTo>
                    <a:pt x="364" y="277"/>
                  </a:lnTo>
                  <a:lnTo>
                    <a:pt x="336" y="264"/>
                  </a:lnTo>
                  <a:lnTo>
                    <a:pt x="332" y="165"/>
                  </a:lnTo>
                  <a:lnTo>
                    <a:pt x="354" y="169"/>
                  </a:lnTo>
                  <a:lnTo>
                    <a:pt x="354" y="229"/>
                  </a:lnTo>
                  <a:lnTo>
                    <a:pt x="377" y="250"/>
                  </a:lnTo>
                  <a:lnTo>
                    <a:pt x="392" y="198"/>
                  </a:lnTo>
                  <a:lnTo>
                    <a:pt x="380" y="167"/>
                  </a:lnTo>
                  <a:lnTo>
                    <a:pt x="415" y="183"/>
                  </a:lnTo>
                  <a:lnTo>
                    <a:pt x="419" y="0"/>
                  </a:lnTo>
                  <a:lnTo>
                    <a:pt x="22" y="2"/>
                  </a:lnTo>
                  <a:lnTo>
                    <a:pt x="0" y="19"/>
                  </a:lnTo>
                  <a:lnTo>
                    <a:pt x="2" y="54"/>
                  </a:lnTo>
                  <a:lnTo>
                    <a:pt x="73" y="64"/>
                  </a:lnTo>
                  <a:lnTo>
                    <a:pt x="127" y="51"/>
                  </a:lnTo>
                  <a:lnTo>
                    <a:pt x="108" y="88"/>
                  </a:lnTo>
                  <a:lnTo>
                    <a:pt x="73" y="90"/>
                  </a:lnTo>
                  <a:close/>
                </a:path>
              </a:pathLst>
            </a:custGeom>
            <a:grpFill/>
            <a:ln>
              <a:noFill/>
            </a:ln>
          </p:spPr>
          <p:txBody>
            <a:bodyPr/>
            <a:lstStyle/>
            <a:p>
              <a:endParaRPr lang="en-US" sz="1200"/>
            </a:p>
          </p:txBody>
        </p:sp>
        <p:sp>
          <p:nvSpPr>
            <p:cNvPr id="1049477" name="Freeform 123"/>
            <p:cNvSpPr/>
            <p:nvPr/>
          </p:nvSpPr>
          <p:spPr bwMode="gray">
            <a:xfrm>
              <a:off x="3458767" y="2427393"/>
              <a:ext cx="511969" cy="379810"/>
            </a:xfrm>
            <a:custGeom>
              <a:avLst/>
              <a:gdLst>
                <a:gd name="T0" fmla="*/ 0 w 430"/>
                <a:gd name="T1" fmla="*/ 2147483646 h 319"/>
                <a:gd name="T2" fmla="*/ 2147483646 w 430"/>
                <a:gd name="T3" fmla="*/ 2147483646 h 319"/>
                <a:gd name="T4" fmla="*/ 2147483646 w 430"/>
                <a:gd name="T5" fmla="*/ 2147483646 h 319"/>
                <a:gd name="T6" fmla="*/ 2147483646 w 430"/>
                <a:gd name="T7" fmla="*/ 2147483646 h 319"/>
                <a:gd name="T8" fmla="*/ 2147483646 w 430"/>
                <a:gd name="T9" fmla="*/ 2147483646 h 319"/>
                <a:gd name="T10" fmla="*/ 2147483646 w 430"/>
                <a:gd name="T11" fmla="*/ 2147483646 h 319"/>
                <a:gd name="T12" fmla="*/ 2147483646 w 430"/>
                <a:gd name="T13" fmla="*/ 2147483646 h 319"/>
                <a:gd name="T14" fmla="*/ 2147483646 w 430"/>
                <a:gd name="T15" fmla="*/ 2147483646 h 319"/>
                <a:gd name="T16" fmla="*/ 2147483646 w 430"/>
                <a:gd name="T17" fmla="*/ 2147483646 h 319"/>
                <a:gd name="T18" fmla="*/ 2147483646 w 430"/>
                <a:gd name="T19" fmla="*/ 2147483646 h 319"/>
                <a:gd name="T20" fmla="*/ 2147483646 w 430"/>
                <a:gd name="T21" fmla="*/ 2147483646 h 319"/>
                <a:gd name="T22" fmla="*/ 2147483646 w 430"/>
                <a:gd name="T23" fmla="*/ 2147483646 h 319"/>
                <a:gd name="T24" fmla="*/ 2147483646 w 430"/>
                <a:gd name="T25" fmla="*/ 2147483646 h 319"/>
                <a:gd name="T26" fmla="*/ 2147483646 w 430"/>
                <a:gd name="T27" fmla="*/ 2147483646 h 319"/>
                <a:gd name="T28" fmla="*/ 2147483646 w 430"/>
                <a:gd name="T29" fmla="*/ 2147483646 h 319"/>
                <a:gd name="T30" fmla="*/ 2147483646 w 430"/>
                <a:gd name="T31" fmla="*/ 2147483646 h 319"/>
                <a:gd name="T32" fmla="*/ 2147483646 w 430"/>
                <a:gd name="T33" fmla="*/ 2147483646 h 319"/>
                <a:gd name="T34" fmla="*/ 2147483646 w 430"/>
                <a:gd name="T35" fmla="*/ 2147483646 h 319"/>
                <a:gd name="T36" fmla="*/ 2147483646 w 430"/>
                <a:gd name="T37" fmla="*/ 0 h 319"/>
                <a:gd name="T38" fmla="*/ 2147483646 w 430"/>
                <a:gd name="T39" fmla="*/ 2147483646 h 319"/>
                <a:gd name="T40" fmla="*/ 0 w 430"/>
                <a:gd name="T41" fmla="*/ 2147483646 h 319"/>
                <a:gd name="T42" fmla="*/ 0 w 430"/>
                <a:gd name="T43" fmla="*/ 2147483646 h 3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0"/>
                <a:gd name="T67" fmla="*/ 0 h 319"/>
                <a:gd name="T68" fmla="*/ 430 w 430"/>
                <a:gd name="T69" fmla="*/ 319 h 3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0" h="319">
                  <a:moveTo>
                    <a:pt x="0" y="286"/>
                  </a:moveTo>
                  <a:lnTo>
                    <a:pt x="74" y="294"/>
                  </a:lnTo>
                  <a:lnTo>
                    <a:pt x="86" y="319"/>
                  </a:lnTo>
                  <a:lnTo>
                    <a:pt x="145" y="285"/>
                  </a:lnTo>
                  <a:lnTo>
                    <a:pt x="241" y="272"/>
                  </a:lnTo>
                  <a:lnTo>
                    <a:pt x="248" y="221"/>
                  </a:lnTo>
                  <a:lnTo>
                    <a:pt x="298" y="203"/>
                  </a:lnTo>
                  <a:lnTo>
                    <a:pt x="329" y="173"/>
                  </a:lnTo>
                  <a:lnTo>
                    <a:pt x="329" y="214"/>
                  </a:lnTo>
                  <a:lnTo>
                    <a:pt x="362" y="259"/>
                  </a:lnTo>
                  <a:lnTo>
                    <a:pt x="430" y="216"/>
                  </a:lnTo>
                  <a:lnTo>
                    <a:pt x="397" y="179"/>
                  </a:lnTo>
                  <a:lnTo>
                    <a:pt x="356" y="68"/>
                  </a:lnTo>
                  <a:lnTo>
                    <a:pt x="308" y="13"/>
                  </a:lnTo>
                  <a:lnTo>
                    <a:pt x="273" y="9"/>
                  </a:lnTo>
                  <a:lnTo>
                    <a:pt x="272" y="39"/>
                  </a:lnTo>
                  <a:lnTo>
                    <a:pt x="243" y="54"/>
                  </a:lnTo>
                  <a:lnTo>
                    <a:pt x="234" y="37"/>
                  </a:lnTo>
                  <a:lnTo>
                    <a:pt x="251" y="0"/>
                  </a:lnTo>
                  <a:lnTo>
                    <a:pt x="1" y="2"/>
                  </a:lnTo>
                  <a:lnTo>
                    <a:pt x="0" y="286"/>
                  </a:lnTo>
                  <a:close/>
                </a:path>
              </a:pathLst>
            </a:custGeom>
            <a:grpFill/>
            <a:ln>
              <a:noFill/>
            </a:ln>
          </p:spPr>
          <p:txBody>
            <a:bodyPr/>
            <a:lstStyle/>
            <a:p>
              <a:endParaRPr lang="en-US" sz="1200"/>
            </a:p>
          </p:txBody>
        </p:sp>
        <p:sp>
          <p:nvSpPr>
            <p:cNvPr id="1049478" name="Freeform 124"/>
            <p:cNvSpPr/>
            <p:nvPr/>
          </p:nvSpPr>
          <p:spPr bwMode="gray">
            <a:xfrm>
              <a:off x="3915966" y="2446442"/>
              <a:ext cx="51197" cy="39291"/>
            </a:xfrm>
            <a:custGeom>
              <a:avLst/>
              <a:gdLst>
                <a:gd name="T0" fmla="*/ 2147483646 w 43"/>
                <a:gd name="T1" fmla="*/ 0 h 33"/>
                <a:gd name="T2" fmla="*/ 0 w 43"/>
                <a:gd name="T3" fmla="*/ 2147483646 h 33"/>
                <a:gd name="T4" fmla="*/ 2147483646 w 43"/>
                <a:gd name="T5" fmla="*/ 2147483646 h 33"/>
                <a:gd name="T6" fmla="*/ 2147483646 w 43"/>
                <a:gd name="T7" fmla="*/ 2147483646 h 33"/>
                <a:gd name="T8" fmla="*/ 2147483646 w 43"/>
                <a:gd name="T9" fmla="*/ 2147483646 h 33"/>
                <a:gd name="T10" fmla="*/ 2147483646 w 43"/>
                <a:gd name="T11" fmla="*/ 2147483646 h 33"/>
                <a:gd name="T12" fmla="*/ 2147483646 w 43"/>
                <a:gd name="T13" fmla="*/ 2147483646 h 33"/>
                <a:gd name="T14" fmla="*/ 2147483646 w 43"/>
                <a:gd name="T15" fmla="*/ 0 h 33"/>
                <a:gd name="T16" fmla="*/ 2147483646 w 43"/>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
                <a:gd name="T28" fmla="*/ 0 h 33"/>
                <a:gd name="T29" fmla="*/ 43 w 43"/>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 h="33">
                  <a:moveTo>
                    <a:pt x="21" y="0"/>
                  </a:moveTo>
                  <a:lnTo>
                    <a:pt x="0" y="18"/>
                  </a:lnTo>
                  <a:lnTo>
                    <a:pt x="6" y="33"/>
                  </a:lnTo>
                  <a:lnTo>
                    <a:pt x="17" y="25"/>
                  </a:lnTo>
                  <a:lnTo>
                    <a:pt x="23" y="31"/>
                  </a:lnTo>
                  <a:lnTo>
                    <a:pt x="43" y="23"/>
                  </a:lnTo>
                  <a:lnTo>
                    <a:pt x="43" y="13"/>
                  </a:lnTo>
                  <a:lnTo>
                    <a:pt x="21" y="0"/>
                  </a:lnTo>
                  <a:close/>
                </a:path>
              </a:pathLst>
            </a:custGeom>
            <a:grpFill/>
            <a:ln>
              <a:noFill/>
            </a:ln>
          </p:spPr>
          <p:txBody>
            <a:bodyPr/>
            <a:lstStyle/>
            <a:p>
              <a:endParaRPr lang="en-US" sz="1200"/>
            </a:p>
          </p:txBody>
        </p:sp>
        <p:sp>
          <p:nvSpPr>
            <p:cNvPr id="1049479" name="Freeform 125"/>
            <p:cNvSpPr/>
            <p:nvPr/>
          </p:nvSpPr>
          <p:spPr bwMode="gray">
            <a:xfrm>
              <a:off x="3759995" y="3112001"/>
              <a:ext cx="13097" cy="19050"/>
            </a:xfrm>
            <a:custGeom>
              <a:avLst/>
              <a:gdLst>
                <a:gd name="T0" fmla="*/ 0 w 11"/>
                <a:gd name="T1" fmla="*/ 0 h 16"/>
                <a:gd name="T2" fmla="*/ 0 w 11"/>
                <a:gd name="T3" fmla="*/ 2147483646 h 16"/>
                <a:gd name="T4" fmla="*/ 2147483646 w 11"/>
                <a:gd name="T5" fmla="*/ 2147483646 h 16"/>
                <a:gd name="T6" fmla="*/ 2147483646 w 11"/>
                <a:gd name="T7" fmla="*/ 2147483646 h 16"/>
                <a:gd name="T8" fmla="*/ 0 w 11"/>
                <a:gd name="T9" fmla="*/ 0 h 16"/>
                <a:gd name="T10" fmla="*/ 0 w 11"/>
                <a:gd name="T11" fmla="*/ 0 h 16"/>
                <a:gd name="T12" fmla="*/ 0 60000 65536"/>
                <a:gd name="T13" fmla="*/ 0 60000 65536"/>
                <a:gd name="T14" fmla="*/ 0 60000 65536"/>
                <a:gd name="T15" fmla="*/ 0 60000 65536"/>
                <a:gd name="T16" fmla="*/ 0 60000 65536"/>
                <a:gd name="T17" fmla="*/ 0 60000 65536"/>
                <a:gd name="T18" fmla="*/ 0 w 11"/>
                <a:gd name="T19" fmla="*/ 0 h 16"/>
                <a:gd name="T20" fmla="*/ 11 w 11"/>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1" h="16">
                  <a:moveTo>
                    <a:pt x="0" y="0"/>
                  </a:moveTo>
                  <a:lnTo>
                    <a:pt x="0" y="16"/>
                  </a:lnTo>
                  <a:lnTo>
                    <a:pt x="11" y="13"/>
                  </a:lnTo>
                  <a:lnTo>
                    <a:pt x="11" y="7"/>
                  </a:lnTo>
                  <a:lnTo>
                    <a:pt x="0" y="0"/>
                  </a:lnTo>
                  <a:close/>
                </a:path>
              </a:pathLst>
            </a:custGeom>
            <a:grpFill/>
            <a:ln>
              <a:noFill/>
            </a:ln>
          </p:spPr>
          <p:txBody>
            <a:bodyPr/>
            <a:lstStyle/>
            <a:p>
              <a:endParaRPr lang="en-US" sz="1200"/>
            </a:p>
          </p:txBody>
        </p:sp>
        <p:sp>
          <p:nvSpPr>
            <p:cNvPr id="1049480" name="Freeform 126"/>
            <p:cNvSpPr/>
            <p:nvPr/>
          </p:nvSpPr>
          <p:spPr bwMode="gray">
            <a:xfrm>
              <a:off x="3713561" y="3120336"/>
              <a:ext cx="34528" cy="27385"/>
            </a:xfrm>
            <a:custGeom>
              <a:avLst/>
              <a:gdLst>
                <a:gd name="T0" fmla="*/ 2147483646 w 29"/>
                <a:gd name="T1" fmla="*/ 0 h 23"/>
                <a:gd name="T2" fmla="*/ 0 w 29"/>
                <a:gd name="T3" fmla="*/ 2147483646 h 23"/>
                <a:gd name="T4" fmla="*/ 2147483646 w 29"/>
                <a:gd name="T5" fmla="*/ 2147483646 h 23"/>
                <a:gd name="T6" fmla="*/ 2147483646 w 29"/>
                <a:gd name="T7" fmla="*/ 2147483646 h 23"/>
                <a:gd name="T8" fmla="*/ 2147483646 w 29"/>
                <a:gd name="T9" fmla="*/ 2147483646 h 23"/>
                <a:gd name="T10" fmla="*/ 2147483646 w 29"/>
                <a:gd name="T11" fmla="*/ 0 h 23"/>
                <a:gd name="T12" fmla="*/ 2147483646 w 29"/>
                <a:gd name="T13" fmla="*/ 0 h 23"/>
                <a:gd name="T14" fmla="*/ 0 60000 65536"/>
                <a:gd name="T15" fmla="*/ 0 60000 65536"/>
                <a:gd name="T16" fmla="*/ 0 60000 65536"/>
                <a:gd name="T17" fmla="*/ 0 60000 65536"/>
                <a:gd name="T18" fmla="*/ 0 60000 65536"/>
                <a:gd name="T19" fmla="*/ 0 60000 65536"/>
                <a:gd name="T20" fmla="*/ 0 60000 65536"/>
                <a:gd name="T21" fmla="*/ 0 w 29"/>
                <a:gd name="T22" fmla="*/ 0 h 23"/>
                <a:gd name="T23" fmla="*/ 29 w 29"/>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3">
                  <a:moveTo>
                    <a:pt x="22" y="0"/>
                  </a:moveTo>
                  <a:lnTo>
                    <a:pt x="0" y="11"/>
                  </a:lnTo>
                  <a:lnTo>
                    <a:pt x="4" y="23"/>
                  </a:lnTo>
                  <a:lnTo>
                    <a:pt x="12" y="16"/>
                  </a:lnTo>
                  <a:lnTo>
                    <a:pt x="29" y="9"/>
                  </a:lnTo>
                  <a:lnTo>
                    <a:pt x="22" y="0"/>
                  </a:lnTo>
                  <a:close/>
                </a:path>
              </a:pathLst>
            </a:custGeom>
            <a:grpFill/>
            <a:ln>
              <a:noFill/>
            </a:ln>
          </p:spPr>
          <p:txBody>
            <a:bodyPr/>
            <a:lstStyle/>
            <a:p>
              <a:endParaRPr lang="en-US" sz="1200"/>
            </a:p>
          </p:txBody>
        </p:sp>
        <p:sp>
          <p:nvSpPr>
            <p:cNvPr id="1049481" name="Freeform 127"/>
            <p:cNvSpPr/>
            <p:nvPr/>
          </p:nvSpPr>
          <p:spPr bwMode="gray">
            <a:xfrm>
              <a:off x="3606405" y="3133432"/>
              <a:ext cx="21431" cy="23813"/>
            </a:xfrm>
            <a:custGeom>
              <a:avLst/>
              <a:gdLst>
                <a:gd name="T0" fmla="*/ 2147483646 w 18"/>
                <a:gd name="T1" fmla="*/ 2147483646 h 20"/>
                <a:gd name="T2" fmla="*/ 2147483646 w 18"/>
                <a:gd name="T3" fmla="*/ 0 h 20"/>
                <a:gd name="T4" fmla="*/ 0 w 18"/>
                <a:gd name="T5" fmla="*/ 2147483646 h 20"/>
                <a:gd name="T6" fmla="*/ 2147483646 w 18"/>
                <a:gd name="T7" fmla="*/ 2147483646 h 20"/>
                <a:gd name="T8" fmla="*/ 2147483646 w 18"/>
                <a:gd name="T9" fmla="*/ 2147483646 h 20"/>
                <a:gd name="T10" fmla="*/ 2147483646 w 18"/>
                <a:gd name="T11" fmla="*/ 2147483646 h 20"/>
                <a:gd name="T12" fmla="*/ 0 60000 65536"/>
                <a:gd name="T13" fmla="*/ 0 60000 65536"/>
                <a:gd name="T14" fmla="*/ 0 60000 65536"/>
                <a:gd name="T15" fmla="*/ 0 60000 65536"/>
                <a:gd name="T16" fmla="*/ 0 60000 65536"/>
                <a:gd name="T17" fmla="*/ 0 60000 65536"/>
                <a:gd name="T18" fmla="*/ 0 w 18"/>
                <a:gd name="T19" fmla="*/ 0 h 20"/>
                <a:gd name="T20" fmla="*/ 18 w 18"/>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8" h="20">
                  <a:moveTo>
                    <a:pt x="18" y="4"/>
                  </a:moveTo>
                  <a:lnTo>
                    <a:pt x="2" y="0"/>
                  </a:lnTo>
                  <a:lnTo>
                    <a:pt x="0" y="7"/>
                  </a:lnTo>
                  <a:lnTo>
                    <a:pt x="2" y="20"/>
                  </a:lnTo>
                  <a:lnTo>
                    <a:pt x="18" y="4"/>
                  </a:lnTo>
                  <a:close/>
                </a:path>
              </a:pathLst>
            </a:custGeom>
            <a:grpFill/>
            <a:ln>
              <a:noFill/>
            </a:ln>
          </p:spPr>
          <p:txBody>
            <a:bodyPr/>
            <a:lstStyle/>
            <a:p>
              <a:endParaRPr lang="en-US" sz="1200"/>
            </a:p>
          </p:txBody>
        </p:sp>
        <p:sp>
          <p:nvSpPr>
            <p:cNvPr id="1049482" name="Freeform 128"/>
            <p:cNvSpPr/>
            <p:nvPr/>
          </p:nvSpPr>
          <p:spPr bwMode="gray">
            <a:xfrm>
              <a:off x="3565922" y="3128670"/>
              <a:ext cx="22622" cy="23813"/>
            </a:xfrm>
            <a:custGeom>
              <a:avLst/>
              <a:gdLst>
                <a:gd name="T0" fmla="*/ 2147483646 w 19"/>
                <a:gd name="T1" fmla="*/ 2147483646 h 20"/>
                <a:gd name="T2" fmla="*/ 2147483646 w 19"/>
                <a:gd name="T3" fmla="*/ 0 h 20"/>
                <a:gd name="T4" fmla="*/ 0 w 19"/>
                <a:gd name="T5" fmla="*/ 2147483646 h 20"/>
                <a:gd name="T6" fmla="*/ 2147483646 w 19"/>
                <a:gd name="T7" fmla="*/ 2147483646 h 20"/>
                <a:gd name="T8" fmla="*/ 2147483646 w 19"/>
                <a:gd name="T9" fmla="*/ 2147483646 h 20"/>
                <a:gd name="T10" fmla="*/ 2147483646 w 19"/>
                <a:gd name="T11" fmla="*/ 2147483646 h 20"/>
                <a:gd name="T12" fmla="*/ 0 60000 65536"/>
                <a:gd name="T13" fmla="*/ 0 60000 65536"/>
                <a:gd name="T14" fmla="*/ 0 60000 65536"/>
                <a:gd name="T15" fmla="*/ 0 60000 65536"/>
                <a:gd name="T16" fmla="*/ 0 60000 65536"/>
                <a:gd name="T17" fmla="*/ 0 60000 65536"/>
                <a:gd name="T18" fmla="*/ 0 w 19"/>
                <a:gd name="T19" fmla="*/ 0 h 20"/>
                <a:gd name="T20" fmla="*/ 19 w 19"/>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9" h="20">
                  <a:moveTo>
                    <a:pt x="19" y="7"/>
                  </a:moveTo>
                  <a:lnTo>
                    <a:pt x="5" y="0"/>
                  </a:lnTo>
                  <a:lnTo>
                    <a:pt x="0" y="11"/>
                  </a:lnTo>
                  <a:lnTo>
                    <a:pt x="9" y="20"/>
                  </a:lnTo>
                  <a:lnTo>
                    <a:pt x="19" y="7"/>
                  </a:lnTo>
                  <a:close/>
                </a:path>
              </a:pathLst>
            </a:custGeom>
            <a:grpFill/>
            <a:ln>
              <a:noFill/>
            </a:ln>
          </p:spPr>
          <p:txBody>
            <a:bodyPr/>
            <a:lstStyle/>
            <a:p>
              <a:endParaRPr lang="en-US" sz="1200"/>
            </a:p>
          </p:txBody>
        </p:sp>
        <p:sp>
          <p:nvSpPr>
            <p:cNvPr id="1049483" name="Freeform 129"/>
            <p:cNvSpPr/>
            <p:nvPr/>
          </p:nvSpPr>
          <p:spPr bwMode="gray">
            <a:xfrm>
              <a:off x="3511154" y="3108429"/>
              <a:ext cx="17859" cy="25004"/>
            </a:xfrm>
            <a:custGeom>
              <a:avLst/>
              <a:gdLst>
                <a:gd name="T0" fmla="*/ 2147483646 w 15"/>
                <a:gd name="T1" fmla="*/ 2147483646 h 21"/>
                <a:gd name="T2" fmla="*/ 2147483646 w 15"/>
                <a:gd name="T3" fmla="*/ 0 h 21"/>
                <a:gd name="T4" fmla="*/ 0 w 15"/>
                <a:gd name="T5" fmla="*/ 2147483646 h 21"/>
                <a:gd name="T6" fmla="*/ 0 w 15"/>
                <a:gd name="T7" fmla="*/ 2147483646 h 21"/>
                <a:gd name="T8" fmla="*/ 2147483646 w 15"/>
                <a:gd name="T9" fmla="*/ 2147483646 h 21"/>
                <a:gd name="T10" fmla="*/ 2147483646 w 15"/>
                <a:gd name="T11" fmla="*/ 2147483646 h 21"/>
                <a:gd name="T12" fmla="*/ 2147483646 w 15"/>
                <a:gd name="T13" fmla="*/ 2147483646 h 21"/>
                <a:gd name="T14" fmla="*/ 0 60000 65536"/>
                <a:gd name="T15" fmla="*/ 0 60000 65536"/>
                <a:gd name="T16" fmla="*/ 0 60000 65536"/>
                <a:gd name="T17" fmla="*/ 0 60000 65536"/>
                <a:gd name="T18" fmla="*/ 0 60000 65536"/>
                <a:gd name="T19" fmla="*/ 0 60000 65536"/>
                <a:gd name="T20" fmla="*/ 0 60000 65536"/>
                <a:gd name="T21" fmla="*/ 0 w 15"/>
                <a:gd name="T22" fmla="*/ 0 h 21"/>
                <a:gd name="T23" fmla="*/ 15 w 15"/>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21">
                  <a:moveTo>
                    <a:pt x="15" y="10"/>
                  </a:moveTo>
                  <a:lnTo>
                    <a:pt x="8" y="0"/>
                  </a:lnTo>
                  <a:lnTo>
                    <a:pt x="0" y="3"/>
                  </a:lnTo>
                  <a:lnTo>
                    <a:pt x="0" y="16"/>
                  </a:lnTo>
                  <a:lnTo>
                    <a:pt x="8" y="21"/>
                  </a:lnTo>
                  <a:lnTo>
                    <a:pt x="15" y="10"/>
                  </a:lnTo>
                  <a:close/>
                </a:path>
              </a:pathLst>
            </a:custGeom>
            <a:grpFill/>
            <a:ln>
              <a:noFill/>
            </a:ln>
          </p:spPr>
          <p:txBody>
            <a:bodyPr/>
            <a:lstStyle/>
            <a:p>
              <a:endParaRPr lang="en-US" sz="1200"/>
            </a:p>
          </p:txBody>
        </p:sp>
        <p:sp>
          <p:nvSpPr>
            <p:cNvPr id="1049484" name="Freeform 130"/>
            <p:cNvSpPr/>
            <p:nvPr/>
          </p:nvSpPr>
          <p:spPr bwMode="gray">
            <a:xfrm>
              <a:off x="3461147" y="3046516"/>
              <a:ext cx="9525" cy="15479"/>
            </a:xfrm>
            <a:custGeom>
              <a:avLst/>
              <a:gdLst>
                <a:gd name="T0" fmla="*/ 0 w 8"/>
                <a:gd name="T1" fmla="*/ 0 h 13"/>
                <a:gd name="T2" fmla="*/ 2147483646 w 8"/>
                <a:gd name="T3" fmla="*/ 2147483646 h 13"/>
                <a:gd name="T4" fmla="*/ 2147483646 w 8"/>
                <a:gd name="T5" fmla="*/ 2147483646 h 13"/>
                <a:gd name="T6" fmla="*/ 0 w 8"/>
                <a:gd name="T7" fmla="*/ 2147483646 h 13"/>
                <a:gd name="T8" fmla="*/ 0 w 8"/>
                <a:gd name="T9" fmla="*/ 0 h 13"/>
                <a:gd name="T10" fmla="*/ 0 w 8"/>
                <a:gd name="T11" fmla="*/ 0 h 13"/>
                <a:gd name="T12" fmla="*/ 0 60000 65536"/>
                <a:gd name="T13" fmla="*/ 0 60000 65536"/>
                <a:gd name="T14" fmla="*/ 0 60000 65536"/>
                <a:gd name="T15" fmla="*/ 0 60000 65536"/>
                <a:gd name="T16" fmla="*/ 0 60000 65536"/>
                <a:gd name="T17" fmla="*/ 0 60000 65536"/>
                <a:gd name="T18" fmla="*/ 0 w 8"/>
                <a:gd name="T19" fmla="*/ 0 h 13"/>
                <a:gd name="T20" fmla="*/ 8 w 8"/>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8" h="13">
                  <a:moveTo>
                    <a:pt x="0" y="0"/>
                  </a:moveTo>
                  <a:lnTo>
                    <a:pt x="8" y="5"/>
                  </a:lnTo>
                  <a:lnTo>
                    <a:pt x="6" y="13"/>
                  </a:lnTo>
                  <a:lnTo>
                    <a:pt x="0" y="13"/>
                  </a:lnTo>
                  <a:lnTo>
                    <a:pt x="0" y="0"/>
                  </a:lnTo>
                  <a:close/>
                </a:path>
              </a:pathLst>
            </a:custGeom>
            <a:grpFill/>
            <a:ln>
              <a:noFill/>
            </a:ln>
          </p:spPr>
          <p:txBody>
            <a:bodyPr/>
            <a:lstStyle/>
            <a:p>
              <a:endParaRPr lang="en-US" sz="1200"/>
            </a:p>
          </p:txBody>
        </p:sp>
        <p:sp>
          <p:nvSpPr>
            <p:cNvPr id="1049485" name="Freeform 131"/>
            <p:cNvSpPr/>
            <p:nvPr/>
          </p:nvSpPr>
          <p:spPr bwMode="gray">
            <a:xfrm>
              <a:off x="7325916" y="5533734"/>
              <a:ext cx="46434" cy="35719"/>
            </a:xfrm>
            <a:custGeom>
              <a:avLst/>
              <a:gdLst>
                <a:gd name="T0" fmla="*/ 2147483646 w 39"/>
                <a:gd name="T1" fmla="*/ 0 h 30"/>
                <a:gd name="T2" fmla="*/ 0 w 39"/>
                <a:gd name="T3" fmla="*/ 2147483646 h 30"/>
                <a:gd name="T4" fmla="*/ 2147483646 w 39"/>
                <a:gd name="T5" fmla="*/ 2147483646 h 30"/>
                <a:gd name="T6" fmla="*/ 2147483646 w 39"/>
                <a:gd name="T7" fmla="*/ 2147483646 h 30"/>
                <a:gd name="T8" fmla="*/ 2147483646 w 39"/>
                <a:gd name="T9" fmla="*/ 2147483646 h 30"/>
                <a:gd name="T10" fmla="*/ 2147483646 w 39"/>
                <a:gd name="T11" fmla="*/ 2147483646 h 30"/>
                <a:gd name="T12" fmla="*/ 2147483646 w 39"/>
                <a:gd name="T13" fmla="*/ 2147483646 h 30"/>
                <a:gd name="T14" fmla="*/ 2147483646 w 39"/>
                <a:gd name="T15" fmla="*/ 0 h 30"/>
                <a:gd name="T16" fmla="*/ 2147483646 w 39"/>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
                <a:gd name="T28" fmla="*/ 0 h 30"/>
                <a:gd name="T29" fmla="*/ 39 w 39"/>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 h="30">
                  <a:moveTo>
                    <a:pt x="1" y="0"/>
                  </a:moveTo>
                  <a:lnTo>
                    <a:pt x="0" y="22"/>
                  </a:lnTo>
                  <a:lnTo>
                    <a:pt x="31" y="30"/>
                  </a:lnTo>
                  <a:lnTo>
                    <a:pt x="39" y="11"/>
                  </a:lnTo>
                  <a:lnTo>
                    <a:pt x="28" y="14"/>
                  </a:lnTo>
                  <a:lnTo>
                    <a:pt x="13" y="18"/>
                  </a:lnTo>
                  <a:lnTo>
                    <a:pt x="9" y="1"/>
                  </a:lnTo>
                  <a:lnTo>
                    <a:pt x="1" y="0"/>
                  </a:lnTo>
                  <a:close/>
                </a:path>
              </a:pathLst>
            </a:custGeom>
            <a:grpFill/>
            <a:ln>
              <a:noFill/>
            </a:ln>
          </p:spPr>
          <p:txBody>
            <a:bodyPr/>
            <a:lstStyle/>
            <a:p>
              <a:endParaRPr lang="en-US" sz="1200"/>
            </a:p>
          </p:txBody>
        </p:sp>
        <p:sp>
          <p:nvSpPr>
            <p:cNvPr id="1049486" name="Freeform 132"/>
            <p:cNvSpPr/>
            <p:nvPr/>
          </p:nvSpPr>
          <p:spPr bwMode="gray">
            <a:xfrm>
              <a:off x="7258051" y="4908654"/>
              <a:ext cx="21431" cy="23813"/>
            </a:xfrm>
            <a:custGeom>
              <a:avLst/>
              <a:gdLst>
                <a:gd name="T0" fmla="*/ 2147483646 w 18"/>
                <a:gd name="T1" fmla="*/ 0 h 20"/>
                <a:gd name="T2" fmla="*/ 0 w 18"/>
                <a:gd name="T3" fmla="*/ 2147483646 h 20"/>
                <a:gd name="T4" fmla="*/ 2147483646 w 18"/>
                <a:gd name="T5" fmla="*/ 2147483646 h 20"/>
                <a:gd name="T6" fmla="*/ 2147483646 w 18"/>
                <a:gd name="T7" fmla="*/ 2147483646 h 20"/>
                <a:gd name="T8" fmla="*/ 2147483646 w 18"/>
                <a:gd name="T9" fmla="*/ 0 h 20"/>
                <a:gd name="T10" fmla="*/ 2147483646 w 18"/>
                <a:gd name="T11" fmla="*/ 0 h 20"/>
                <a:gd name="T12" fmla="*/ 0 60000 65536"/>
                <a:gd name="T13" fmla="*/ 0 60000 65536"/>
                <a:gd name="T14" fmla="*/ 0 60000 65536"/>
                <a:gd name="T15" fmla="*/ 0 60000 65536"/>
                <a:gd name="T16" fmla="*/ 0 60000 65536"/>
                <a:gd name="T17" fmla="*/ 0 60000 65536"/>
                <a:gd name="T18" fmla="*/ 0 w 18"/>
                <a:gd name="T19" fmla="*/ 0 h 20"/>
                <a:gd name="T20" fmla="*/ 18 w 18"/>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8" h="20">
                  <a:moveTo>
                    <a:pt x="7" y="0"/>
                  </a:moveTo>
                  <a:lnTo>
                    <a:pt x="0" y="10"/>
                  </a:lnTo>
                  <a:lnTo>
                    <a:pt x="1" y="20"/>
                  </a:lnTo>
                  <a:lnTo>
                    <a:pt x="18" y="7"/>
                  </a:lnTo>
                  <a:lnTo>
                    <a:pt x="7" y="0"/>
                  </a:lnTo>
                  <a:close/>
                </a:path>
              </a:pathLst>
            </a:custGeom>
            <a:grpFill/>
            <a:ln>
              <a:noFill/>
            </a:ln>
          </p:spPr>
          <p:txBody>
            <a:bodyPr/>
            <a:lstStyle/>
            <a:p>
              <a:endParaRPr lang="en-US" sz="1200"/>
            </a:p>
          </p:txBody>
        </p:sp>
        <p:sp>
          <p:nvSpPr>
            <p:cNvPr id="1049487" name="Freeform 133"/>
            <p:cNvSpPr/>
            <p:nvPr/>
          </p:nvSpPr>
          <p:spPr bwMode="gray">
            <a:xfrm>
              <a:off x="7217570" y="4928896"/>
              <a:ext cx="22622" cy="15478"/>
            </a:xfrm>
            <a:custGeom>
              <a:avLst/>
              <a:gdLst>
                <a:gd name="T0" fmla="*/ 2147483646 w 19"/>
                <a:gd name="T1" fmla="*/ 0 h 13"/>
                <a:gd name="T2" fmla="*/ 0 w 19"/>
                <a:gd name="T3" fmla="*/ 2147483646 h 13"/>
                <a:gd name="T4" fmla="*/ 0 w 19"/>
                <a:gd name="T5" fmla="*/ 2147483646 h 13"/>
                <a:gd name="T6" fmla="*/ 2147483646 w 19"/>
                <a:gd name="T7" fmla="*/ 2147483646 h 13"/>
                <a:gd name="T8" fmla="*/ 2147483646 w 19"/>
                <a:gd name="T9" fmla="*/ 2147483646 h 13"/>
                <a:gd name="T10" fmla="*/ 2147483646 w 19"/>
                <a:gd name="T11" fmla="*/ 0 h 13"/>
                <a:gd name="T12" fmla="*/ 2147483646 w 19"/>
                <a:gd name="T13" fmla="*/ 0 h 13"/>
                <a:gd name="T14" fmla="*/ 0 60000 65536"/>
                <a:gd name="T15" fmla="*/ 0 60000 65536"/>
                <a:gd name="T16" fmla="*/ 0 60000 65536"/>
                <a:gd name="T17" fmla="*/ 0 60000 65536"/>
                <a:gd name="T18" fmla="*/ 0 60000 65536"/>
                <a:gd name="T19" fmla="*/ 0 60000 65536"/>
                <a:gd name="T20" fmla="*/ 0 60000 65536"/>
                <a:gd name="T21" fmla="*/ 0 w 19"/>
                <a:gd name="T22" fmla="*/ 0 h 13"/>
                <a:gd name="T23" fmla="*/ 19 w 19"/>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3">
                  <a:moveTo>
                    <a:pt x="11" y="0"/>
                  </a:moveTo>
                  <a:lnTo>
                    <a:pt x="0" y="1"/>
                  </a:lnTo>
                  <a:lnTo>
                    <a:pt x="0" y="11"/>
                  </a:lnTo>
                  <a:lnTo>
                    <a:pt x="7" y="13"/>
                  </a:lnTo>
                  <a:lnTo>
                    <a:pt x="19" y="7"/>
                  </a:lnTo>
                  <a:lnTo>
                    <a:pt x="11" y="0"/>
                  </a:lnTo>
                  <a:close/>
                </a:path>
              </a:pathLst>
            </a:custGeom>
            <a:grpFill/>
            <a:ln>
              <a:noFill/>
            </a:ln>
          </p:spPr>
          <p:txBody>
            <a:bodyPr/>
            <a:lstStyle/>
            <a:p>
              <a:endParaRPr lang="en-US" sz="1200"/>
            </a:p>
          </p:txBody>
        </p:sp>
        <p:sp>
          <p:nvSpPr>
            <p:cNvPr id="1049488" name="Freeform 134"/>
            <p:cNvSpPr/>
            <p:nvPr/>
          </p:nvSpPr>
          <p:spPr bwMode="gray">
            <a:xfrm>
              <a:off x="7022307" y="4743159"/>
              <a:ext cx="141685" cy="259556"/>
            </a:xfrm>
            <a:custGeom>
              <a:avLst/>
              <a:gdLst>
                <a:gd name="T0" fmla="*/ 2147483646 w 119"/>
                <a:gd name="T1" fmla="*/ 2147483646 h 218"/>
                <a:gd name="T2" fmla="*/ 2147483646 w 119"/>
                <a:gd name="T3" fmla="*/ 2147483646 h 218"/>
                <a:gd name="T4" fmla="*/ 2147483646 w 119"/>
                <a:gd name="T5" fmla="*/ 2147483646 h 218"/>
                <a:gd name="T6" fmla="*/ 2147483646 w 119"/>
                <a:gd name="T7" fmla="*/ 2147483646 h 218"/>
                <a:gd name="T8" fmla="*/ 2147483646 w 119"/>
                <a:gd name="T9" fmla="*/ 2147483646 h 218"/>
                <a:gd name="T10" fmla="*/ 2147483646 w 119"/>
                <a:gd name="T11" fmla="*/ 2147483646 h 218"/>
                <a:gd name="T12" fmla="*/ 0 w 119"/>
                <a:gd name="T13" fmla="*/ 2147483646 h 218"/>
                <a:gd name="T14" fmla="*/ 2147483646 w 119"/>
                <a:gd name="T15" fmla="*/ 2147483646 h 218"/>
                <a:gd name="T16" fmla="*/ 2147483646 w 119"/>
                <a:gd name="T17" fmla="*/ 2147483646 h 218"/>
                <a:gd name="T18" fmla="*/ 2147483646 w 119"/>
                <a:gd name="T19" fmla="*/ 2147483646 h 218"/>
                <a:gd name="T20" fmla="*/ 2147483646 w 119"/>
                <a:gd name="T21" fmla="*/ 2147483646 h 218"/>
                <a:gd name="T22" fmla="*/ 2147483646 w 119"/>
                <a:gd name="T23" fmla="*/ 2147483646 h 218"/>
                <a:gd name="T24" fmla="*/ 2147483646 w 119"/>
                <a:gd name="T25" fmla="*/ 2147483646 h 218"/>
                <a:gd name="T26" fmla="*/ 2147483646 w 119"/>
                <a:gd name="T27" fmla="*/ 2147483646 h 218"/>
                <a:gd name="T28" fmla="*/ 2147483646 w 119"/>
                <a:gd name="T29" fmla="*/ 2147483646 h 218"/>
                <a:gd name="T30" fmla="*/ 2147483646 w 119"/>
                <a:gd name="T31" fmla="*/ 2147483646 h 218"/>
                <a:gd name="T32" fmla="*/ 2147483646 w 119"/>
                <a:gd name="T33" fmla="*/ 2147483646 h 218"/>
                <a:gd name="T34" fmla="*/ 2147483646 w 119"/>
                <a:gd name="T35" fmla="*/ 2147483646 h 218"/>
                <a:gd name="T36" fmla="*/ 2147483646 w 119"/>
                <a:gd name="T37" fmla="*/ 0 h 218"/>
                <a:gd name="T38" fmla="*/ 2147483646 w 119"/>
                <a:gd name="T39" fmla="*/ 2147483646 h 218"/>
                <a:gd name="T40" fmla="*/ 2147483646 w 119"/>
                <a:gd name="T41" fmla="*/ 2147483646 h 2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9"/>
                <a:gd name="T64" fmla="*/ 0 h 218"/>
                <a:gd name="T65" fmla="*/ 119 w 119"/>
                <a:gd name="T66" fmla="*/ 218 h 2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9" h="218">
                  <a:moveTo>
                    <a:pt x="97" y="3"/>
                  </a:moveTo>
                  <a:lnTo>
                    <a:pt x="87" y="29"/>
                  </a:lnTo>
                  <a:lnTo>
                    <a:pt x="67" y="63"/>
                  </a:lnTo>
                  <a:lnTo>
                    <a:pt x="33" y="64"/>
                  </a:lnTo>
                  <a:lnTo>
                    <a:pt x="19" y="81"/>
                  </a:lnTo>
                  <a:lnTo>
                    <a:pt x="21" y="133"/>
                  </a:lnTo>
                  <a:lnTo>
                    <a:pt x="0" y="157"/>
                  </a:lnTo>
                  <a:lnTo>
                    <a:pt x="3" y="197"/>
                  </a:lnTo>
                  <a:lnTo>
                    <a:pt x="21" y="218"/>
                  </a:lnTo>
                  <a:lnTo>
                    <a:pt x="41" y="216"/>
                  </a:lnTo>
                  <a:lnTo>
                    <a:pt x="62" y="200"/>
                  </a:lnTo>
                  <a:lnTo>
                    <a:pt x="58" y="176"/>
                  </a:lnTo>
                  <a:lnTo>
                    <a:pt x="105" y="93"/>
                  </a:lnTo>
                  <a:lnTo>
                    <a:pt x="96" y="82"/>
                  </a:lnTo>
                  <a:lnTo>
                    <a:pt x="105" y="63"/>
                  </a:lnTo>
                  <a:lnTo>
                    <a:pt x="115" y="67"/>
                  </a:lnTo>
                  <a:lnTo>
                    <a:pt x="119" y="58"/>
                  </a:lnTo>
                  <a:lnTo>
                    <a:pt x="109" y="17"/>
                  </a:lnTo>
                  <a:lnTo>
                    <a:pt x="104" y="0"/>
                  </a:lnTo>
                  <a:lnTo>
                    <a:pt x="97" y="3"/>
                  </a:lnTo>
                  <a:close/>
                </a:path>
              </a:pathLst>
            </a:custGeom>
            <a:grpFill/>
            <a:ln>
              <a:noFill/>
            </a:ln>
          </p:spPr>
          <p:txBody>
            <a:bodyPr/>
            <a:lstStyle/>
            <a:p>
              <a:endParaRPr lang="en-US" sz="1200"/>
            </a:p>
          </p:txBody>
        </p:sp>
        <p:sp>
          <p:nvSpPr>
            <p:cNvPr id="1049489" name="Freeform 135"/>
            <p:cNvSpPr/>
            <p:nvPr/>
          </p:nvSpPr>
          <p:spPr bwMode="gray">
            <a:xfrm>
              <a:off x="7047310" y="4733632"/>
              <a:ext cx="19050" cy="13097"/>
            </a:xfrm>
            <a:custGeom>
              <a:avLst/>
              <a:gdLst>
                <a:gd name="T0" fmla="*/ 0 w 16"/>
                <a:gd name="T1" fmla="*/ 2147483646 h 11"/>
                <a:gd name="T2" fmla="*/ 2147483646 w 16"/>
                <a:gd name="T3" fmla="*/ 2147483646 h 11"/>
                <a:gd name="T4" fmla="*/ 2147483646 w 16"/>
                <a:gd name="T5" fmla="*/ 2147483646 h 11"/>
                <a:gd name="T6" fmla="*/ 2147483646 w 16"/>
                <a:gd name="T7" fmla="*/ 0 h 11"/>
                <a:gd name="T8" fmla="*/ 0 w 16"/>
                <a:gd name="T9" fmla="*/ 2147483646 h 11"/>
                <a:gd name="T10" fmla="*/ 0 w 16"/>
                <a:gd name="T11" fmla="*/ 2147483646 h 11"/>
                <a:gd name="T12" fmla="*/ 0 60000 65536"/>
                <a:gd name="T13" fmla="*/ 0 60000 65536"/>
                <a:gd name="T14" fmla="*/ 0 60000 65536"/>
                <a:gd name="T15" fmla="*/ 0 60000 65536"/>
                <a:gd name="T16" fmla="*/ 0 60000 65536"/>
                <a:gd name="T17" fmla="*/ 0 60000 65536"/>
                <a:gd name="T18" fmla="*/ 0 w 16"/>
                <a:gd name="T19" fmla="*/ 0 h 11"/>
                <a:gd name="T20" fmla="*/ 16 w 16"/>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6" h="11">
                  <a:moveTo>
                    <a:pt x="0" y="2"/>
                  </a:moveTo>
                  <a:lnTo>
                    <a:pt x="2" y="9"/>
                  </a:lnTo>
                  <a:lnTo>
                    <a:pt x="12" y="11"/>
                  </a:lnTo>
                  <a:lnTo>
                    <a:pt x="16" y="0"/>
                  </a:lnTo>
                  <a:lnTo>
                    <a:pt x="0" y="2"/>
                  </a:lnTo>
                  <a:close/>
                </a:path>
              </a:pathLst>
            </a:custGeom>
            <a:grpFill/>
            <a:ln>
              <a:noFill/>
            </a:ln>
          </p:spPr>
          <p:txBody>
            <a:bodyPr/>
            <a:lstStyle/>
            <a:p>
              <a:endParaRPr lang="en-US" sz="1200"/>
            </a:p>
          </p:txBody>
        </p:sp>
        <p:sp>
          <p:nvSpPr>
            <p:cNvPr id="1049490" name="Freeform 136"/>
            <p:cNvSpPr/>
            <p:nvPr/>
          </p:nvSpPr>
          <p:spPr bwMode="gray">
            <a:xfrm>
              <a:off x="7065170" y="4751493"/>
              <a:ext cx="16669" cy="13097"/>
            </a:xfrm>
            <a:custGeom>
              <a:avLst/>
              <a:gdLst>
                <a:gd name="T0" fmla="*/ 0 w 14"/>
                <a:gd name="T1" fmla="*/ 2147483646 h 11"/>
                <a:gd name="T2" fmla="*/ 2147483646 w 14"/>
                <a:gd name="T3" fmla="*/ 2147483646 h 11"/>
                <a:gd name="T4" fmla="*/ 2147483646 w 14"/>
                <a:gd name="T5" fmla="*/ 2147483646 h 11"/>
                <a:gd name="T6" fmla="*/ 2147483646 w 14"/>
                <a:gd name="T7" fmla="*/ 0 h 11"/>
                <a:gd name="T8" fmla="*/ 0 w 14"/>
                <a:gd name="T9" fmla="*/ 2147483646 h 11"/>
                <a:gd name="T10" fmla="*/ 0 w 14"/>
                <a:gd name="T11" fmla="*/ 2147483646 h 11"/>
                <a:gd name="T12" fmla="*/ 0 60000 65536"/>
                <a:gd name="T13" fmla="*/ 0 60000 65536"/>
                <a:gd name="T14" fmla="*/ 0 60000 65536"/>
                <a:gd name="T15" fmla="*/ 0 60000 65536"/>
                <a:gd name="T16" fmla="*/ 0 60000 65536"/>
                <a:gd name="T17" fmla="*/ 0 60000 65536"/>
                <a:gd name="T18" fmla="*/ 0 w 14"/>
                <a:gd name="T19" fmla="*/ 0 h 11"/>
                <a:gd name="T20" fmla="*/ 14 w 14"/>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4" h="11">
                  <a:moveTo>
                    <a:pt x="0" y="2"/>
                  </a:moveTo>
                  <a:lnTo>
                    <a:pt x="3" y="11"/>
                  </a:lnTo>
                  <a:lnTo>
                    <a:pt x="10" y="11"/>
                  </a:lnTo>
                  <a:lnTo>
                    <a:pt x="14" y="0"/>
                  </a:lnTo>
                  <a:lnTo>
                    <a:pt x="0" y="2"/>
                  </a:lnTo>
                  <a:close/>
                </a:path>
              </a:pathLst>
            </a:custGeom>
            <a:grpFill/>
            <a:ln>
              <a:noFill/>
            </a:ln>
          </p:spPr>
          <p:txBody>
            <a:bodyPr/>
            <a:lstStyle/>
            <a:p>
              <a:endParaRPr lang="en-US" sz="1200"/>
            </a:p>
          </p:txBody>
        </p:sp>
        <p:sp>
          <p:nvSpPr>
            <p:cNvPr id="1049491" name="Freeform 137"/>
            <p:cNvSpPr/>
            <p:nvPr/>
          </p:nvSpPr>
          <p:spPr bwMode="gray">
            <a:xfrm>
              <a:off x="7197330" y="4655052"/>
              <a:ext cx="16669" cy="16669"/>
            </a:xfrm>
            <a:custGeom>
              <a:avLst/>
              <a:gdLst>
                <a:gd name="T0" fmla="*/ 2147483646 w 14"/>
                <a:gd name="T1" fmla="*/ 0 h 14"/>
                <a:gd name="T2" fmla="*/ 0 w 14"/>
                <a:gd name="T3" fmla="*/ 2147483646 h 14"/>
                <a:gd name="T4" fmla="*/ 2147483646 w 14"/>
                <a:gd name="T5" fmla="*/ 2147483646 h 14"/>
                <a:gd name="T6" fmla="*/ 2147483646 w 14"/>
                <a:gd name="T7" fmla="*/ 2147483646 h 14"/>
                <a:gd name="T8" fmla="*/ 2147483646 w 14"/>
                <a:gd name="T9" fmla="*/ 0 h 14"/>
                <a:gd name="T10" fmla="*/ 2147483646 w 14"/>
                <a:gd name="T11" fmla="*/ 0 h 14"/>
                <a:gd name="T12" fmla="*/ 0 60000 65536"/>
                <a:gd name="T13" fmla="*/ 0 60000 65536"/>
                <a:gd name="T14" fmla="*/ 0 60000 65536"/>
                <a:gd name="T15" fmla="*/ 0 60000 65536"/>
                <a:gd name="T16" fmla="*/ 0 60000 65536"/>
                <a:gd name="T17" fmla="*/ 0 60000 65536"/>
                <a:gd name="T18" fmla="*/ 0 w 14"/>
                <a:gd name="T19" fmla="*/ 0 h 14"/>
                <a:gd name="T20" fmla="*/ 14 w 14"/>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4" h="14">
                  <a:moveTo>
                    <a:pt x="2" y="0"/>
                  </a:moveTo>
                  <a:lnTo>
                    <a:pt x="0" y="6"/>
                  </a:lnTo>
                  <a:lnTo>
                    <a:pt x="7" y="14"/>
                  </a:lnTo>
                  <a:lnTo>
                    <a:pt x="14" y="6"/>
                  </a:lnTo>
                  <a:lnTo>
                    <a:pt x="2" y="0"/>
                  </a:lnTo>
                  <a:close/>
                </a:path>
              </a:pathLst>
            </a:custGeom>
            <a:grpFill/>
            <a:ln>
              <a:noFill/>
            </a:ln>
          </p:spPr>
          <p:txBody>
            <a:bodyPr/>
            <a:lstStyle/>
            <a:p>
              <a:endParaRPr lang="en-US" sz="1200"/>
            </a:p>
          </p:txBody>
        </p:sp>
        <p:sp>
          <p:nvSpPr>
            <p:cNvPr id="1049492" name="Freeform 138"/>
            <p:cNvSpPr/>
            <p:nvPr/>
          </p:nvSpPr>
          <p:spPr bwMode="gray">
            <a:xfrm>
              <a:off x="7242574" y="4596712"/>
              <a:ext cx="20240" cy="22622"/>
            </a:xfrm>
            <a:custGeom>
              <a:avLst/>
              <a:gdLst>
                <a:gd name="T0" fmla="*/ 2147483646 w 17"/>
                <a:gd name="T1" fmla="*/ 0 h 19"/>
                <a:gd name="T2" fmla="*/ 0 w 17"/>
                <a:gd name="T3" fmla="*/ 2147483646 h 19"/>
                <a:gd name="T4" fmla="*/ 2147483646 w 17"/>
                <a:gd name="T5" fmla="*/ 2147483646 h 19"/>
                <a:gd name="T6" fmla="*/ 2147483646 w 17"/>
                <a:gd name="T7" fmla="*/ 2147483646 h 19"/>
                <a:gd name="T8" fmla="*/ 2147483646 w 17"/>
                <a:gd name="T9" fmla="*/ 0 h 19"/>
                <a:gd name="T10" fmla="*/ 2147483646 w 17"/>
                <a:gd name="T11" fmla="*/ 0 h 19"/>
                <a:gd name="T12" fmla="*/ 0 60000 65536"/>
                <a:gd name="T13" fmla="*/ 0 60000 65536"/>
                <a:gd name="T14" fmla="*/ 0 60000 65536"/>
                <a:gd name="T15" fmla="*/ 0 60000 65536"/>
                <a:gd name="T16" fmla="*/ 0 60000 65536"/>
                <a:gd name="T17" fmla="*/ 0 60000 65536"/>
                <a:gd name="T18" fmla="*/ 0 w 17"/>
                <a:gd name="T19" fmla="*/ 0 h 19"/>
                <a:gd name="T20" fmla="*/ 17 w 17"/>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7" h="19">
                  <a:moveTo>
                    <a:pt x="9" y="0"/>
                  </a:moveTo>
                  <a:lnTo>
                    <a:pt x="0" y="7"/>
                  </a:lnTo>
                  <a:lnTo>
                    <a:pt x="7" y="19"/>
                  </a:lnTo>
                  <a:lnTo>
                    <a:pt x="17" y="19"/>
                  </a:lnTo>
                  <a:lnTo>
                    <a:pt x="9" y="0"/>
                  </a:lnTo>
                  <a:close/>
                </a:path>
              </a:pathLst>
            </a:custGeom>
            <a:grpFill/>
            <a:ln>
              <a:noFill/>
            </a:ln>
          </p:spPr>
          <p:txBody>
            <a:bodyPr/>
            <a:lstStyle/>
            <a:p>
              <a:endParaRPr lang="en-US" sz="1200"/>
            </a:p>
          </p:txBody>
        </p:sp>
        <p:sp>
          <p:nvSpPr>
            <p:cNvPr id="1049493" name="Freeform 139"/>
            <p:cNvSpPr/>
            <p:nvPr/>
          </p:nvSpPr>
          <p:spPr bwMode="gray">
            <a:xfrm>
              <a:off x="7250906" y="4631239"/>
              <a:ext cx="15479" cy="19050"/>
            </a:xfrm>
            <a:custGeom>
              <a:avLst/>
              <a:gdLst>
                <a:gd name="T0" fmla="*/ 2147483646 w 13"/>
                <a:gd name="T1" fmla="*/ 0 h 16"/>
                <a:gd name="T2" fmla="*/ 0 w 13"/>
                <a:gd name="T3" fmla="*/ 2147483646 h 16"/>
                <a:gd name="T4" fmla="*/ 2147483646 w 13"/>
                <a:gd name="T5" fmla="*/ 2147483646 h 16"/>
                <a:gd name="T6" fmla="*/ 2147483646 w 13"/>
                <a:gd name="T7" fmla="*/ 2147483646 h 16"/>
                <a:gd name="T8" fmla="*/ 2147483646 w 13"/>
                <a:gd name="T9" fmla="*/ 0 h 16"/>
                <a:gd name="T10" fmla="*/ 2147483646 w 13"/>
                <a:gd name="T11" fmla="*/ 0 h 16"/>
                <a:gd name="T12" fmla="*/ 2147483646 w 13"/>
                <a:gd name="T13" fmla="*/ 0 h 16"/>
                <a:gd name="T14" fmla="*/ 0 60000 65536"/>
                <a:gd name="T15" fmla="*/ 0 60000 65536"/>
                <a:gd name="T16" fmla="*/ 0 60000 65536"/>
                <a:gd name="T17" fmla="*/ 0 60000 65536"/>
                <a:gd name="T18" fmla="*/ 0 60000 65536"/>
                <a:gd name="T19" fmla="*/ 0 60000 65536"/>
                <a:gd name="T20" fmla="*/ 0 60000 65536"/>
                <a:gd name="T21" fmla="*/ 0 w 13"/>
                <a:gd name="T22" fmla="*/ 0 h 16"/>
                <a:gd name="T23" fmla="*/ 13 w 13"/>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6">
                  <a:moveTo>
                    <a:pt x="6" y="0"/>
                  </a:moveTo>
                  <a:lnTo>
                    <a:pt x="0" y="7"/>
                  </a:lnTo>
                  <a:lnTo>
                    <a:pt x="4" y="14"/>
                  </a:lnTo>
                  <a:lnTo>
                    <a:pt x="13" y="16"/>
                  </a:lnTo>
                  <a:lnTo>
                    <a:pt x="13" y="0"/>
                  </a:lnTo>
                  <a:lnTo>
                    <a:pt x="6" y="0"/>
                  </a:lnTo>
                  <a:close/>
                </a:path>
              </a:pathLst>
            </a:custGeom>
            <a:grpFill/>
            <a:ln>
              <a:noFill/>
            </a:ln>
          </p:spPr>
          <p:txBody>
            <a:bodyPr/>
            <a:lstStyle/>
            <a:p>
              <a:endParaRPr lang="en-US" sz="1200"/>
            </a:p>
          </p:txBody>
        </p:sp>
        <p:sp>
          <p:nvSpPr>
            <p:cNvPr id="1049494" name="Freeform 140"/>
            <p:cNvSpPr/>
            <p:nvPr/>
          </p:nvSpPr>
          <p:spPr bwMode="gray">
            <a:xfrm>
              <a:off x="7535467" y="4421690"/>
              <a:ext cx="16669" cy="20240"/>
            </a:xfrm>
            <a:custGeom>
              <a:avLst/>
              <a:gdLst>
                <a:gd name="T0" fmla="*/ 0 w 14"/>
                <a:gd name="T1" fmla="*/ 0 h 17"/>
                <a:gd name="T2" fmla="*/ 2147483646 w 14"/>
                <a:gd name="T3" fmla="*/ 2147483646 h 17"/>
                <a:gd name="T4" fmla="*/ 2147483646 w 14"/>
                <a:gd name="T5" fmla="*/ 2147483646 h 17"/>
                <a:gd name="T6" fmla="*/ 2147483646 w 14"/>
                <a:gd name="T7" fmla="*/ 2147483646 h 17"/>
                <a:gd name="T8" fmla="*/ 0 w 14"/>
                <a:gd name="T9" fmla="*/ 0 h 17"/>
                <a:gd name="T10" fmla="*/ 0 w 14"/>
                <a:gd name="T11" fmla="*/ 0 h 17"/>
                <a:gd name="T12" fmla="*/ 0 60000 65536"/>
                <a:gd name="T13" fmla="*/ 0 60000 65536"/>
                <a:gd name="T14" fmla="*/ 0 60000 65536"/>
                <a:gd name="T15" fmla="*/ 0 60000 65536"/>
                <a:gd name="T16" fmla="*/ 0 60000 65536"/>
                <a:gd name="T17" fmla="*/ 0 60000 65536"/>
                <a:gd name="T18" fmla="*/ 0 w 14"/>
                <a:gd name="T19" fmla="*/ 0 h 17"/>
                <a:gd name="T20" fmla="*/ 14 w 14"/>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4" h="17">
                  <a:moveTo>
                    <a:pt x="0" y="0"/>
                  </a:moveTo>
                  <a:lnTo>
                    <a:pt x="3" y="13"/>
                  </a:lnTo>
                  <a:lnTo>
                    <a:pt x="11" y="17"/>
                  </a:lnTo>
                  <a:lnTo>
                    <a:pt x="14" y="5"/>
                  </a:lnTo>
                  <a:lnTo>
                    <a:pt x="0" y="0"/>
                  </a:lnTo>
                  <a:close/>
                </a:path>
              </a:pathLst>
            </a:custGeom>
            <a:grpFill/>
            <a:ln>
              <a:noFill/>
            </a:ln>
          </p:spPr>
          <p:txBody>
            <a:bodyPr/>
            <a:lstStyle/>
            <a:p>
              <a:endParaRPr lang="en-US" sz="1200"/>
            </a:p>
          </p:txBody>
        </p:sp>
        <p:sp>
          <p:nvSpPr>
            <p:cNvPr id="1049495" name="Freeform 141"/>
            <p:cNvSpPr/>
            <p:nvPr/>
          </p:nvSpPr>
          <p:spPr bwMode="gray">
            <a:xfrm>
              <a:off x="7548562" y="4455026"/>
              <a:ext cx="15479" cy="23813"/>
            </a:xfrm>
            <a:custGeom>
              <a:avLst/>
              <a:gdLst>
                <a:gd name="T0" fmla="*/ 2147483646 w 13"/>
                <a:gd name="T1" fmla="*/ 0 h 20"/>
                <a:gd name="T2" fmla="*/ 0 w 13"/>
                <a:gd name="T3" fmla="*/ 2147483646 h 20"/>
                <a:gd name="T4" fmla="*/ 2147483646 w 13"/>
                <a:gd name="T5" fmla="*/ 2147483646 h 20"/>
                <a:gd name="T6" fmla="*/ 2147483646 w 13"/>
                <a:gd name="T7" fmla="*/ 2147483646 h 20"/>
                <a:gd name="T8" fmla="*/ 2147483646 w 13"/>
                <a:gd name="T9" fmla="*/ 0 h 20"/>
                <a:gd name="T10" fmla="*/ 2147483646 w 13"/>
                <a:gd name="T11" fmla="*/ 0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 y="0"/>
                  </a:moveTo>
                  <a:lnTo>
                    <a:pt x="0" y="17"/>
                  </a:lnTo>
                  <a:lnTo>
                    <a:pt x="6" y="20"/>
                  </a:lnTo>
                  <a:lnTo>
                    <a:pt x="13" y="10"/>
                  </a:lnTo>
                  <a:lnTo>
                    <a:pt x="1" y="0"/>
                  </a:lnTo>
                  <a:close/>
                </a:path>
              </a:pathLst>
            </a:custGeom>
            <a:grpFill/>
            <a:ln>
              <a:noFill/>
            </a:ln>
          </p:spPr>
          <p:txBody>
            <a:bodyPr/>
            <a:lstStyle/>
            <a:p>
              <a:endParaRPr lang="en-US" sz="1200"/>
            </a:p>
          </p:txBody>
        </p:sp>
        <p:sp>
          <p:nvSpPr>
            <p:cNvPr id="1049496" name="Freeform 142"/>
            <p:cNvSpPr/>
            <p:nvPr/>
          </p:nvSpPr>
          <p:spPr bwMode="gray">
            <a:xfrm>
              <a:off x="7544991" y="4494316"/>
              <a:ext cx="17859" cy="14288"/>
            </a:xfrm>
            <a:custGeom>
              <a:avLst/>
              <a:gdLst>
                <a:gd name="T0" fmla="*/ 2147483646 w 15"/>
                <a:gd name="T1" fmla="*/ 0 h 12"/>
                <a:gd name="T2" fmla="*/ 0 w 15"/>
                <a:gd name="T3" fmla="*/ 2147483646 h 12"/>
                <a:gd name="T4" fmla="*/ 2147483646 w 15"/>
                <a:gd name="T5" fmla="*/ 2147483646 h 12"/>
                <a:gd name="T6" fmla="*/ 2147483646 w 15"/>
                <a:gd name="T7" fmla="*/ 2147483646 h 12"/>
                <a:gd name="T8" fmla="*/ 2147483646 w 15"/>
                <a:gd name="T9" fmla="*/ 0 h 12"/>
                <a:gd name="T10" fmla="*/ 2147483646 w 15"/>
                <a:gd name="T11" fmla="*/ 0 h 12"/>
                <a:gd name="T12" fmla="*/ 0 60000 65536"/>
                <a:gd name="T13" fmla="*/ 0 60000 65536"/>
                <a:gd name="T14" fmla="*/ 0 60000 65536"/>
                <a:gd name="T15" fmla="*/ 0 60000 65536"/>
                <a:gd name="T16" fmla="*/ 0 60000 65536"/>
                <a:gd name="T17" fmla="*/ 0 60000 65536"/>
                <a:gd name="T18" fmla="*/ 0 w 15"/>
                <a:gd name="T19" fmla="*/ 0 h 12"/>
                <a:gd name="T20" fmla="*/ 15 w 15"/>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5" h="12">
                  <a:moveTo>
                    <a:pt x="6" y="0"/>
                  </a:moveTo>
                  <a:lnTo>
                    <a:pt x="0" y="5"/>
                  </a:lnTo>
                  <a:lnTo>
                    <a:pt x="7" y="12"/>
                  </a:lnTo>
                  <a:lnTo>
                    <a:pt x="15" y="5"/>
                  </a:lnTo>
                  <a:lnTo>
                    <a:pt x="6" y="0"/>
                  </a:lnTo>
                  <a:close/>
                </a:path>
              </a:pathLst>
            </a:custGeom>
            <a:grpFill/>
            <a:ln>
              <a:noFill/>
            </a:ln>
          </p:spPr>
          <p:txBody>
            <a:bodyPr/>
            <a:lstStyle/>
            <a:p>
              <a:endParaRPr lang="en-US" sz="1200"/>
            </a:p>
          </p:txBody>
        </p:sp>
        <p:sp>
          <p:nvSpPr>
            <p:cNvPr id="1049497" name="Freeform 143"/>
            <p:cNvSpPr/>
            <p:nvPr/>
          </p:nvSpPr>
          <p:spPr bwMode="gray">
            <a:xfrm>
              <a:off x="5762626" y="3776371"/>
              <a:ext cx="16669" cy="16669"/>
            </a:xfrm>
            <a:custGeom>
              <a:avLst/>
              <a:gdLst>
                <a:gd name="T0" fmla="*/ 2147483646 w 14"/>
                <a:gd name="T1" fmla="*/ 0 h 14"/>
                <a:gd name="T2" fmla="*/ 0 w 14"/>
                <a:gd name="T3" fmla="*/ 2147483646 h 14"/>
                <a:gd name="T4" fmla="*/ 2147483646 w 14"/>
                <a:gd name="T5" fmla="*/ 2147483646 h 14"/>
                <a:gd name="T6" fmla="*/ 2147483646 w 14"/>
                <a:gd name="T7" fmla="*/ 2147483646 h 14"/>
                <a:gd name="T8" fmla="*/ 2147483646 w 14"/>
                <a:gd name="T9" fmla="*/ 0 h 14"/>
                <a:gd name="T10" fmla="*/ 2147483646 w 14"/>
                <a:gd name="T11" fmla="*/ 0 h 14"/>
                <a:gd name="T12" fmla="*/ 0 60000 65536"/>
                <a:gd name="T13" fmla="*/ 0 60000 65536"/>
                <a:gd name="T14" fmla="*/ 0 60000 65536"/>
                <a:gd name="T15" fmla="*/ 0 60000 65536"/>
                <a:gd name="T16" fmla="*/ 0 60000 65536"/>
                <a:gd name="T17" fmla="*/ 0 60000 65536"/>
                <a:gd name="T18" fmla="*/ 0 w 14"/>
                <a:gd name="T19" fmla="*/ 0 h 14"/>
                <a:gd name="T20" fmla="*/ 14 w 14"/>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4" h="14">
                  <a:moveTo>
                    <a:pt x="6" y="0"/>
                  </a:moveTo>
                  <a:lnTo>
                    <a:pt x="0" y="6"/>
                  </a:lnTo>
                  <a:lnTo>
                    <a:pt x="13" y="14"/>
                  </a:lnTo>
                  <a:lnTo>
                    <a:pt x="14" y="4"/>
                  </a:lnTo>
                  <a:lnTo>
                    <a:pt x="6" y="0"/>
                  </a:lnTo>
                  <a:close/>
                </a:path>
              </a:pathLst>
            </a:custGeom>
            <a:grpFill/>
            <a:ln>
              <a:noFill/>
            </a:ln>
          </p:spPr>
          <p:txBody>
            <a:bodyPr/>
            <a:lstStyle/>
            <a:p>
              <a:endParaRPr lang="en-US" sz="1200"/>
            </a:p>
          </p:txBody>
        </p:sp>
        <p:sp>
          <p:nvSpPr>
            <p:cNvPr id="1049498" name="Freeform 144"/>
            <p:cNvSpPr/>
            <p:nvPr/>
          </p:nvSpPr>
          <p:spPr bwMode="gray">
            <a:xfrm>
              <a:off x="5805489" y="3771609"/>
              <a:ext cx="22622" cy="11906"/>
            </a:xfrm>
            <a:custGeom>
              <a:avLst/>
              <a:gdLst>
                <a:gd name="T0" fmla="*/ 2147483646 w 19"/>
                <a:gd name="T1" fmla="*/ 0 h 10"/>
                <a:gd name="T2" fmla="*/ 0 w 19"/>
                <a:gd name="T3" fmla="*/ 2147483646 h 10"/>
                <a:gd name="T4" fmla="*/ 2147483646 w 19"/>
                <a:gd name="T5" fmla="*/ 2147483646 h 10"/>
                <a:gd name="T6" fmla="*/ 2147483646 w 19"/>
                <a:gd name="T7" fmla="*/ 2147483646 h 10"/>
                <a:gd name="T8" fmla="*/ 2147483646 w 19"/>
                <a:gd name="T9" fmla="*/ 0 h 10"/>
                <a:gd name="T10" fmla="*/ 2147483646 w 19"/>
                <a:gd name="T11" fmla="*/ 0 h 10"/>
                <a:gd name="T12" fmla="*/ 0 60000 65536"/>
                <a:gd name="T13" fmla="*/ 0 60000 65536"/>
                <a:gd name="T14" fmla="*/ 0 60000 65536"/>
                <a:gd name="T15" fmla="*/ 0 60000 65536"/>
                <a:gd name="T16" fmla="*/ 0 60000 65536"/>
                <a:gd name="T17" fmla="*/ 0 60000 65536"/>
                <a:gd name="T18" fmla="*/ 0 w 19"/>
                <a:gd name="T19" fmla="*/ 0 h 10"/>
                <a:gd name="T20" fmla="*/ 19 w 1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9" h="10">
                  <a:moveTo>
                    <a:pt x="10" y="0"/>
                  </a:moveTo>
                  <a:lnTo>
                    <a:pt x="0" y="5"/>
                  </a:lnTo>
                  <a:lnTo>
                    <a:pt x="8" y="10"/>
                  </a:lnTo>
                  <a:lnTo>
                    <a:pt x="19" y="8"/>
                  </a:lnTo>
                  <a:lnTo>
                    <a:pt x="10" y="0"/>
                  </a:lnTo>
                  <a:close/>
                </a:path>
              </a:pathLst>
            </a:custGeom>
            <a:grpFill/>
            <a:ln>
              <a:noFill/>
            </a:ln>
          </p:spPr>
          <p:txBody>
            <a:bodyPr/>
            <a:lstStyle/>
            <a:p>
              <a:endParaRPr lang="en-US" sz="1200"/>
            </a:p>
          </p:txBody>
        </p:sp>
        <p:sp>
          <p:nvSpPr>
            <p:cNvPr id="1049499" name="Freeform 145"/>
            <p:cNvSpPr/>
            <p:nvPr/>
          </p:nvSpPr>
          <p:spPr bwMode="gray">
            <a:xfrm>
              <a:off x="5818586" y="3794230"/>
              <a:ext cx="15478" cy="22622"/>
            </a:xfrm>
            <a:custGeom>
              <a:avLst/>
              <a:gdLst>
                <a:gd name="T0" fmla="*/ 2147483646 w 13"/>
                <a:gd name="T1" fmla="*/ 0 h 19"/>
                <a:gd name="T2" fmla="*/ 0 w 13"/>
                <a:gd name="T3" fmla="*/ 2147483646 h 19"/>
                <a:gd name="T4" fmla="*/ 2147483646 w 13"/>
                <a:gd name="T5" fmla="*/ 2147483646 h 19"/>
                <a:gd name="T6" fmla="*/ 2147483646 w 13"/>
                <a:gd name="T7" fmla="*/ 2147483646 h 19"/>
                <a:gd name="T8" fmla="*/ 2147483646 w 13"/>
                <a:gd name="T9" fmla="*/ 0 h 19"/>
                <a:gd name="T10" fmla="*/ 2147483646 w 13"/>
                <a:gd name="T11" fmla="*/ 0 h 19"/>
                <a:gd name="T12" fmla="*/ 0 60000 65536"/>
                <a:gd name="T13" fmla="*/ 0 60000 65536"/>
                <a:gd name="T14" fmla="*/ 0 60000 65536"/>
                <a:gd name="T15" fmla="*/ 0 60000 65536"/>
                <a:gd name="T16" fmla="*/ 0 60000 65536"/>
                <a:gd name="T17" fmla="*/ 0 60000 65536"/>
                <a:gd name="T18" fmla="*/ 0 w 13"/>
                <a:gd name="T19" fmla="*/ 0 h 19"/>
                <a:gd name="T20" fmla="*/ 13 w 13"/>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3" h="19">
                  <a:moveTo>
                    <a:pt x="4" y="0"/>
                  </a:moveTo>
                  <a:lnTo>
                    <a:pt x="0" y="12"/>
                  </a:lnTo>
                  <a:lnTo>
                    <a:pt x="5" y="19"/>
                  </a:lnTo>
                  <a:lnTo>
                    <a:pt x="13" y="13"/>
                  </a:lnTo>
                  <a:lnTo>
                    <a:pt x="4" y="0"/>
                  </a:lnTo>
                  <a:close/>
                </a:path>
              </a:pathLst>
            </a:custGeom>
            <a:grpFill/>
            <a:ln>
              <a:noFill/>
            </a:ln>
          </p:spPr>
          <p:txBody>
            <a:bodyPr/>
            <a:lstStyle/>
            <a:p>
              <a:endParaRPr lang="en-US" sz="1200"/>
            </a:p>
          </p:txBody>
        </p:sp>
        <p:sp>
          <p:nvSpPr>
            <p:cNvPr id="1049500" name="Freeform 146"/>
            <p:cNvSpPr/>
            <p:nvPr/>
          </p:nvSpPr>
          <p:spPr bwMode="gray">
            <a:xfrm>
              <a:off x="5860256" y="3821614"/>
              <a:ext cx="19050" cy="13097"/>
            </a:xfrm>
            <a:custGeom>
              <a:avLst/>
              <a:gdLst>
                <a:gd name="T0" fmla="*/ 2147483646 w 16"/>
                <a:gd name="T1" fmla="*/ 0 h 11"/>
                <a:gd name="T2" fmla="*/ 0 w 16"/>
                <a:gd name="T3" fmla="*/ 2147483646 h 11"/>
                <a:gd name="T4" fmla="*/ 2147483646 w 16"/>
                <a:gd name="T5" fmla="*/ 2147483646 h 11"/>
                <a:gd name="T6" fmla="*/ 2147483646 w 16"/>
                <a:gd name="T7" fmla="*/ 2147483646 h 11"/>
                <a:gd name="T8" fmla="*/ 2147483646 w 16"/>
                <a:gd name="T9" fmla="*/ 0 h 11"/>
                <a:gd name="T10" fmla="*/ 2147483646 w 16"/>
                <a:gd name="T11" fmla="*/ 0 h 11"/>
                <a:gd name="T12" fmla="*/ 0 60000 65536"/>
                <a:gd name="T13" fmla="*/ 0 60000 65536"/>
                <a:gd name="T14" fmla="*/ 0 60000 65536"/>
                <a:gd name="T15" fmla="*/ 0 60000 65536"/>
                <a:gd name="T16" fmla="*/ 0 60000 65536"/>
                <a:gd name="T17" fmla="*/ 0 60000 65536"/>
                <a:gd name="T18" fmla="*/ 0 w 16"/>
                <a:gd name="T19" fmla="*/ 0 h 11"/>
                <a:gd name="T20" fmla="*/ 16 w 16"/>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6" h="11">
                  <a:moveTo>
                    <a:pt x="3" y="0"/>
                  </a:moveTo>
                  <a:lnTo>
                    <a:pt x="0" y="7"/>
                  </a:lnTo>
                  <a:lnTo>
                    <a:pt x="4" y="11"/>
                  </a:lnTo>
                  <a:lnTo>
                    <a:pt x="16" y="5"/>
                  </a:lnTo>
                  <a:lnTo>
                    <a:pt x="3" y="0"/>
                  </a:lnTo>
                  <a:close/>
                </a:path>
              </a:pathLst>
            </a:custGeom>
            <a:grpFill/>
            <a:ln>
              <a:noFill/>
            </a:ln>
          </p:spPr>
          <p:txBody>
            <a:bodyPr/>
            <a:lstStyle/>
            <a:p>
              <a:endParaRPr lang="en-US" sz="1200"/>
            </a:p>
          </p:txBody>
        </p:sp>
        <p:sp>
          <p:nvSpPr>
            <p:cNvPr id="1049501" name="Freeform 147"/>
            <p:cNvSpPr/>
            <p:nvPr/>
          </p:nvSpPr>
          <p:spPr bwMode="gray">
            <a:xfrm>
              <a:off x="5985273" y="3897815"/>
              <a:ext cx="16669" cy="15478"/>
            </a:xfrm>
            <a:custGeom>
              <a:avLst/>
              <a:gdLst>
                <a:gd name="T0" fmla="*/ 2147483646 w 14"/>
                <a:gd name="T1" fmla="*/ 0 h 13"/>
                <a:gd name="T2" fmla="*/ 0 w 14"/>
                <a:gd name="T3" fmla="*/ 2147483646 h 13"/>
                <a:gd name="T4" fmla="*/ 2147483646 w 14"/>
                <a:gd name="T5" fmla="*/ 2147483646 h 13"/>
                <a:gd name="T6" fmla="*/ 2147483646 w 14"/>
                <a:gd name="T7" fmla="*/ 2147483646 h 13"/>
                <a:gd name="T8" fmla="*/ 2147483646 w 14"/>
                <a:gd name="T9" fmla="*/ 0 h 13"/>
                <a:gd name="T10" fmla="*/ 2147483646 w 14"/>
                <a:gd name="T11" fmla="*/ 0 h 13"/>
                <a:gd name="T12" fmla="*/ 0 60000 65536"/>
                <a:gd name="T13" fmla="*/ 0 60000 65536"/>
                <a:gd name="T14" fmla="*/ 0 60000 65536"/>
                <a:gd name="T15" fmla="*/ 0 60000 65536"/>
                <a:gd name="T16" fmla="*/ 0 60000 65536"/>
                <a:gd name="T17" fmla="*/ 0 60000 65536"/>
                <a:gd name="T18" fmla="*/ 0 w 14"/>
                <a:gd name="T19" fmla="*/ 0 h 13"/>
                <a:gd name="T20" fmla="*/ 14 w 14"/>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4" h="13">
                  <a:moveTo>
                    <a:pt x="6" y="0"/>
                  </a:moveTo>
                  <a:lnTo>
                    <a:pt x="0" y="6"/>
                  </a:lnTo>
                  <a:lnTo>
                    <a:pt x="6" y="13"/>
                  </a:lnTo>
                  <a:lnTo>
                    <a:pt x="14" y="9"/>
                  </a:lnTo>
                  <a:lnTo>
                    <a:pt x="6" y="0"/>
                  </a:lnTo>
                  <a:close/>
                </a:path>
              </a:pathLst>
            </a:custGeom>
            <a:grpFill/>
            <a:ln>
              <a:noFill/>
            </a:ln>
          </p:spPr>
          <p:txBody>
            <a:bodyPr/>
            <a:lstStyle/>
            <a:p>
              <a:endParaRPr lang="en-US" sz="1200"/>
            </a:p>
          </p:txBody>
        </p:sp>
        <p:sp>
          <p:nvSpPr>
            <p:cNvPr id="1049502" name="Freeform 148"/>
            <p:cNvSpPr/>
            <p:nvPr/>
          </p:nvSpPr>
          <p:spPr bwMode="gray">
            <a:xfrm>
              <a:off x="6026944" y="4004971"/>
              <a:ext cx="10716" cy="10715"/>
            </a:xfrm>
            <a:custGeom>
              <a:avLst/>
              <a:gdLst>
                <a:gd name="T0" fmla="*/ 2147483646 w 9"/>
                <a:gd name="T1" fmla="*/ 0 h 9"/>
                <a:gd name="T2" fmla="*/ 0 w 9"/>
                <a:gd name="T3" fmla="*/ 2147483646 h 9"/>
                <a:gd name="T4" fmla="*/ 2147483646 w 9"/>
                <a:gd name="T5" fmla="*/ 2147483646 h 9"/>
                <a:gd name="T6" fmla="*/ 2147483646 w 9"/>
                <a:gd name="T7" fmla="*/ 0 h 9"/>
                <a:gd name="T8" fmla="*/ 2147483646 w 9"/>
                <a:gd name="T9" fmla="*/ 0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9" y="0"/>
                  </a:moveTo>
                  <a:lnTo>
                    <a:pt x="0" y="5"/>
                  </a:lnTo>
                  <a:lnTo>
                    <a:pt x="5" y="9"/>
                  </a:lnTo>
                  <a:lnTo>
                    <a:pt x="9" y="0"/>
                  </a:lnTo>
                  <a:close/>
                </a:path>
              </a:pathLst>
            </a:custGeom>
            <a:grpFill/>
            <a:ln>
              <a:noFill/>
            </a:ln>
          </p:spPr>
          <p:txBody>
            <a:bodyPr/>
            <a:lstStyle/>
            <a:p>
              <a:endParaRPr lang="en-US" sz="1200"/>
            </a:p>
          </p:txBody>
        </p:sp>
        <p:sp>
          <p:nvSpPr>
            <p:cNvPr id="1049503" name="Freeform 149"/>
            <p:cNvSpPr/>
            <p:nvPr/>
          </p:nvSpPr>
          <p:spPr bwMode="gray">
            <a:xfrm>
              <a:off x="5986464" y="4006162"/>
              <a:ext cx="16669" cy="11906"/>
            </a:xfrm>
            <a:custGeom>
              <a:avLst/>
              <a:gdLst>
                <a:gd name="T0" fmla="*/ 2147483646 w 14"/>
                <a:gd name="T1" fmla="*/ 0 h 10"/>
                <a:gd name="T2" fmla="*/ 0 w 14"/>
                <a:gd name="T3" fmla="*/ 2147483646 h 10"/>
                <a:gd name="T4" fmla="*/ 2147483646 w 14"/>
                <a:gd name="T5" fmla="*/ 2147483646 h 10"/>
                <a:gd name="T6" fmla="*/ 2147483646 w 14"/>
                <a:gd name="T7" fmla="*/ 2147483646 h 10"/>
                <a:gd name="T8" fmla="*/ 2147483646 w 14"/>
                <a:gd name="T9" fmla="*/ 0 h 10"/>
                <a:gd name="T10" fmla="*/ 2147483646 w 14"/>
                <a:gd name="T11" fmla="*/ 0 h 10"/>
                <a:gd name="T12" fmla="*/ 0 60000 65536"/>
                <a:gd name="T13" fmla="*/ 0 60000 65536"/>
                <a:gd name="T14" fmla="*/ 0 60000 65536"/>
                <a:gd name="T15" fmla="*/ 0 60000 65536"/>
                <a:gd name="T16" fmla="*/ 0 60000 65536"/>
                <a:gd name="T17" fmla="*/ 0 60000 65536"/>
                <a:gd name="T18" fmla="*/ 0 w 14"/>
                <a:gd name="T19" fmla="*/ 0 h 10"/>
                <a:gd name="T20" fmla="*/ 14 w 14"/>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4" h="10">
                  <a:moveTo>
                    <a:pt x="12" y="0"/>
                  </a:moveTo>
                  <a:lnTo>
                    <a:pt x="0" y="3"/>
                  </a:lnTo>
                  <a:lnTo>
                    <a:pt x="7" y="10"/>
                  </a:lnTo>
                  <a:lnTo>
                    <a:pt x="14" y="10"/>
                  </a:lnTo>
                  <a:lnTo>
                    <a:pt x="12" y="0"/>
                  </a:lnTo>
                  <a:close/>
                </a:path>
              </a:pathLst>
            </a:custGeom>
            <a:grpFill/>
            <a:ln>
              <a:noFill/>
            </a:ln>
          </p:spPr>
          <p:txBody>
            <a:bodyPr/>
            <a:lstStyle/>
            <a:p>
              <a:endParaRPr lang="en-US" sz="1200"/>
            </a:p>
          </p:txBody>
        </p:sp>
        <p:sp>
          <p:nvSpPr>
            <p:cNvPr id="1049504" name="Freeform 150"/>
            <p:cNvSpPr/>
            <p:nvPr/>
          </p:nvSpPr>
          <p:spPr bwMode="gray">
            <a:xfrm>
              <a:off x="5960269" y="3995445"/>
              <a:ext cx="19050" cy="19050"/>
            </a:xfrm>
            <a:custGeom>
              <a:avLst/>
              <a:gdLst>
                <a:gd name="T0" fmla="*/ 2147483646 w 16"/>
                <a:gd name="T1" fmla="*/ 0 h 16"/>
                <a:gd name="T2" fmla="*/ 0 w 16"/>
                <a:gd name="T3" fmla="*/ 2147483646 h 16"/>
                <a:gd name="T4" fmla="*/ 2147483646 w 16"/>
                <a:gd name="T5" fmla="*/ 2147483646 h 16"/>
                <a:gd name="T6" fmla="*/ 2147483646 w 16"/>
                <a:gd name="T7" fmla="*/ 2147483646 h 16"/>
                <a:gd name="T8" fmla="*/ 2147483646 w 16"/>
                <a:gd name="T9" fmla="*/ 0 h 16"/>
                <a:gd name="T10" fmla="*/ 2147483646 w 16"/>
                <a:gd name="T11" fmla="*/ 0 h 16"/>
                <a:gd name="T12" fmla="*/ 0 60000 65536"/>
                <a:gd name="T13" fmla="*/ 0 60000 65536"/>
                <a:gd name="T14" fmla="*/ 0 60000 65536"/>
                <a:gd name="T15" fmla="*/ 0 60000 65536"/>
                <a:gd name="T16" fmla="*/ 0 60000 65536"/>
                <a:gd name="T17" fmla="*/ 0 60000 65536"/>
                <a:gd name="T18" fmla="*/ 0 w 16"/>
                <a:gd name="T19" fmla="*/ 0 h 16"/>
                <a:gd name="T20" fmla="*/ 16 w 16"/>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6" h="16">
                  <a:moveTo>
                    <a:pt x="6" y="0"/>
                  </a:moveTo>
                  <a:lnTo>
                    <a:pt x="0" y="6"/>
                  </a:lnTo>
                  <a:lnTo>
                    <a:pt x="10" y="16"/>
                  </a:lnTo>
                  <a:lnTo>
                    <a:pt x="16" y="2"/>
                  </a:lnTo>
                  <a:lnTo>
                    <a:pt x="6" y="0"/>
                  </a:lnTo>
                  <a:close/>
                </a:path>
              </a:pathLst>
            </a:custGeom>
            <a:grpFill/>
            <a:ln>
              <a:noFill/>
            </a:ln>
          </p:spPr>
          <p:txBody>
            <a:bodyPr/>
            <a:lstStyle/>
            <a:p>
              <a:endParaRPr lang="en-US" sz="1200"/>
            </a:p>
          </p:txBody>
        </p:sp>
        <p:sp>
          <p:nvSpPr>
            <p:cNvPr id="1049505" name="Freeform 151"/>
            <p:cNvSpPr/>
            <p:nvPr/>
          </p:nvSpPr>
          <p:spPr bwMode="gray">
            <a:xfrm>
              <a:off x="5850731" y="4233570"/>
              <a:ext cx="19050" cy="13097"/>
            </a:xfrm>
            <a:custGeom>
              <a:avLst/>
              <a:gdLst>
                <a:gd name="T0" fmla="*/ 2147483646 w 16"/>
                <a:gd name="T1" fmla="*/ 0 h 11"/>
                <a:gd name="T2" fmla="*/ 0 w 16"/>
                <a:gd name="T3" fmla="*/ 2147483646 h 11"/>
                <a:gd name="T4" fmla="*/ 2147483646 w 16"/>
                <a:gd name="T5" fmla="*/ 2147483646 h 11"/>
                <a:gd name="T6" fmla="*/ 2147483646 w 16"/>
                <a:gd name="T7" fmla="*/ 2147483646 h 11"/>
                <a:gd name="T8" fmla="*/ 2147483646 w 16"/>
                <a:gd name="T9" fmla="*/ 0 h 11"/>
                <a:gd name="T10" fmla="*/ 2147483646 w 16"/>
                <a:gd name="T11" fmla="*/ 0 h 11"/>
                <a:gd name="T12" fmla="*/ 0 60000 65536"/>
                <a:gd name="T13" fmla="*/ 0 60000 65536"/>
                <a:gd name="T14" fmla="*/ 0 60000 65536"/>
                <a:gd name="T15" fmla="*/ 0 60000 65536"/>
                <a:gd name="T16" fmla="*/ 0 60000 65536"/>
                <a:gd name="T17" fmla="*/ 0 60000 65536"/>
                <a:gd name="T18" fmla="*/ 0 w 16"/>
                <a:gd name="T19" fmla="*/ 0 h 11"/>
                <a:gd name="T20" fmla="*/ 16 w 16"/>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6" h="11">
                  <a:moveTo>
                    <a:pt x="11" y="0"/>
                  </a:moveTo>
                  <a:lnTo>
                    <a:pt x="0" y="5"/>
                  </a:lnTo>
                  <a:lnTo>
                    <a:pt x="8" y="11"/>
                  </a:lnTo>
                  <a:lnTo>
                    <a:pt x="16" y="6"/>
                  </a:lnTo>
                  <a:lnTo>
                    <a:pt x="11" y="0"/>
                  </a:lnTo>
                  <a:close/>
                </a:path>
              </a:pathLst>
            </a:custGeom>
            <a:grpFill/>
            <a:ln>
              <a:noFill/>
            </a:ln>
          </p:spPr>
          <p:txBody>
            <a:bodyPr/>
            <a:lstStyle/>
            <a:p>
              <a:endParaRPr lang="en-US" sz="1200"/>
            </a:p>
          </p:txBody>
        </p:sp>
        <p:sp>
          <p:nvSpPr>
            <p:cNvPr id="1049506" name="Freeform 152"/>
            <p:cNvSpPr/>
            <p:nvPr/>
          </p:nvSpPr>
          <p:spPr bwMode="gray">
            <a:xfrm>
              <a:off x="5885260" y="4246668"/>
              <a:ext cx="19050" cy="17860"/>
            </a:xfrm>
            <a:custGeom>
              <a:avLst/>
              <a:gdLst>
                <a:gd name="T0" fmla="*/ 2147483646 w 16"/>
                <a:gd name="T1" fmla="*/ 0 h 15"/>
                <a:gd name="T2" fmla="*/ 0 w 16"/>
                <a:gd name="T3" fmla="*/ 2147483646 h 15"/>
                <a:gd name="T4" fmla="*/ 2147483646 w 16"/>
                <a:gd name="T5" fmla="*/ 2147483646 h 15"/>
                <a:gd name="T6" fmla="*/ 2147483646 w 16"/>
                <a:gd name="T7" fmla="*/ 2147483646 h 15"/>
                <a:gd name="T8" fmla="*/ 2147483646 w 16"/>
                <a:gd name="T9" fmla="*/ 0 h 15"/>
                <a:gd name="T10" fmla="*/ 2147483646 w 16"/>
                <a:gd name="T11" fmla="*/ 0 h 15"/>
                <a:gd name="T12" fmla="*/ 0 60000 65536"/>
                <a:gd name="T13" fmla="*/ 0 60000 65536"/>
                <a:gd name="T14" fmla="*/ 0 60000 65536"/>
                <a:gd name="T15" fmla="*/ 0 60000 65536"/>
                <a:gd name="T16" fmla="*/ 0 60000 65536"/>
                <a:gd name="T17" fmla="*/ 0 60000 65536"/>
                <a:gd name="T18" fmla="*/ 0 w 16"/>
                <a:gd name="T19" fmla="*/ 0 h 15"/>
                <a:gd name="T20" fmla="*/ 16 w 16"/>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6" h="15">
                  <a:moveTo>
                    <a:pt x="7" y="0"/>
                  </a:moveTo>
                  <a:lnTo>
                    <a:pt x="0" y="6"/>
                  </a:lnTo>
                  <a:lnTo>
                    <a:pt x="4" y="15"/>
                  </a:lnTo>
                  <a:lnTo>
                    <a:pt x="16" y="10"/>
                  </a:lnTo>
                  <a:lnTo>
                    <a:pt x="7" y="0"/>
                  </a:lnTo>
                  <a:close/>
                </a:path>
              </a:pathLst>
            </a:custGeom>
            <a:grpFill/>
            <a:ln>
              <a:noFill/>
            </a:ln>
          </p:spPr>
          <p:txBody>
            <a:bodyPr/>
            <a:lstStyle/>
            <a:p>
              <a:endParaRPr lang="en-US" sz="1200"/>
            </a:p>
          </p:txBody>
        </p:sp>
        <p:sp>
          <p:nvSpPr>
            <p:cNvPr id="1049507" name="Freeform 153"/>
            <p:cNvSpPr/>
            <p:nvPr/>
          </p:nvSpPr>
          <p:spPr bwMode="gray">
            <a:xfrm>
              <a:off x="5866210" y="4265717"/>
              <a:ext cx="19050" cy="20241"/>
            </a:xfrm>
            <a:custGeom>
              <a:avLst/>
              <a:gdLst>
                <a:gd name="T0" fmla="*/ 2147483646 w 16"/>
                <a:gd name="T1" fmla="*/ 0 h 17"/>
                <a:gd name="T2" fmla="*/ 0 w 16"/>
                <a:gd name="T3" fmla="*/ 2147483646 h 17"/>
                <a:gd name="T4" fmla="*/ 2147483646 w 16"/>
                <a:gd name="T5" fmla="*/ 2147483646 h 17"/>
                <a:gd name="T6" fmla="*/ 2147483646 w 16"/>
                <a:gd name="T7" fmla="*/ 2147483646 h 17"/>
                <a:gd name="T8" fmla="*/ 2147483646 w 16"/>
                <a:gd name="T9" fmla="*/ 0 h 17"/>
                <a:gd name="T10" fmla="*/ 2147483646 w 16"/>
                <a:gd name="T11" fmla="*/ 0 h 17"/>
                <a:gd name="T12" fmla="*/ 0 60000 65536"/>
                <a:gd name="T13" fmla="*/ 0 60000 65536"/>
                <a:gd name="T14" fmla="*/ 0 60000 65536"/>
                <a:gd name="T15" fmla="*/ 0 60000 65536"/>
                <a:gd name="T16" fmla="*/ 0 60000 65536"/>
                <a:gd name="T17" fmla="*/ 0 60000 65536"/>
                <a:gd name="T18" fmla="*/ 0 w 16"/>
                <a:gd name="T19" fmla="*/ 0 h 17"/>
                <a:gd name="T20" fmla="*/ 16 w 1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6" h="17">
                  <a:moveTo>
                    <a:pt x="8" y="0"/>
                  </a:moveTo>
                  <a:lnTo>
                    <a:pt x="0" y="5"/>
                  </a:lnTo>
                  <a:lnTo>
                    <a:pt x="8" y="17"/>
                  </a:lnTo>
                  <a:lnTo>
                    <a:pt x="16" y="13"/>
                  </a:lnTo>
                  <a:lnTo>
                    <a:pt x="8" y="0"/>
                  </a:lnTo>
                  <a:close/>
                </a:path>
              </a:pathLst>
            </a:custGeom>
            <a:grpFill/>
            <a:ln>
              <a:noFill/>
            </a:ln>
          </p:spPr>
          <p:txBody>
            <a:bodyPr/>
            <a:lstStyle/>
            <a:p>
              <a:endParaRPr lang="en-US" sz="1200"/>
            </a:p>
          </p:txBody>
        </p:sp>
        <p:sp>
          <p:nvSpPr>
            <p:cNvPr id="1049508" name="Freeform 154"/>
            <p:cNvSpPr/>
            <p:nvPr/>
          </p:nvSpPr>
          <p:spPr bwMode="gray">
            <a:xfrm>
              <a:off x="3512344" y="3974015"/>
              <a:ext cx="20241" cy="21431"/>
            </a:xfrm>
            <a:custGeom>
              <a:avLst/>
              <a:gdLst>
                <a:gd name="T0" fmla="*/ 2147483646 w 17"/>
                <a:gd name="T1" fmla="*/ 0 h 18"/>
                <a:gd name="T2" fmla="*/ 0 w 17"/>
                <a:gd name="T3" fmla="*/ 2147483646 h 18"/>
                <a:gd name="T4" fmla="*/ 2147483646 w 17"/>
                <a:gd name="T5" fmla="*/ 2147483646 h 18"/>
                <a:gd name="T6" fmla="*/ 2147483646 w 17"/>
                <a:gd name="T7" fmla="*/ 2147483646 h 18"/>
                <a:gd name="T8" fmla="*/ 2147483646 w 17"/>
                <a:gd name="T9" fmla="*/ 0 h 18"/>
                <a:gd name="T10" fmla="*/ 2147483646 w 17"/>
                <a:gd name="T11" fmla="*/ 0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2" y="0"/>
                  </a:moveTo>
                  <a:lnTo>
                    <a:pt x="0" y="11"/>
                  </a:lnTo>
                  <a:lnTo>
                    <a:pt x="11" y="18"/>
                  </a:lnTo>
                  <a:lnTo>
                    <a:pt x="17" y="13"/>
                  </a:lnTo>
                  <a:lnTo>
                    <a:pt x="2" y="0"/>
                  </a:lnTo>
                  <a:close/>
                </a:path>
              </a:pathLst>
            </a:custGeom>
            <a:grpFill/>
            <a:ln>
              <a:noFill/>
            </a:ln>
          </p:spPr>
          <p:txBody>
            <a:bodyPr/>
            <a:lstStyle/>
            <a:p>
              <a:endParaRPr lang="en-US" sz="1200"/>
            </a:p>
          </p:txBody>
        </p:sp>
        <p:sp>
          <p:nvSpPr>
            <p:cNvPr id="1049509" name="Freeform 155"/>
            <p:cNvSpPr/>
            <p:nvPr/>
          </p:nvSpPr>
          <p:spPr bwMode="gray">
            <a:xfrm>
              <a:off x="3534967" y="3994255"/>
              <a:ext cx="21431" cy="21431"/>
            </a:xfrm>
            <a:custGeom>
              <a:avLst/>
              <a:gdLst>
                <a:gd name="T0" fmla="*/ 2147483646 w 18"/>
                <a:gd name="T1" fmla="*/ 0 h 18"/>
                <a:gd name="T2" fmla="*/ 0 w 18"/>
                <a:gd name="T3" fmla="*/ 2147483646 h 18"/>
                <a:gd name="T4" fmla="*/ 2147483646 w 18"/>
                <a:gd name="T5" fmla="*/ 2147483646 h 18"/>
                <a:gd name="T6" fmla="*/ 2147483646 w 18"/>
                <a:gd name="T7" fmla="*/ 2147483646 h 18"/>
                <a:gd name="T8" fmla="*/ 2147483646 w 18"/>
                <a:gd name="T9" fmla="*/ 0 h 18"/>
                <a:gd name="T10" fmla="*/ 2147483646 w 18"/>
                <a:gd name="T11" fmla="*/ 0 h 18"/>
                <a:gd name="T12" fmla="*/ 0 60000 65536"/>
                <a:gd name="T13" fmla="*/ 0 60000 65536"/>
                <a:gd name="T14" fmla="*/ 0 60000 65536"/>
                <a:gd name="T15" fmla="*/ 0 60000 65536"/>
                <a:gd name="T16" fmla="*/ 0 60000 65536"/>
                <a:gd name="T17" fmla="*/ 0 60000 65536"/>
                <a:gd name="T18" fmla="*/ 0 w 18"/>
                <a:gd name="T19" fmla="*/ 0 h 18"/>
                <a:gd name="T20" fmla="*/ 18 w 18"/>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8" h="18">
                  <a:moveTo>
                    <a:pt x="10" y="0"/>
                  </a:moveTo>
                  <a:lnTo>
                    <a:pt x="0" y="7"/>
                  </a:lnTo>
                  <a:lnTo>
                    <a:pt x="9" y="18"/>
                  </a:lnTo>
                  <a:lnTo>
                    <a:pt x="18" y="9"/>
                  </a:lnTo>
                  <a:lnTo>
                    <a:pt x="10" y="0"/>
                  </a:lnTo>
                  <a:close/>
                </a:path>
              </a:pathLst>
            </a:custGeom>
            <a:grpFill/>
            <a:ln>
              <a:noFill/>
            </a:ln>
          </p:spPr>
          <p:txBody>
            <a:bodyPr/>
            <a:lstStyle/>
            <a:p>
              <a:endParaRPr lang="en-US" sz="1200"/>
            </a:p>
          </p:txBody>
        </p:sp>
        <p:sp>
          <p:nvSpPr>
            <p:cNvPr id="1049510" name="Freeform 156"/>
            <p:cNvSpPr/>
            <p:nvPr/>
          </p:nvSpPr>
          <p:spPr bwMode="gray">
            <a:xfrm>
              <a:off x="3561161" y="4014495"/>
              <a:ext cx="16669" cy="22622"/>
            </a:xfrm>
            <a:custGeom>
              <a:avLst/>
              <a:gdLst>
                <a:gd name="T0" fmla="*/ 2147483646 w 14"/>
                <a:gd name="T1" fmla="*/ 0 h 19"/>
                <a:gd name="T2" fmla="*/ 0 w 14"/>
                <a:gd name="T3" fmla="*/ 2147483646 h 19"/>
                <a:gd name="T4" fmla="*/ 2147483646 w 14"/>
                <a:gd name="T5" fmla="*/ 2147483646 h 19"/>
                <a:gd name="T6" fmla="*/ 2147483646 w 14"/>
                <a:gd name="T7" fmla="*/ 2147483646 h 19"/>
                <a:gd name="T8" fmla="*/ 2147483646 w 14"/>
                <a:gd name="T9" fmla="*/ 0 h 19"/>
                <a:gd name="T10" fmla="*/ 2147483646 w 14"/>
                <a:gd name="T11" fmla="*/ 0 h 19"/>
                <a:gd name="T12" fmla="*/ 0 60000 65536"/>
                <a:gd name="T13" fmla="*/ 0 60000 65536"/>
                <a:gd name="T14" fmla="*/ 0 60000 65536"/>
                <a:gd name="T15" fmla="*/ 0 60000 65536"/>
                <a:gd name="T16" fmla="*/ 0 60000 65536"/>
                <a:gd name="T17" fmla="*/ 0 60000 65536"/>
                <a:gd name="T18" fmla="*/ 0 w 14"/>
                <a:gd name="T19" fmla="*/ 0 h 19"/>
                <a:gd name="T20" fmla="*/ 14 w 14"/>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4" h="19">
                  <a:moveTo>
                    <a:pt x="8" y="0"/>
                  </a:moveTo>
                  <a:lnTo>
                    <a:pt x="0" y="11"/>
                  </a:lnTo>
                  <a:lnTo>
                    <a:pt x="3" y="19"/>
                  </a:lnTo>
                  <a:lnTo>
                    <a:pt x="14" y="13"/>
                  </a:lnTo>
                  <a:lnTo>
                    <a:pt x="8" y="0"/>
                  </a:lnTo>
                  <a:close/>
                </a:path>
              </a:pathLst>
            </a:custGeom>
            <a:grpFill/>
            <a:ln>
              <a:noFill/>
            </a:ln>
          </p:spPr>
          <p:txBody>
            <a:bodyPr/>
            <a:lstStyle/>
            <a:p>
              <a:endParaRPr lang="en-US" sz="1200"/>
            </a:p>
          </p:txBody>
        </p:sp>
        <p:sp>
          <p:nvSpPr>
            <p:cNvPr id="1049511" name="Freeform 157"/>
            <p:cNvSpPr/>
            <p:nvPr/>
          </p:nvSpPr>
          <p:spPr bwMode="gray">
            <a:xfrm>
              <a:off x="3581401" y="4040689"/>
              <a:ext cx="35719" cy="47625"/>
            </a:xfrm>
            <a:custGeom>
              <a:avLst/>
              <a:gdLst>
                <a:gd name="T0" fmla="*/ 2147483646 w 30"/>
                <a:gd name="T1" fmla="*/ 0 h 40"/>
                <a:gd name="T2" fmla="*/ 0 w 30"/>
                <a:gd name="T3" fmla="*/ 2147483646 h 40"/>
                <a:gd name="T4" fmla="*/ 2147483646 w 30"/>
                <a:gd name="T5" fmla="*/ 2147483646 h 40"/>
                <a:gd name="T6" fmla="*/ 2147483646 w 30"/>
                <a:gd name="T7" fmla="*/ 2147483646 h 40"/>
                <a:gd name="T8" fmla="*/ 2147483646 w 30"/>
                <a:gd name="T9" fmla="*/ 2147483646 h 40"/>
                <a:gd name="T10" fmla="*/ 2147483646 w 30"/>
                <a:gd name="T11" fmla="*/ 2147483646 h 40"/>
                <a:gd name="T12" fmla="*/ 2147483646 w 30"/>
                <a:gd name="T13" fmla="*/ 0 h 40"/>
                <a:gd name="T14" fmla="*/ 2147483646 w 30"/>
                <a:gd name="T15" fmla="*/ 0 h 40"/>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40"/>
                <a:gd name="T26" fmla="*/ 30 w 30"/>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40">
                  <a:moveTo>
                    <a:pt x="5" y="0"/>
                  </a:moveTo>
                  <a:lnTo>
                    <a:pt x="0" y="28"/>
                  </a:lnTo>
                  <a:lnTo>
                    <a:pt x="5" y="40"/>
                  </a:lnTo>
                  <a:lnTo>
                    <a:pt x="22" y="35"/>
                  </a:lnTo>
                  <a:lnTo>
                    <a:pt x="30" y="21"/>
                  </a:lnTo>
                  <a:lnTo>
                    <a:pt x="12" y="4"/>
                  </a:lnTo>
                  <a:lnTo>
                    <a:pt x="5" y="0"/>
                  </a:lnTo>
                  <a:close/>
                </a:path>
              </a:pathLst>
            </a:custGeom>
            <a:grpFill/>
            <a:ln>
              <a:noFill/>
            </a:ln>
          </p:spPr>
          <p:txBody>
            <a:bodyPr/>
            <a:lstStyle/>
            <a:p>
              <a:endParaRPr lang="en-US" sz="1200"/>
            </a:p>
          </p:txBody>
        </p:sp>
        <p:sp>
          <p:nvSpPr>
            <p:cNvPr id="1049512" name="Freeform 158"/>
            <p:cNvSpPr/>
            <p:nvPr/>
          </p:nvSpPr>
          <p:spPr bwMode="gray">
            <a:xfrm>
              <a:off x="3608786" y="4930086"/>
              <a:ext cx="20240" cy="16669"/>
            </a:xfrm>
            <a:custGeom>
              <a:avLst/>
              <a:gdLst>
                <a:gd name="T0" fmla="*/ 2147483646 w 17"/>
                <a:gd name="T1" fmla="*/ 2147483646 h 14"/>
                <a:gd name="T2" fmla="*/ 0 w 17"/>
                <a:gd name="T3" fmla="*/ 0 h 14"/>
                <a:gd name="T4" fmla="*/ 0 w 17"/>
                <a:gd name="T5" fmla="*/ 2147483646 h 14"/>
                <a:gd name="T6" fmla="*/ 2147483646 w 17"/>
                <a:gd name="T7" fmla="*/ 2147483646 h 14"/>
                <a:gd name="T8" fmla="*/ 2147483646 w 17"/>
                <a:gd name="T9" fmla="*/ 2147483646 h 14"/>
                <a:gd name="T10" fmla="*/ 2147483646 w 17"/>
                <a:gd name="T11" fmla="*/ 2147483646 h 14"/>
                <a:gd name="T12" fmla="*/ 2147483646 w 17"/>
                <a:gd name="T13" fmla="*/ 2147483646 h 14"/>
                <a:gd name="T14" fmla="*/ 0 60000 65536"/>
                <a:gd name="T15" fmla="*/ 0 60000 65536"/>
                <a:gd name="T16" fmla="*/ 0 60000 65536"/>
                <a:gd name="T17" fmla="*/ 0 60000 65536"/>
                <a:gd name="T18" fmla="*/ 0 60000 65536"/>
                <a:gd name="T19" fmla="*/ 0 60000 65536"/>
                <a:gd name="T20" fmla="*/ 0 60000 65536"/>
                <a:gd name="T21" fmla="*/ 0 w 17"/>
                <a:gd name="T22" fmla="*/ 0 h 14"/>
                <a:gd name="T23" fmla="*/ 17 w 17"/>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4">
                  <a:moveTo>
                    <a:pt x="11" y="1"/>
                  </a:moveTo>
                  <a:lnTo>
                    <a:pt x="0" y="0"/>
                  </a:lnTo>
                  <a:lnTo>
                    <a:pt x="0" y="9"/>
                  </a:lnTo>
                  <a:lnTo>
                    <a:pt x="8" y="14"/>
                  </a:lnTo>
                  <a:lnTo>
                    <a:pt x="17" y="9"/>
                  </a:lnTo>
                  <a:lnTo>
                    <a:pt x="11" y="1"/>
                  </a:lnTo>
                  <a:close/>
                </a:path>
              </a:pathLst>
            </a:custGeom>
            <a:grpFill/>
            <a:ln>
              <a:noFill/>
            </a:ln>
          </p:spPr>
          <p:txBody>
            <a:bodyPr/>
            <a:lstStyle/>
            <a:p>
              <a:endParaRPr lang="en-US" sz="1200"/>
            </a:p>
          </p:txBody>
        </p:sp>
        <p:sp>
          <p:nvSpPr>
            <p:cNvPr id="1049513" name="Freeform 159"/>
            <p:cNvSpPr/>
            <p:nvPr/>
          </p:nvSpPr>
          <p:spPr bwMode="gray">
            <a:xfrm>
              <a:off x="3645694" y="4941993"/>
              <a:ext cx="28575" cy="26194"/>
            </a:xfrm>
            <a:custGeom>
              <a:avLst/>
              <a:gdLst>
                <a:gd name="T0" fmla="*/ 2147483646 w 24"/>
                <a:gd name="T1" fmla="*/ 0 h 22"/>
                <a:gd name="T2" fmla="*/ 0 w 24"/>
                <a:gd name="T3" fmla="*/ 2147483646 h 22"/>
                <a:gd name="T4" fmla="*/ 2147483646 w 24"/>
                <a:gd name="T5" fmla="*/ 2147483646 h 22"/>
                <a:gd name="T6" fmla="*/ 2147483646 w 24"/>
                <a:gd name="T7" fmla="*/ 2147483646 h 22"/>
                <a:gd name="T8" fmla="*/ 2147483646 w 24"/>
                <a:gd name="T9" fmla="*/ 2147483646 h 22"/>
                <a:gd name="T10" fmla="*/ 2147483646 w 24"/>
                <a:gd name="T11" fmla="*/ 0 h 22"/>
                <a:gd name="T12" fmla="*/ 2147483646 w 24"/>
                <a:gd name="T13" fmla="*/ 0 h 22"/>
                <a:gd name="T14" fmla="*/ 0 60000 65536"/>
                <a:gd name="T15" fmla="*/ 0 60000 65536"/>
                <a:gd name="T16" fmla="*/ 0 60000 65536"/>
                <a:gd name="T17" fmla="*/ 0 60000 65536"/>
                <a:gd name="T18" fmla="*/ 0 60000 65536"/>
                <a:gd name="T19" fmla="*/ 0 60000 65536"/>
                <a:gd name="T20" fmla="*/ 0 60000 65536"/>
                <a:gd name="T21" fmla="*/ 0 w 24"/>
                <a:gd name="T22" fmla="*/ 0 h 22"/>
                <a:gd name="T23" fmla="*/ 24 w 24"/>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2">
                  <a:moveTo>
                    <a:pt x="14" y="0"/>
                  </a:moveTo>
                  <a:lnTo>
                    <a:pt x="0" y="9"/>
                  </a:lnTo>
                  <a:lnTo>
                    <a:pt x="10" y="22"/>
                  </a:lnTo>
                  <a:lnTo>
                    <a:pt x="19" y="21"/>
                  </a:lnTo>
                  <a:lnTo>
                    <a:pt x="24" y="15"/>
                  </a:lnTo>
                  <a:lnTo>
                    <a:pt x="14" y="0"/>
                  </a:lnTo>
                  <a:close/>
                </a:path>
              </a:pathLst>
            </a:custGeom>
            <a:grpFill/>
            <a:ln>
              <a:noFill/>
            </a:ln>
          </p:spPr>
          <p:txBody>
            <a:bodyPr/>
            <a:lstStyle/>
            <a:p>
              <a:endParaRPr lang="en-US" sz="1200"/>
            </a:p>
          </p:txBody>
        </p:sp>
        <p:sp>
          <p:nvSpPr>
            <p:cNvPr id="1049514" name="Freeform 160"/>
            <p:cNvSpPr/>
            <p:nvPr/>
          </p:nvSpPr>
          <p:spPr bwMode="gray">
            <a:xfrm>
              <a:off x="5163741" y="4188328"/>
              <a:ext cx="14288" cy="11906"/>
            </a:xfrm>
            <a:custGeom>
              <a:avLst/>
              <a:gdLst>
                <a:gd name="T0" fmla="*/ 2147483646 w 12"/>
                <a:gd name="T1" fmla="*/ 0 h 10"/>
                <a:gd name="T2" fmla="*/ 0 w 12"/>
                <a:gd name="T3" fmla="*/ 2147483646 h 10"/>
                <a:gd name="T4" fmla="*/ 2147483646 w 12"/>
                <a:gd name="T5" fmla="*/ 2147483646 h 10"/>
                <a:gd name="T6" fmla="*/ 2147483646 w 12"/>
                <a:gd name="T7" fmla="*/ 2147483646 h 10"/>
                <a:gd name="T8" fmla="*/ 2147483646 w 12"/>
                <a:gd name="T9" fmla="*/ 2147483646 h 10"/>
                <a:gd name="T10" fmla="*/ 2147483646 w 12"/>
                <a:gd name="T11" fmla="*/ 0 h 10"/>
                <a:gd name="T12" fmla="*/ 2147483646 w 12"/>
                <a:gd name="T13" fmla="*/ 0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8" y="0"/>
                  </a:moveTo>
                  <a:lnTo>
                    <a:pt x="0" y="4"/>
                  </a:lnTo>
                  <a:lnTo>
                    <a:pt x="2" y="10"/>
                  </a:lnTo>
                  <a:lnTo>
                    <a:pt x="12" y="5"/>
                  </a:lnTo>
                  <a:lnTo>
                    <a:pt x="10" y="2"/>
                  </a:lnTo>
                  <a:lnTo>
                    <a:pt x="8" y="0"/>
                  </a:lnTo>
                  <a:close/>
                </a:path>
              </a:pathLst>
            </a:custGeom>
            <a:grpFill/>
            <a:ln>
              <a:noFill/>
            </a:ln>
          </p:spPr>
          <p:txBody>
            <a:bodyPr/>
            <a:lstStyle/>
            <a:p>
              <a:endParaRPr lang="en-US" sz="1200"/>
            </a:p>
          </p:txBody>
        </p:sp>
        <p:sp>
          <p:nvSpPr>
            <p:cNvPr id="1049515" name="Freeform 161"/>
            <p:cNvSpPr/>
            <p:nvPr/>
          </p:nvSpPr>
          <p:spPr bwMode="gray">
            <a:xfrm>
              <a:off x="5183981" y="4197853"/>
              <a:ext cx="14288" cy="21431"/>
            </a:xfrm>
            <a:custGeom>
              <a:avLst/>
              <a:gdLst>
                <a:gd name="T0" fmla="*/ 2147483646 w 12"/>
                <a:gd name="T1" fmla="*/ 0 h 18"/>
                <a:gd name="T2" fmla="*/ 0 w 12"/>
                <a:gd name="T3" fmla="*/ 2147483646 h 18"/>
                <a:gd name="T4" fmla="*/ 2147483646 w 12"/>
                <a:gd name="T5" fmla="*/ 2147483646 h 18"/>
                <a:gd name="T6" fmla="*/ 2147483646 w 12"/>
                <a:gd name="T7" fmla="*/ 2147483646 h 18"/>
                <a:gd name="T8" fmla="*/ 2147483646 w 12"/>
                <a:gd name="T9" fmla="*/ 0 h 18"/>
                <a:gd name="T10" fmla="*/ 2147483646 w 12"/>
                <a:gd name="T11" fmla="*/ 0 h 18"/>
                <a:gd name="T12" fmla="*/ 0 60000 65536"/>
                <a:gd name="T13" fmla="*/ 0 60000 65536"/>
                <a:gd name="T14" fmla="*/ 0 60000 65536"/>
                <a:gd name="T15" fmla="*/ 0 60000 65536"/>
                <a:gd name="T16" fmla="*/ 0 60000 65536"/>
                <a:gd name="T17" fmla="*/ 0 60000 65536"/>
                <a:gd name="T18" fmla="*/ 0 w 12"/>
                <a:gd name="T19" fmla="*/ 0 h 18"/>
                <a:gd name="T20" fmla="*/ 12 w 1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2" h="18">
                  <a:moveTo>
                    <a:pt x="4" y="0"/>
                  </a:moveTo>
                  <a:lnTo>
                    <a:pt x="0" y="10"/>
                  </a:lnTo>
                  <a:lnTo>
                    <a:pt x="5" y="18"/>
                  </a:lnTo>
                  <a:lnTo>
                    <a:pt x="12" y="11"/>
                  </a:lnTo>
                  <a:lnTo>
                    <a:pt x="4" y="0"/>
                  </a:lnTo>
                  <a:close/>
                </a:path>
              </a:pathLst>
            </a:custGeom>
            <a:grpFill/>
            <a:ln>
              <a:noFill/>
            </a:ln>
          </p:spPr>
          <p:txBody>
            <a:bodyPr/>
            <a:lstStyle/>
            <a:p>
              <a:endParaRPr lang="en-US" sz="1200"/>
            </a:p>
          </p:txBody>
        </p:sp>
        <p:sp>
          <p:nvSpPr>
            <p:cNvPr id="1049516" name="Freeform 162"/>
            <p:cNvSpPr/>
            <p:nvPr/>
          </p:nvSpPr>
          <p:spPr bwMode="gray">
            <a:xfrm>
              <a:off x="5200650" y="4229998"/>
              <a:ext cx="14288" cy="15479"/>
            </a:xfrm>
            <a:custGeom>
              <a:avLst/>
              <a:gdLst>
                <a:gd name="T0" fmla="*/ 2147483646 w 12"/>
                <a:gd name="T1" fmla="*/ 0 h 13"/>
                <a:gd name="T2" fmla="*/ 0 w 12"/>
                <a:gd name="T3" fmla="*/ 2147483646 h 13"/>
                <a:gd name="T4" fmla="*/ 2147483646 w 12"/>
                <a:gd name="T5" fmla="*/ 2147483646 h 13"/>
                <a:gd name="T6" fmla="*/ 2147483646 w 12"/>
                <a:gd name="T7" fmla="*/ 2147483646 h 13"/>
                <a:gd name="T8" fmla="*/ 2147483646 w 12"/>
                <a:gd name="T9" fmla="*/ 0 h 13"/>
                <a:gd name="T10" fmla="*/ 2147483646 w 12"/>
                <a:gd name="T11" fmla="*/ 0 h 13"/>
                <a:gd name="T12" fmla="*/ 0 60000 65536"/>
                <a:gd name="T13" fmla="*/ 0 60000 65536"/>
                <a:gd name="T14" fmla="*/ 0 60000 65536"/>
                <a:gd name="T15" fmla="*/ 0 60000 65536"/>
                <a:gd name="T16" fmla="*/ 0 60000 65536"/>
                <a:gd name="T17" fmla="*/ 0 60000 65536"/>
                <a:gd name="T18" fmla="*/ 0 w 12"/>
                <a:gd name="T19" fmla="*/ 0 h 13"/>
                <a:gd name="T20" fmla="*/ 12 w 12"/>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2" h="13">
                  <a:moveTo>
                    <a:pt x="5" y="0"/>
                  </a:moveTo>
                  <a:lnTo>
                    <a:pt x="0" y="5"/>
                  </a:lnTo>
                  <a:lnTo>
                    <a:pt x="4" y="13"/>
                  </a:lnTo>
                  <a:lnTo>
                    <a:pt x="12" y="12"/>
                  </a:lnTo>
                  <a:lnTo>
                    <a:pt x="5" y="0"/>
                  </a:lnTo>
                  <a:close/>
                </a:path>
              </a:pathLst>
            </a:custGeom>
            <a:grpFill/>
            <a:ln>
              <a:noFill/>
            </a:ln>
          </p:spPr>
          <p:txBody>
            <a:bodyPr/>
            <a:lstStyle/>
            <a:p>
              <a:endParaRPr lang="en-US" sz="1200"/>
            </a:p>
          </p:txBody>
        </p:sp>
        <p:sp>
          <p:nvSpPr>
            <p:cNvPr id="1049517" name="Freeform 163"/>
            <p:cNvSpPr/>
            <p:nvPr/>
          </p:nvSpPr>
          <p:spPr bwMode="gray">
            <a:xfrm>
              <a:off x="5201841" y="4255002"/>
              <a:ext cx="17859" cy="16669"/>
            </a:xfrm>
            <a:custGeom>
              <a:avLst/>
              <a:gdLst>
                <a:gd name="T0" fmla="*/ 2147483646 w 15"/>
                <a:gd name="T1" fmla="*/ 0 h 14"/>
                <a:gd name="T2" fmla="*/ 0 w 15"/>
                <a:gd name="T3" fmla="*/ 2147483646 h 14"/>
                <a:gd name="T4" fmla="*/ 2147483646 w 15"/>
                <a:gd name="T5" fmla="*/ 2147483646 h 14"/>
                <a:gd name="T6" fmla="*/ 2147483646 w 15"/>
                <a:gd name="T7" fmla="*/ 2147483646 h 14"/>
                <a:gd name="T8" fmla="*/ 2147483646 w 15"/>
                <a:gd name="T9" fmla="*/ 0 h 14"/>
                <a:gd name="T10" fmla="*/ 2147483646 w 15"/>
                <a:gd name="T11" fmla="*/ 0 h 14"/>
                <a:gd name="T12" fmla="*/ 0 60000 65536"/>
                <a:gd name="T13" fmla="*/ 0 60000 65536"/>
                <a:gd name="T14" fmla="*/ 0 60000 65536"/>
                <a:gd name="T15" fmla="*/ 0 60000 65536"/>
                <a:gd name="T16" fmla="*/ 0 60000 65536"/>
                <a:gd name="T17" fmla="*/ 0 60000 65536"/>
                <a:gd name="T18" fmla="*/ 0 w 15"/>
                <a:gd name="T19" fmla="*/ 0 h 14"/>
                <a:gd name="T20" fmla="*/ 15 w 1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5" h="14">
                  <a:moveTo>
                    <a:pt x="4" y="0"/>
                  </a:moveTo>
                  <a:lnTo>
                    <a:pt x="0" y="8"/>
                  </a:lnTo>
                  <a:lnTo>
                    <a:pt x="7" y="14"/>
                  </a:lnTo>
                  <a:lnTo>
                    <a:pt x="15" y="10"/>
                  </a:lnTo>
                  <a:lnTo>
                    <a:pt x="4" y="0"/>
                  </a:lnTo>
                  <a:close/>
                </a:path>
              </a:pathLst>
            </a:custGeom>
            <a:grpFill/>
            <a:ln>
              <a:noFill/>
            </a:ln>
          </p:spPr>
          <p:txBody>
            <a:bodyPr/>
            <a:lstStyle/>
            <a:p>
              <a:endParaRPr lang="en-US" sz="1200"/>
            </a:p>
          </p:txBody>
        </p:sp>
        <p:sp>
          <p:nvSpPr>
            <p:cNvPr id="1049518" name="Freeform 164"/>
            <p:cNvSpPr/>
            <p:nvPr/>
          </p:nvSpPr>
          <p:spPr bwMode="gray">
            <a:xfrm>
              <a:off x="5199461" y="4278815"/>
              <a:ext cx="15478" cy="16669"/>
            </a:xfrm>
            <a:custGeom>
              <a:avLst/>
              <a:gdLst>
                <a:gd name="T0" fmla="*/ 2147483646 w 13"/>
                <a:gd name="T1" fmla="*/ 0 h 14"/>
                <a:gd name="T2" fmla="*/ 0 w 13"/>
                <a:gd name="T3" fmla="*/ 2147483646 h 14"/>
                <a:gd name="T4" fmla="*/ 2147483646 w 13"/>
                <a:gd name="T5" fmla="*/ 2147483646 h 14"/>
                <a:gd name="T6" fmla="*/ 2147483646 w 13"/>
                <a:gd name="T7" fmla="*/ 2147483646 h 14"/>
                <a:gd name="T8" fmla="*/ 2147483646 w 13"/>
                <a:gd name="T9" fmla="*/ 0 h 14"/>
                <a:gd name="T10" fmla="*/ 2147483646 w 13"/>
                <a:gd name="T11" fmla="*/ 0 h 14"/>
                <a:gd name="T12" fmla="*/ 0 60000 65536"/>
                <a:gd name="T13" fmla="*/ 0 60000 65536"/>
                <a:gd name="T14" fmla="*/ 0 60000 65536"/>
                <a:gd name="T15" fmla="*/ 0 60000 65536"/>
                <a:gd name="T16" fmla="*/ 0 60000 65536"/>
                <a:gd name="T17" fmla="*/ 0 60000 65536"/>
                <a:gd name="T18" fmla="*/ 0 w 13"/>
                <a:gd name="T19" fmla="*/ 0 h 14"/>
                <a:gd name="T20" fmla="*/ 13 w 13"/>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 h="14">
                  <a:moveTo>
                    <a:pt x="6" y="0"/>
                  </a:moveTo>
                  <a:lnTo>
                    <a:pt x="0" y="5"/>
                  </a:lnTo>
                  <a:lnTo>
                    <a:pt x="5" y="14"/>
                  </a:lnTo>
                  <a:lnTo>
                    <a:pt x="13" y="9"/>
                  </a:lnTo>
                  <a:lnTo>
                    <a:pt x="6" y="0"/>
                  </a:lnTo>
                  <a:close/>
                </a:path>
              </a:pathLst>
            </a:custGeom>
            <a:grpFill/>
            <a:ln>
              <a:noFill/>
            </a:ln>
          </p:spPr>
          <p:txBody>
            <a:bodyPr/>
            <a:lstStyle/>
            <a:p>
              <a:endParaRPr lang="en-US" sz="1200"/>
            </a:p>
          </p:txBody>
        </p:sp>
        <p:sp>
          <p:nvSpPr>
            <p:cNvPr id="1049519" name="Freeform 165"/>
            <p:cNvSpPr/>
            <p:nvPr/>
          </p:nvSpPr>
          <p:spPr bwMode="gray">
            <a:xfrm>
              <a:off x="5191125" y="4300246"/>
              <a:ext cx="14288" cy="11906"/>
            </a:xfrm>
            <a:custGeom>
              <a:avLst/>
              <a:gdLst>
                <a:gd name="T0" fmla="*/ 2147483646 w 12"/>
                <a:gd name="T1" fmla="*/ 0 h 10"/>
                <a:gd name="T2" fmla="*/ 0 w 12"/>
                <a:gd name="T3" fmla="*/ 2147483646 h 10"/>
                <a:gd name="T4" fmla="*/ 2147483646 w 12"/>
                <a:gd name="T5" fmla="*/ 2147483646 h 10"/>
                <a:gd name="T6" fmla="*/ 2147483646 w 12"/>
                <a:gd name="T7" fmla="*/ 2147483646 h 10"/>
                <a:gd name="T8" fmla="*/ 2147483646 w 12"/>
                <a:gd name="T9" fmla="*/ 2147483646 h 10"/>
                <a:gd name="T10" fmla="*/ 2147483646 w 12"/>
                <a:gd name="T11" fmla="*/ 0 h 10"/>
                <a:gd name="T12" fmla="*/ 2147483646 w 12"/>
                <a:gd name="T13" fmla="*/ 0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6" y="0"/>
                  </a:moveTo>
                  <a:lnTo>
                    <a:pt x="0" y="6"/>
                  </a:lnTo>
                  <a:lnTo>
                    <a:pt x="2" y="10"/>
                  </a:lnTo>
                  <a:lnTo>
                    <a:pt x="9" y="10"/>
                  </a:lnTo>
                  <a:lnTo>
                    <a:pt x="12" y="4"/>
                  </a:lnTo>
                  <a:lnTo>
                    <a:pt x="6" y="0"/>
                  </a:lnTo>
                  <a:close/>
                </a:path>
              </a:pathLst>
            </a:custGeom>
            <a:grpFill/>
            <a:ln>
              <a:noFill/>
            </a:ln>
          </p:spPr>
          <p:txBody>
            <a:bodyPr/>
            <a:lstStyle/>
            <a:p>
              <a:endParaRPr lang="en-US" sz="1200"/>
            </a:p>
          </p:txBody>
        </p:sp>
        <p:sp>
          <p:nvSpPr>
            <p:cNvPr id="1049520" name="Freeform 166"/>
            <p:cNvSpPr/>
            <p:nvPr/>
          </p:nvSpPr>
          <p:spPr bwMode="gray">
            <a:xfrm>
              <a:off x="5194699" y="4321676"/>
              <a:ext cx="21431" cy="28575"/>
            </a:xfrm>
            <a:custGeom>
              <a:avLst/>
              <a:gdLst>
                <a:gd name="T0" fmla="*/ 2147483646 w 18"/>
                <a:gd name="T1" fmla="*/ 0 h 24"/>
                <a:gd name="T2" fmla="*/ 2147483646 w 18"/>
                <a:gd name="T3" fmla="*/ 2147483646 h 24"/>
                <a:gd name="T4" fmla="*/ 0 w 18"/>
                <a:gd name="T5" fmla="*/ 2147483646 h 24"/>
                <a:gd name="T6" fmla="*/ 0 w 18"/>
                <a:gd name="T7" fmla="*/ 2147483646 h 24"/>
                <a:gd name="T8" fmla="*/ 2147483646 w 18"/>
                <a:gd name="T9" fmla="*/ 2147483646 h 24"/>
                <a:gd name="T10" fmla="*/ 2147483646 w 18"/>
                <a:gd name="T11" fmla="*/ 2147483646 h 24"/>
                <a:gd name="T12" fmla="*/ 2147483646 w 18"/>
                <a:gd name="T13" fmla="*/ 2147483646 h 24"/>
                <a:gd name="T14" fmla="*/ 2147483646 w 18"/>
                <a:gd name="T15" fmla="*/ 2147483646 h 24"/>
                <a:gd name="T16" fmla="*/ 2147483646 w 18"/>
                <a:gd name="T17" fmla="*/ 0 h 24"/>
                <a:gd name="T18" fmla="*/ 2147483646 w 18"/>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24"/>
                <a:gd name="T32" fmla="*/ 18 w 18"/>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24">
                  <a:moveTo>
                    <a:pt x="12" y="0"/>
                  </a:moveTo>
                  <a:lnTo>
                    <a:pt x="6" y="5"/>
                  </a:lnTo>
                  <a:lnTo>
                    <a:pt x="0" y="7"/>
                  </a:lnTo>
                  <a:lnTo>
                    <a:pt x="0" y="13"/>
                  </a:lnTo>
                  <a:lnTo>
                    <a:pt x="10" y="24"/>
                  </a:lnTo>
                  <a:lnTo>
                    <a:pt x="16" y="16"/>
                  </a:lnTo>
                  <a:lnTo>
                    <a:pt x="18" y="8"/>
                  </a:lnTo>
                  <a:lnTo>
                    <a:pt x="17" y="1"/>
                  </a:lnTo>
                  <a:lnTo>
                    <a:pt x="12" y="0"/>
                  </a:lnTo>
                  <a:close/>
                </a:path>
              </a:pathLst>
            </a:custGeom>
            <a:grpFill/>
            <a:ln>
              <a:noFill/>
            </a:ln>
          </p:spPr>
          <p:txBody>
            <a:bodyPr/>
            <a:lstStyle/>
            <a:p>
              <a:endParaRPr lang="en-US" sz="1200"/>
            </a:p>
          </p:txBody>
        </p:sp>
        <p:sp>
          <p:nvSpPr>
            <p:cNvPr id="1049521" name="Freeform 167"/>
            <p:cNvSpPr/>
            <p:nvPr/>
          </p:nvSpPr>
          <p:spPr bwMode="gray">
            <a:xfrm>
              <a:off x="5108974" y="4169276"/>
              <a:ext cx="29765" cy="19050"/>
            </a:xfrm>
            <a:custGeom>
              <a:avLst/>
              <a:gdLst>
                <a:gd name="T0" fmla="*/ 2147483646 w 25"/>
                <a:gd name="T1" fmla="*/ 2147483646 h 16"/>
                <a:gd name="T2" fmla="*/ 2147483646 w 25"/>
                <a:gd name="T3" fmla="*/ 0 h 16"/>
                <a:gd name="T4" fmla="*/ 0 w 25"/>
                <a:gd name="T5" fmla="*/ 2147483646 h 16"/>
                <a:gd name="T6" fmla="*/ 2147483646 w 25"/>
                <a:gd name="T7" fmla="*/ 2147483646 h 16"/>
                <a:gd name="T8" fmla="*/ 2147483646 w 25"/>
                <a:gd name="T9" fmla="*/ 2147483646 h 16"/>
                <a:gd name="T10" fmla="*/ 2147483646 w 25"/>
                <a:gd name="T11" fmla="*/ 2147483646 h 16"/>
                <a:gd name="T12" fmla="*/ 2147483646 w 25"/>
                <a:gd name="T13" fmla="*/ 2147483646 h 16"/>
                <a:gd name="T14" fmla="*/ 0 60000 65536"/>
                <a:gd name="T15" fmla="*/ 0 60000 65536"/>
                <a:gd name="T16" fmla="*/ 0 60000 65536"/>
                <a:gd name="T17" fmla="*/ 0 60000 65536"/>
                <a:gd name="T18" fmla="*/ 0 60000 65536"/>
                <a:gd name="T19" fmla="*/ 0 60000 65536"/>
                <a:gd name="T20" fmla="*/ 0 60000 65536"/>
                <a:gd name="T21" fmla="*/ 0 w 25"/>
                <a:gd name="T22" fmla="*/ 0 h 16"/>
                <a:gd name="T23" fmla="*/ 25 w 25"/>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16">
                  <a:moveTo>
                    <a:pt x="25" y="4"/>
                  </a:moveTo>
                  <a:lnTo>
                    <a:pt x="11" y="0"/>
                  </a:lnTo>
                  <a:lnTo>
                    <a:pt x="0" y="7"/>
                  </a:lnTo>
                  <a:lnTo>
                    <a:pt x="5" y="13"/>
                  </a:lnTo>
                  <a:lnTo>
                    <a:pt x="25" y="16"/>
                  </a:lnTo>
                  <a:lnTo>
                    <a:pt x="25" y="4"/>
                  </a:lnTo>
                  <a:close/>
                </a:path>
              </a:pathLst>
            </a:custGeom>
            <a:grpFill/>
            <a:ln>
              <a:noFill/>
            </a:ln>
          </p:spPr>
          <p:txBody>
            <a:bodyPr/>
            <a:lstStyle/>
            <a:p>
              <a:endParaRPr lang="en-US" sz="1200"/>
            </a:p>
          </p:txBody>
        </p:sp>
        <p:sp>
          <p:nvSpPr>
            <p:cNvPr id="1049522" name="Freeform 168"/>
            <p:cNvSpPr/>
            <p:nvPr/>
          </p:nvSpPr>
          <p:spPr bwMode="gray">
            <a:xfrm>
              <a:off x="4988719" y="4138320"/>
              <a:ext cx="100013" cy="52388"/>
            </a:xfrm>
            <a:custGeom>
              <a:avLst/>
              <a:gdLst>
                <a:gd name="T0" fmla="*/ 2147483646 w 84"/>
                <a:gd name="T1" fmla="*/ 0 h 44"/>
                <a:gd name="T2" fmla="*/ 2147483646 w 84"/>
                <a:gd name="T3" fmla="*/ 2147483646 h 44"/>
                <a:gd name="T4" fmla="*/ 2147483646 w 84"/>
                <a:gd name="T5" fmla="*/ 2147483646 h 44"/>
                <a:gd name="T6" fmla="*/ 2147483646 w 84"/>
                <a:gd name="T7" fmla="*/ 2147483646 h 44"/>
                <a:gd name="T8" fmla="*/ 0 w 84"/>
                <a:gd name="T9" fmla="*/ 2147483646 h 44"/>
                <a:gd name="T10" fmla="*/ 2147483646 w 84"/>
                <a:gd name="T11" fmla="*/ 2147483646 h 44"/>
                <a:gd name="T12" fmla="*/ 2147483646 w 84"/>
                <a:gd name="T13" fmla="*/ 2147483646 h 44"/>
                <a:gd name="T14" fmla="*/ 2147483646 w 84"/>
                <a:gd name="T15" fmla="*/ 2147483646 h 44"/>
                <a:gd name="T16" fmla="*/ 2147483646 w 84"/>
                <a:gd name="T17" fmla="*/ 2147483646 h 44"/>
                <a:gd name="T18" fmla="*/ 2147483646 w 84"/>
                <a:gd name="T19" fmla="*/ 2147483646 h 44"/>
                <a:gd name="T20" fmla="*/ 2147483646 w 84"/>
                <a:gd name="T21" fmla="*/ 2147483646 h 44"/>
                <a:gd name="T22" fmla="*/ 2147483646 w 84"/>
                <a:gd name="T23" fmla="*/ 2147483646 h 44"/>
                <a:gd name="T24" fmla="*/ 2147483646 w 84"/>
                <a:gd name="T25" fmla="*/ 2147483646 h 44"/>
                <a:gd name="T26" fmla="*/ 2147483646 w 84"/>
                <a:gd name="T27" fmla="*/ 2147483646 h 44"/>
                <a:gd name="T28" fmla="*/ 2147483646 w 84"/>
                <a:gd name="T29" fmla="*/ 2147483646 h 44"/>
                <a:gd name="T30" fmla="*/ 2147483646 w 84"/>
                <a:gd name="T31" fmla="*/ 2147483646 h 44"/>
                <a:gd name="T32" fmla="*/ 2147483646 w 84"/>
                <a:gd name="T33" fmla="*/ 0 h 44"/>
                <a:gd name="T34" fmla="*/ 2147483646 w 84"/>
                <a:gd name="T35" fmla="*/ 0 h 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44"/>
                <a:gd name="T56" fmla="*/ 84 w 84"/>
                <a:gd name="T57" fmla="*/ 44 h 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44">
                  <a:moveTo>
                    <a:pt x="20" y="0"/>
                  </a:moveTo>
                  <a:lnTo>
                    <a:pt x="12" y="9"/>
                  </a:lnTo>
                  <a:lnTo>
                    <a:pt x="21" y="13"/>
                  </a:lnTo>
                  <a:lnTo>
                    <a:pt x="23" y="26"/>
                  </a:lnTo>
                  <a:lnTo>
                    <a:pt x="0" y="27"/>
                  </a:lnTo>
                  <a:lnTo>
                    <a:pt x="3" y="41"/>
                  </a:lnTo>
                  <a:lnTo>
                    <a:pt x="10" y="41"/>
                  </a:lnTo>
                  <a:lnTo>
                    <a:pt x="14" y="35"/>
                  </a:lnTo>
                  <a:lnTo>
                    <a:pt x="40" y="35"/>
                  </a:lnTo>
                  <a:lnTo>
                    <a:pt x="44" y="44"/>
                  </a:lnTo>
                  <a:lnTo>
                    <a:pt x="50" y="38"/>
                  </a:lnTo>
                  <a:lnTo>
                    <a:pt x="67" y="33"/>
                  </a:lnTo>
                  <a:lnTo>
                    <a:pt x="83" y="37"/>
                  </a:lnTo>
                  <a:lnTo>
                    <a:pt x="84" y="27"/>
                  </a:lnTo>
                  <a:lnTo>
                    <a:pt x="57" y="9"/>
                  </a:lnTo>
                  <a:lnTo>
                    <a:pt x="38" y="3"/>
                  </a:lnTo>
                  <a:lnTo>
                    <a:pt x="20" y="0"/>
                  </a:lnTo>
                  <a:close/>
                </a:path>
              </a:pathLst>
            </a:custGeom>
            <a:grpFill/>
            <a:ln>
              <a:noFill/>
            </a:ln>
          </p:spPr>
          <p:txBody>
            <a:bodyPr/>
            <a:lstStyle/>
            <a:p>
              <a:endParaRPr lang="en-US" sz="1200"/>
            </a:p>
          </p:txBody>
        </p:sp>
        <p:sp>
          <p:nvSpPr>
            <p:cNvPr id="1049523" name="Freeform 169"/>
            <p:cNvSpPr/>
            <p:nvPr/>
          </p:nvSpPr>
          <p:spPr bwMode="gray">
            <a:xfrm>
              <a:off x="5036344" y="4143083"/>
              <a:ext cx="52388" cy="47625"/>
            </a:xfrm>
            <a:custGeom>
              <a:avLst/>
              <a:gdLst>
                <a:gd name="T0" fmla="*/ 2147483646 w 44"/>
                <a:gd name="T1" fmla="*/ 2147483646 h 40"/>
                <a:gd name="T2" fmla="*/ 2147483646 w 44"/>
                <a:gd name="T3" fmla="*/ 2147483646 h 40"/>
                <a:gd name="T4" fmla="*/ 2147483646 w 44"/>
                <a:gd name="T5" fmla="*/ 0 h 40"/>
                <a:gd name="T6" fmla="*/ 0 w 44"/>
                <a:gd name="T7" fmla="*/ 2147483646 h 40"/>
                <a:gd name="T8" fmla="*/ 2147483646 w 44"/>
                <a:gd name="T9" fmla="*/ 2147483646 h 40"/>
                <a:gd name="T10" fmla="*/ 2147483646 w 44"/>
                <a:gd name="T11" fmla="*/ 2147483646 h 40"/>
                <a:gd name="T12" fmla="*/ 2147483646 w 44"/>
                <a:gd name="T13" fmla="*/ 2147483646 h 40"/>
                <a:gd name="T14" fmla="*/ 2147483646 w 44"/>
                <a:gd name="T15" fmla="*/ 2147483646 h 40"/>
                <a:gd name="T16" fmla="*/ 2147483646 w 44"/>
                <a:gd name="T17" fmla="*/ 2147483646 h 40"/>
                <a:gd name="T18" fmla="*/ 2147483646 w 44"/>
                <a:gd name="T19" fmla="*/ 2147483646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0"/>
                <a:gd name="T32" fmla="*/ 44 w 44"/>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0">
                  <a:moveTo>
                    <a:pt x="44" y="23"/>
                  </a:moveTo>
                  <a:lnTo>
                    <a:pt x="17" y="5"/>
                  </a:lnTo>
                  <a:lnTo>
                    <a:pt x="4" y="0"/>
                  </a:lnTo>
                  <a:lnTo>
                    <a:pt x="0" y="31"/>
                  </a:lnTo>
                  <a:lnTo>
                    <a:pt x="4" y="40"/>
                  </a:lnTo>
                  <a:lnTo>
                    <a:pt x="10" y="34"/>
                  </a:lnTo>
                  <a:lnTo>
                    <a:pt x="27" y="29"/>
                  </a:lnTo>
                  <a:lnTo>
                    <a:pt x="43" y="33"/>
                  </a:lnTo>
                  <a:lnTo>
                    <a:pt x="44" y="23"/>
                  </a:lnTo>
                  <a:close/>
                </a:path>
              </a:pathLst>
            </a:custGeom>
            <a:grpFill/>
            <a:ln>
              <a:noFill/>
            </a:ln>
          </p:spPr>
          <p:txBody>
            <a:bodyPr/>
            <a:lstStyle/>
            <a:p>
              <a:endParaRPr lang="en-US" sz="1200"/>
            </a:p>
          </p:txBody>
        </p:sp>
        <p:sp>
          <p:nvSpPr>
            <p:cNvPr id="1049524" name="Freeform 170"/>
            <p:cNvSpPr/>
            <p:nvPr/>
          </p:nvSpPr>
          <p:spPr bwMode="gray">
            <a:xfrm>
              <a:off x="4988720" y="4138321"/>
              <a:ext cx="45244" cy="48815"/>
            </a:xfrm>
            <a:custGeom>
              <a:avLst/>
              <a:gdLst>
                <a:gd name="T0" fmla="*/ 2147483646 w 38"/>
                <a:gd name="T1" fmla="*/ 0 h 41"/>
                <a:gd name="T2" fmla="*/ 2147483646 w 38"/>
                <a:gd name="T3" fmla="*/ 2147483646 h 41"/>
                <a:gd name="T4" fmla="*/ 2147483646 w 38"/>
                <a:gd name="T5" fmla="*/ 2147483646 h 41"/>
                <a:gd name="T6" fmla="*/ 2147483646 w 38"/>
                <a:gd name="T7" fmla="*/ 2147483646 h 41"/>
                <a:gd name="T8" fmla="*/ 2147483646 w 38"/>
                <a:gd name="T9" fmla="*/ 2147483646 h 41"/>
                <a:gd name="T10" fmla="*/ 2147483646 w 38"/>
                <a:gd name="T11" fmla="*/ 2147483646 h 41"/>
                <a:gd name="T12" fmla="*/ 2147483646 w 38"/>
                <a:gd name="T13" fmla="*/ 2147483646 h 41"/>
                <a:gd name="T14" fmla="*/ 0 w 38"/>
                <a:gd name="T15" fmla="*/ 2147483646 h 41"/>
                <a:gd name="T16" fmla="*/ 2147483646 w 38"/>
                <a:gd name="T17" fmla="*/ 2147483646 h 41"/>
                <a:gd name="T18" fmla="*/ 2147483646 w 38"/>
                <a:gd name="T19" fmla="*/ 2147483646 h 41"/>
                <a:gd name="T20" fmla="*/ 2147483646 w 38"/>
                <a:gd name="T21" fmla="*/ 2147483646 h 41"/>
                <a:gd name="T22" fmla="*/ 2147483646 w 38"/>
                <a:gd name="T23" fmla="*/ 0 h 41"/>
                <a:gd name="T24" fmla="*/ 2147483646 w 38"/>
                <a:gd name="T25" fmla="*/ 0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
                <a:gd name="T40" fmla="*/ 0 h 41"/>
                <a:gd name="T41" fmla="*/ 38 w 38"/>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 h="41">
                  <a:moveTo>
                    <a:pt x="20" y="0"/>
                  </a:moveTo>
                  <a:lnTo>
                    <a:pt x="38" y="3"/>
                  </a:lnTo>
                  <a:lnTo>
                    <a:pt x="36" y="25"/>
                  </a:lnTo>
                  <a:lnTo>
                    <a:pt x="34" y="37"/>
                  </a:lnTo>
                  <a:lnTo>
                    <a:pt x="14" y="35"/>
                  </a:lnTo>
                  <a:lnTo>
                    <a:pt x="10" y="41"/>
                  </a:lnTo>
                  <a:lnTo>
                    <a:pt x="3" y="41"/>
                  </a:lnTo>
                  <a:lnTo>
                    <a:pt x="0" y="27"/>
                  </a:lnTo>
                  <a:lnTo>
                    <a:pt x="23" y="26"/>
                  </a:lnTo>
                  <a:lnTo>
                    <a:pt x="21" y="13"/>
                  </a:lnTo>
                  <a:lnTo>
                    <a:pt x="12" y="9"/>
                  </a:lnTo>
                  <a:lnTo>
                    <a:pt x="20" y="0"/>
                  </a:lnTo>
                  <a:close/>
                </a:path>
              </a:pathLst>
            </a:custGeom>
            <a:grpFill/>
            <a:ln>
              <a:noFill/>
            </a:ln>
          </p:spPr>
          <p:txBody>
            <a:bodyPr/>
            <a:lstStyle/>
            <a:p>
              <a:endParaRPr lang="en-US" sz="1200"/>
            </a:p>
          </p:txBody>
        </p:sp>
        <p:sp>
          <p:nvSpPr>
            <p:cNvPr id="1049525" name="Freeform 171"/>
            <p:cNvSpPr/>
            <p:nvPr/>
          </p:nvSpPr>
          <p:spPr bwMode="gray">
            <a:xfrm>
              <a:off x="5336383" y="5584929"/>
              <a:ext cx="32147" cy="25004"/>
            </a:xfrm>
            <a:custGeom>
              <a:avLst/>
              <a:gdLst>
                <a:gd name="T0" fmla="*/ 2147483646 w 27"/>
                <a:gd name="T1" fmla="*/ 2147483646 h 21"/>
                <a:gd name="T2" fmla="*/ 2147483646 w 27"/>
                <a:gd name="T3" fmla="*/ 0 h 21"/>
                <a:gd name="T4" fmla="*/ 0 w 27"/>
                <a:gd name="T5" fmla="*/ 2147483646 h 21"/>
                <a:gd name="T6" fmla="*/ 2147483646 w 27"/>
                <a:gd name="T7" fmla="*/ 2147483646 h 21"/>
                <a:gd name="T8" fmla="*/ 2147483646 w 27"/>
                <a:gd name="T9" fmla="*/ 2147483646 h 21"/>
                <a:gd name="T10" fmla="*/ 2147483646 w 27"/>
                <a:gd name="T11" fmla="*/ 2147483646 h 21"/>
                <a:gd name="T12" fmla="*/ 0 60000 65536"/>
                <a:gd name="T13" fmla="*/ 0 60000 65536"/>
                <a:gd name="T14" fmla="*/ 0 60000 65536"/>
                <a:gd name="T15" fmla="*/ 0 60000 65536"/>
                <a:gd name="T16" fmla="*/ 0 60000 65536"/>
                <a:gd name="T17" fmla="*/ 0 60000 65536"/>
                <a:gd name="T18" fmla="*/ 0 w 27"/>
                <a:gd name="T19" fmla="*/ 0 h 21"/>
                <a:gd name="T20" fmla="*/ 27 w 27"/>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7" h="21">
                  <a:moveTo>
                    <a:pt x="27" y="2"/>
                  </a:moveTo>
                  <a:lnTo>
                    <a:pt x="13" y="0"/>
                  </a:lnTo>
                  <a:lnTo>
                    <a:pt x="0" y="9"/>
                  </a:lnTo>
                  <a:lnTo>
                    <a:pt x="9" y="21"/>
                  </a:lnTo>
                  <a:lnTo>
                    <a:pt x="27" y="2"/>
                  </a:lnTo>
                  <a:close/>
                </a:path>
              </a:pathLst>
            </a:custGeom>
            <a:grpFill/>
            <a:ln>
              <a:noFill/>
            </a:ln>
          </p:spPr>
          <p:txBody>
            <a:bodyPr/>
            <a:lstStyle/>
            <a:p>
              <a:endParaRPr lang="en-US" sz="1200"/>
            </a:p>
          </p:txBody>
        </p:sp>
        <p:sp>
          <p:nvSpPr>
            <p:cNvPr id="1049526" name="Freeform 172"/>
            <p:cNvSpPr/>
            <p:nvPr/>
          </p:nvSpPr>
          <p:spPr bwMode="gray">
            <a:xfrm>
              <a:off x="5363766" y="5577786"/>
              <a:ext cx="38100" cy="36910"/>
            </a:xfrm>
            <a:custGeom>
              <a:avLst/>
              <a:gdLst>
                <a:gd name="T0" fmla="*/ 2147483646 w 32"/>
                <a:gd name="T1" fmla="*/ 0 h 31"/>
                <a:gd name="T2" fmla="*/ 2147483646 w 32"/>
                <a:gd name="T3" fmla="*/ 2147483646 h 31"/>
                <a:gd name="T4" fmla="*/ 0 w 32"/>
                <a:gd name="T5" fmla="*/ 2147483646 h 31"/>
                <a:gd name="T6" fmla="*/ 0 w 32"/>
                <a:gd name="T7" fmla="*/ 2147483646 h 31"/>
                <a:gd name="T8" fmla="*/ 2147483646 w 32"/>
                <a:gd name="T9" fmla="*/ 2147483646 h 31"/>
                <a:gd name="T10" fmla="*/ 2147483646 w 32"/>
                <a:gd name="T11" fmla="*/ 2147483646 h 31"/>
                <a:gd name="T12" fmla="*/ 2147483646 w 32"/>
                <a:gd name="T13" fmla="*/ 0 h 31"/>
                <a:gd name="T14" fmla="*/ 2147483646 w 32"/>
                <a:gd name="T15" fmla="*/ 0 h 31"/>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31"/>
                <a:gd name="T26" fmla="*/ 32 w 32"/>
                <a:gd name="T27" fmla="*/ 31 h 3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31">
                  <a:moveTo>
                    <a:pt x="17" y="0"/>
                  </a:moveTo>
                  <a:lnTo>
                    <a:pt x="13" y="15"/>
                  </a:lnTo>
                  <a:lnTo>
                    <a:pt x="0" y="27"/>
                  </a:lnTo>
                  <a:lnTo>
                    <a:pt x="0" y="31"/>
                  </a:lnTo>
                  <a:lnTo>
                    <a:pt x="23" y="23"/>
                  </a:lnTo>
                  <a:lnTo>
                    <a:pt x="32" y="11"/>
                  </a:lnTo>
                  <a:lnTo>
                    <a:pt x="17" y="0"/>
                  </a:lnTo>
                  <a:close/>
                </a:path>
              </a:pathLst>
            </a:custGeom>
            <a:grpFill/>
            <a:ln>
              <a:noFill/>
            </a:ln>
          </p:spPr>
          <p:txBody>
            <a:bodyPr/>
            <a:lstStyle/>
            <a:p>
              <a:endParaRPr lang="en-US" sz="1200"/>
            </a:p>
          </p:txBody>
        </p:sp>
        <p:sp>
          <p:nvSpPr>
            <p:cNvPr id="1049527" name="Freeform 173"/>
            <p:cNvSpPr/>
            <p:nvPr/>
          </p:nvSpPr>
          <p:spPr bwMode="gray">
            <a:xfrm>
              <a:off x="5938838" y="3148911"/>
              <a:ext cx="142875" cy="94060"/>
            </a:xfrm>
            <a:custGeom>
              <a:avLst/>
              <a:gdLst>
                <a:gd name="T0" fmla="*/ 2147483646 w 120"/>
                <a:gd name="T1" fmla="*/ 2147483646 h 79"/>
                <a:gd name="T2" fmla="*/ 2147483646 w 120"/>
                <a:gd name="T3" fmla="*/ 0 h 79"/>
                <a:gd name="T4" fmla="*/ 2147483646 w 120"/>
                <a:gd name="T5" fmla="*/ 2147483646 h 79"/>
                <a:gd name="T6" fmla="*/ 0 w 120"/>
                <a:gd name="T7" fmla="*/ 2147483646 h 79"/>
                <a:gd name="T8" fmla="*/ 0 w 120"/>
                <a:gd name="T9" fmla="*/ 2147483646 h 79"/>
                <a:gd name="T10" fmla="*/ 2147483646 w 120"/>
                <a:gd name="T11" fmla="*/ 2147483646 h 79"/>
                <a:gd name="T12" fmla="*/ 2147483646 w 120"/>
                <a:gd name="T13" fmla="*/ 2147483646 h 79"/>
                <a:gd name="T14" fmla="*/ 2147483646 w 120"/>
                <a:gd name="T15" fmla="*/ 2147483646 h 79"/>
                <a:gd name="T16" fmla="*/ 2147483646 w 120"/>
                <a:gd name="T17" fmla="*/ 2147483646 h 79"/>
                <a:gd name="T18" fmla="*/ 2147483646 w 120"/>
                <a:gd name="T19" fmla="*/ 2147483646 h 79"/>
                <a:gd name="T20" fmla="*/ 2147483646 w 120"/>
                <a:gd name="T21" fmla="*/ 2147483646 h 79"/>
                <a:gd name="T22" fmla="*/ 2147483646 w 120"/>
                <a:gd name="T23" fmla="*/ 2147483646 h 79"/>
                <a:gd name="T24" fmla="*/ 2147483646 w 120"/>
                <a:gd name="T25" fmla="*/ 2147483646 h 79"/>
                <a:gd name="T26" fmla="*/ 2147483646 w 120"/>
                <a:gd name="T27" fmla="*/ 2147483646 h 79"/>
                <a:gd name="T28" fmla="*/ 2147483646 w 120"/>
                <a:gd name="T29" fmla="*/ 2147483646 h 79"/>
                <a:gd name="T30" fmla="*/ 2147483646 w 120"/>
                <a:gd name="T31" fmla="*/ 2147483646 h 79"/>
                <a:gd name="T32" fmla="*/ 2147483646 w 120"/>
                <a:gd name="T33" fmla="*/ 2147483646 h 79"/>
                <a:gd name="T34" fmla="*/ 2147483646 w 120"/>
                <a:gd name="T35" fmla="*/ 2147483646 h 79"/>
                <a:gd name="T36" fmla="*/ 2147483646 w 120"/>
                <a:gd name="T37" fmla="*/ 2147483646 h 79"/>
                <a:gd name="T38" fmla="*/ 2147483646 w 120"/>
                <a:gd name="T39" fmla="*/ 2147483646 h 79"/>
                <a:gd name="T40" fmla="*/ 2147483646 w 120"/>
                <a:gd name="T41" fmla="*/ 2147483646 h 79"/>
                <a:gd name="T42" fmla="*/ 2147483646 w 120"/>
                <a:gd name="T43" fmla="*/ 2147483646 h 79"/>
                <a:gd name="T44" fmla="*/ 2147483646 w 120"/>
                <a:gd name="T45" fmla="*/ 2147483646 h 79"/>
                <a:gd name="T46" fmla="*/ 2147483646 w 120"/>
                <a:gd name="T47" fmla="*/ 2147483646 h 79"/>
                <a:gd name="T48" fmla="*/ 2147483646 w 120"/>
                <a:gd name="T49" fmla="*/ 2147483646 h 79"/>
                <a:gd name="T50" fmla="*/ 2147483646 w 120"/>
                <a:gd name="T51" fmla="*/ 2147483646 h 79"/>
                <a:gd name="T52" fmla="*/ 2147483646 w 120"/>
                <a:gd name="T53" fmla="*/ 2147483646 h 79"/>
                <a:gd name="T54" fmla="*/ 2147483646 w 120"/>
                <a:gd name="T55" fmla="*/ 2147483646 h 79"/>
                <a:gd name="T56" fmla="*/ 2147483646 w 120"/>
                <a:gd name="T57" fmla="*/ 2147483646 h 79"/>
                <a:gd name="T58" fmla="*/ 2147483646 w 120"/>
                <a:gd name="T59" fmla="*/ 2147483646 h 79"/>
                <a:gd name="T60" fmla="*/ 2147483646 w 120"/>
                <a:gd name="T61" fmla="*/ 2147483646 h 7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0"/>
                <a:gd name="T94" fmla="*/ 0 h 79"/>
                <a:gd name="T95" fmla="*/ 120 w 120"/>
                <a:gd name="T96" fmla="*/ 79 h 7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0" h="79">
                  <a:moveTo>
                    <a:pt x="35" y="6"/>
                  </a:moveTo>
                  <a:lnTo>
                    <a:pt x="24" y="0"/>
                  </a:lnTo>
                  <a:lnTo>
                    <a:pt x="11" y="8"/>
                  </a:lnTo>
                  <a:lnTo>
                    <a:pt x="0" y="20"/>
                  </a:lnTo>
                  <a:lnTo>
                    <a:pt x="0" y="25"/>
                  </a:lnTo>
                  <a:lnTo>
                    <a:pt x="15" y="28"/>
                  </a:lnTo>
                  <a:lnTo>
                    <a:pt x="14" y="38"/>
                  </a:lnTo>
                  <a:lnTo>
                    <a:pt x="9" y="43"/>
                  </a:lnTo>
                  <a:lnTo>
                    <a:pt x="10" y="47"/>
                  </a:lnTo>
                  <a:lnTo>
                    <a:pt x="26" y="49"/>
                  </a:lnTo>
                  <a:lnTo>
                    <a:pt x="26" y="67"/>
                  </a:lnTo>
                  <a:lnTo>
                    <a:pt x="48" y="71"/>
                  </a:lnTo>
                  <a:lnTo>
                    <a:pt x="61" y="77"/>
                  </a:lnTo>
                  <a:lnTo>
                    <a:pt x="75" y="79"/>
                  </a:lnTo>
                  <a:lnTo>
                    <a:pt x="100" y="66"/>
                  </a:lnTo>
                  <a:lnTo>
                    <a:pt x="120" y="40"/>
                  </a:lnTo>
                  <a:lnTo>
                    <a:pt x="120" y="23"/>
                  </a:lnTo>
                  <a:lnTo>
                    <a:pt x="108" y="12"/>
                  </a:lnTo>
                  <a:lnTo>
                    <a:pt x="99" y="4"/>
                  </a:lnTo>
                  <a:lnTo>
                    <a:pt x="94" y="7"/>
                  </a:lnTo>
                  <a:lnTo>
                    <a:pt x="87" y="16"/>
                  </a:lnTo>
                  <a:lnTo>
                    <a:pt x="79" y="15"/>
                  </a:lnTo>
                  <a:lnTo>
                    <a:pt x="71" y="7"/>
                  </a:lnTo>
                  <a:lnTo>
                    <a:pt x="62" y="7"/>
                  </a:lnTo>
                  <a:lnTo>
                    <a:pt x="48" y="20"/>
                  </a:lnTo>
                  <a:lnTo>
                    <a:pt x="39" y="29"/>
                  </a:lnTo>
                  <a:lnTo>
                    <a:pt x="34" y="25"/>
                  </a:lnTo>
                  <a:lnTo>
                    <a:pt x="34" y="15"/>
                  </a:lnTo>
                  <a:lnTo>
                    <a:pt x="39" y="11"/>
                  </a:lnTo>
                  <a:lnTo>
                    <a:pt x="35" y="6"/>
                  </a:lnTo>
                  <a:close/>
                </a:path>
              </a:pathLst>
            </a:custGeom>
            <a:grpFill/>
            <a:ln>
              <a:noFill/>
            </a:ln>
          </p:spPr>
          <p:txBody>
            <a:bodyPr/>
            <a:lstStyle/>
            <a:p>
              <a:endParaRPr lang="en-US" sz="1200"/>
            </a:p>
          </p:txBody>
        </p:sp>
        <p:sp>
          <p:nvSpPr>
            <p:cNvPr id="1049528" name="Freeform 174"/>
            <p:cNvSpPr/>
            <p:nvPr/>
          </p:nvSpPr>
          <p:spPr bwMode="gray">
            <a:xfrm>
              <a:off x="6409135" y="2751243"/>
              <a:ext cx="108347" cy="97631"/>
            </a:xfrm>
            <a:custGeom>
              <a:avLst/>
              <a:gdLst>
                <a:gd name="T0" fmla="*/ 2147483646 w 91"/>
                <a:gd name="T1" fmla="*/ 2147483646 h 82"/>
                <a:gd name="T2" fmla="*/ 2147483646 w 91"/>
                <a:gd name="T3" fmla="*/ 0 h 82"/>
                <a:gd name="T4" fmla="*/ 2147483646 w 91"/>
                <a:gd name="T5" fmla="*/ 2147483646 h 82"/>
                <a:gd name="T6" fmla="*/ 2147483646 w 91"/>
                <a:gd name="T7" fmla="*/ 2147483646 h 82"/>
                <a:gd name="T8" fmla="*/ 0 w 91"/>
                <a:gd name="T9" fmla="*/ 2147483646 h 82"/>
                <a:gd name="T10" fmla="*/ 2147483646 w 91"/>
                <a:gd name="T11" fmla="*/ 2147483646 h 82"/>
                <a:gd name="T12" fmla="*/ 2147483646 w 91"/>
                <a:gd name="T13" fmla="*/ 2147483646 h 82"/>
                <a:gd name="T14" fmla="*/ 2147483646 w 91"/>
                <a:gd name="T15" fmla="*/ 2147483646 h 82"/>
                <a:gd name="T16" fmla="*/ 2147483646 w 91"/>
                <a:gd name="T17" fmla="*/ 2147483646 h 82"/>
                <a:gd name="T18" fmla="*/ 2147483646 w 91"/>
                <a:gd name="T19" fmla="*/ 2147483646 h 82"/>
                <a:gd name="T20" fmla="*/ 2147483646 w 91"/>
                <a:gd name="T21" fmla="*/ 2147483646 h 82"/>
                <a:gd name="T22" fmla="*/ 2147483646 w 91"/>
                <a:gd name="T23" fmla="*/ 2147483646 h 82"/>
                <a:gd name="T24" fmla="*/ 2147483646 w 91"/>
                <a:gd name="T25" fmla="*/ 2147483646 h 82"/>
                <a:gd name="T26" fmla="*/ 2147483646 w 91"/>
                <a:gd name="T27" fmla="*/ 2147483646 h 82"/>
                <a:gd name="T28" fmla="*/ 2147483646 w 91"/>
                <a:gd name="T29" fmla="*/ 2147483646 h 82"/>
                <a:gd name="T30" fmla="*/ 2147483646 w 91"/>
                <a:gd name="T31" fmla="*/ 2147483646 h 82"/>
                <a:gd name="T32" fmla="*/ 2147483646 w 91"/>
                <a:gd name="T33" fmla="*/ 2147483646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1"/>
                <a:gd name="T52" fmla="*/ 0 h 82"/>
                <a:gd name="T53" fmla="*/ 91 w 91"/>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1" h="82">
                  <a:moveTo>
                    <a:pt x="68" y="9"/>
                  </a:moveTo>
                  <a:lnTo>
                    <a:pt x="59" y="0"/>
                  </a:lnTo>
                  <a:lnTo>
                    <a:pt x="41" y="9"/>
                  </a:lnTo>
                  <a:lnTo>
                    <a:pt x="6" y="9"/>
                  </a:lnTo>
                  <a:lnTo>
                    <a:pt x="0" y="30"/>
                  </a:lnTo>
                  <a:lnTo>
                    <a:pt x="20" y="47"/>
                  </a:lnTo>
                  <a:lnTo>
                    <a:pt x="28" y="46"/>
                  </a:lnTo>
                  <a:lnTo>
                    <a:pt x="41" y="25"/>
                  </a:lnTo>
                  <a:lnTo>
                    <a:pt x="51" y="33"/>
                  </a:lnTo>
                  <a:lnTo>
                    <a:pt x="44" y="47"/>
                  </a:lnTo>
                  <a:lnTo>
                    <a:pt x="40" y="69"/>
                  </a:lnTo>
                  <a:lnTo>
                    <a:pt x="49" y="82"/>
                  </a:lnTo>
                  <a:lnTo>
                    <a:pt x="67" y="51"/>
                  </a:lnTo>
                  <a:lnTo>
                    <a:pt x="91" y="22"/>
                  </a:lnTo>
                  <a:lnTo>
                    <a:pt x="81" y="14"/>
                  </a:lnTo>
                  <a:lnTo>
                    <a:pt x="68" y="9"/>
                  </a:lnTo>
                  <a:close/>
                </a:path>
              </a:pathLst>
            </a:custGeom>
            <a:grpFill/>
            <a:ln>
              <a:noFill/>
            </a:ln>
          </p:spPr>
          <p:txBody>
            <a:bodyPr/>
            <a:lstStyle/>
            <a:p>
              <a:endParaRPr lang="en-US" sz="1200"/>
            </a:p>
          </p:txBody>
        </p:sp>
        <p:sp>
          <p:nvSpPr>
            <p:cNvPr id="1049529" name="Freeform 175"/>
            <p:cNvSpPr/>
            <p:nvPr/>
          </p:nvSpPr>
          <p:spPr bwMode="gray">
            <a:xfrm>
              <a:off x="6484144" y="2716715"/>
              <a:ext cx="110729" cy="58340"/>
            </a:xfrm>
            <a:custGeom>
              <a:avLst/>
              <a:gdLst>
                <a:gd name="T0" fmla="*/ 2147483646 w 93"/>
                <a:gd name="T1" fmla="*/ 0 h 49"/>
                <a:gd name="T2" fmla="*/ 0 w 93"/>
                <a:gd name="T3" fmla="*/ 2147483646 h 49"/>
                <a:gd name="T4" fmla="*/ 2147483646 w 93"/>
                <a:gd name="T5" fmla="*/ 2147483646 h 49"/>
                <a:gd name="T6" fmla="*/ 2147483646 w 93"/>
                <a:gd name="T7" fmla="*/ 2147483646 h 49"/>
                <a:gd name="T8" fmla="*/ 2147483646 w 93"/>
                <a:gd name="T9" fmla="*/ 2147483646 h 49"/>
                <a:gd name="T10" fmla="*/ 2147483646 w 93"/>
                <a:gd name="T11" fmla="*/ 2147483646 h 49"/>
                <a:gd name="T12" fmla="*/ 2147483646 w 93"/>
                <a:gd name="T13" fmla="*/ 2147483646 h 49"/>
                <a:gd name="T14" fmla="*/ 2147483646 w 93"/>
                <a:gd name="T15" fmla="*/ 2147483646 h 49"/>
                <a:gd name="T16" fmla="*/ 2147483646 w 93"/>
                <a:gd name="T17" fmla="*/ 2147483646 h 49"/>
                <a:gd name="T18" fmla="*/ 2147483646 w 93"/>
                <a:gd name="T19" fmla="*/ 2147483646 h 49"/>
                <a:gd name="T20" fmla="*/ 2147483646 w 93"/>
                <a:gd name="T21" fmla="*/ 2147483646 h 49"/>
                <a:gd name="T22" fmla="*/ 2147483646 w 93"/>
                <a:gd name="T23" fmla="*/ 2147483646 h 49"/>
                <a:gd name="T24" fmla="*/ 2147483646 w 93"/>
                <a:gd name="T25" fmla="*/ 2147483646 h 49"/>
                <a:gd name="T26" fmla="*/ 2147483646 w 93"/>
                <a:gd name="T27" fmla="*/ 2147483646 h 49"/>
                <a:gd name="T28" fmla="*/ 2147483646 w 93"/>
                <a:gd name="T29" fmla="*/ 2147483646 h 49"/>
                <a:gd name="T30" fmla="*/ 2147483646 w 93"/>
                <a:gd name="T31" fmla="*/ 0 h 49"/>
                <a:gd name="T32" fmla="*/ 2147483646 w 93"/>
                <a:gd name="T33" fmla="*/ 0 h 49"/>
                <a:gd name="T34" fmla="*/ 2147483646 w 93"/>
                <a:gd name="T35" fmla="*/ 0 h 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3"/>
                <a:gd name="T55" fmla="*/ 0 h 49"/>
                <a:gd name="T56" fmla="*/ 93 w 93"/>
                <a:gd name="T57" fmla="*/ 49 h 4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3" h="49">
                  <a:moveTo>
                    <a:pt x="16" y="0"/>
                  </a:moveTo>
                  <a:lnTo>
                    <a:pt x="0" y="15"/>
                  </a:lnTo>
                  <a:lnTo>
                    <a:pt x="9" y="29"/>
                  </a:lnTo>
                  <a:lnTo>
                    <a:pt x="26" y="29"/>
                  </a:lnTo>
                  <a:lnTo>
                    <a:pt x="33" y="38"/>
                  </a:lnTo>
                  <a:lnTo>
                    <a:pt x="54" y="49"/>
                  </a:lnTo>
                  <a:lnTo>
                    <a:pt x="77" y="35"/>
                  </a:lnTo>
                  <a:lnTo>
                    <a:pt x="93" y="21"/>
                  </a:lnTo>
                  <a:lnTo>
                    <a:pt x="88" y="11"/>
                  </a:lnTo>
                  <a:lnTo>
                    <a:pt x="71" y="2"/>
                  </a:lnTo>
                  <a:lnTo>
                    <a:pt x="59" y="12"/>
                  </a:lnTo>
                  <a:lnTo>
                    <a:pt x="51" y="2"/>
                  </a:lnTo>
                  <a:lnTo>
                    <a:pt x="46" y="3"/>
                  </a:lnTo>
                  <a:lnTo>
                    <a:pt x="37" y="20"/>
                  </a:lnTo>
                  <a:lnTo>
                    <a:pt x="25" y="8"/>
                  </a:lnTo>
                  <a:lnTo>
                    <a:pt x="24" y="0"/>
                  </a:lnTo>
                  <a:lnTo>
                    <a:pt x="16" y="0"/>
                  </a:lnTo>
                  <a:close/>
                </a:path>
              </a:pathLst>
            </a:custGeom>
            <a:grpFill/>
            <a:ln>
              <a:noFill/>
            </a:ln>
          </p:spPr>
          <p:txBody>
            <a:bodyPr/>
            <a:lstStyle/>
            <a:p>
              <a:endParaRPr lang="en-US" sz="1200"/>
            </a:p>
          </p:txBody>
        </p:sp>
        <p:sp>
          <p:nvSpPr>
            <p:cNvPr id="1049530" name="Freeform 176"/>
            <p:cNvSpPr/>
            <p:nvPr/>
          </p:nvSpPr>
          <p:spPr bwMode="gray">
            <a:xfrm>
              <a:off x="6517482" y="2792914"/>
              <a:ext cx="46435" cy="38100"/>
            </a:xfrm>
            <a:custGeom>
              <a:avLst/>
              <a:gdLst>
                <a:gd name="T0" fmla="*/ 2147483646 w 39"/>
                <a:gd name="T1" fmla="*/ 0 h 32"/>
                <a:gd name="T2" fmla="*/ 2147483646 w 39"/>
                <a:gd name="T3" fmla="*/ 2147483646 h 32"/>
                <a:gd name="T4" fmla="*/ 0 w 39"/>
                <a:gd name="T5" fmla="*/ 2147483646 h 32"/>
                <a:gd name="T6" fmla="*/ 2147483646 w 39"/>
                <a:gd name="T7" fmla="*/ 2147483646 h 32"/>
                <a:gd name="T8" fmla="*/ 2147483646 w 39"/>
                <a:gd name="T9" fmla="*/ 2147483646 h 32"/>
                <a:gd name="T10" fmla="*/ 2147483646 w 39"/>
                <a:gd name="T11" fmla="*/ 2147483646 h 32"/>
                <a:gd name="T12" fmla="*/ 2147483646 w 39"/>
                <a:gd name="T13" fmla="*/ 2147483646 h 32"/>
                <a:gd name="T14" fmla="*/ 2147483646 w 39"/>
                <a:gd name="T15" fmla="*/ 2147483646 h 32"/>
                <a:gd name="T16" fmla="*/ 2147483646 w 39"/>
                <a:gd name="T17" fmla="*/ 0 h 32"/>
                <a:gd name="T18" fmla="*/ 2147483646 w 39"/>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32"/>
                <a:gd name="T32" fmla="*/ 39 w 39"/>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32">
                  <a:moveTo>
                    <a:pt x="23" y="0"/>
                  </a:moveTo>
                  <a:lnTo>
                    <a:pt x="10" y="12"/>
                  </a:lnTo>
                  <a:lnTo>
                    <a:pt x="0" y="20"/>
                  </a:lnTo>
                  <a:lnTo>
                    <a:pt x="5" y="28"/>
                  </a:lnTo>
                  <a:lnTo>
                    <a:pt x="15" y="32"/>
                  </a:lnTo>
                  <a:lnTo>
                    <a:pt x="31" y="24"/>
                  </a:lnTo>
                  <a:lnTo>
                    <a:pt x="39" y="15"/>
                  </a:lnTo>
                  <a:lnTo>
                    <a:pt x="31" y="3"/>
                  </a:lnTo>
                  <a:lnTo>
                    <a:pt x="23" y="0"/>
                  </a:lnTo>
                  <a:close/>
                </a:path>
              </a:pathLst>
            </a:custGeom>
            <a:grpFill/>
            <a:ln>
              <a:noFill/>
            </a:ln>
          </p:spPr>
          <p:txBody>
            <a:bodyPr/>
            <a:lstStyle/>
            <a:p>
              <a:endParaRPr lang="en-US" sz="1200"/>
            </a:p>
          </p:txBody>
        </p:sp>
        <p:sp>
          <p:nvSpPr>
            <p:cNvPr id="1049531" name="Freeform 177"/>
            <p:cNvSpPr/>
            <p:nvPr/>
          </p:nvSpPr>
          <p:spPr bwMode="gray">
            <a:xfrm>
              <a:off x="6822283" y="2666709"/>
              <a:ext cx="50006" cy="45244"/>
            </a:xfrm>
            <a:custGeom>
              <a:avLst/>
              <a:gdLst>
                <a:gd name="T0" fmla="*/ 2147483646 w 42"/>
                <a:gd name="T1" fmla="*/ 0 h 38"/>
                <a:gd name="T2" fmla="*/ 2147483646 w 42"/>
                <a:gd name="T3" fmla="*/ 2147483646 h 38"/>
                <a:gd name="T4" fmla="*/ 2147483646 w 42"/>
                <a:gd name="T5" fmla="*/ 2147483646 h 38"/>
                <a:gd name="T6" fmla="*/ 2147483646 w 42"/>
                <a:gd name="T7" fmla="*/ 2147483646 h 38"/>
                <a:gd name="T8" fmla="*/ 2147483646 w 42"/>
                <a:gd name="T9" fmla="*/ 2147483646 h 38"/>
                <a:gd name="T10" fmla="*/ 2147483646 w 42"/>
                <a:gd name="T11" fmla="*/ 2147483646 h 38"/>
                <a:gd name="T12" fmla="*/ 0 w 42"/>
                <a:gd name="T13" fmla="*/ 2147483646 h 38"/>
                <a:gd name="T14" fmla="*/ 0 w 42"/>
                <a:gd name="T15" fmla="*/ 2147483646 h 38"/>
                <a:gd name="T16" fmla="*/ 2147483646 w 42"/>
                <a:gd name="T17" fmla="*/ 2147483646 h 38"/>
                <a:gd name="T18" fmla="*/ 2147483646 w 42"/>
                <a:gd name="T19" fmla="*/ 2147483646 h 38"/>
                <a:gd name="T20" fmla="*/ 2147483646 w 42"/>
                <a:gd name="T21" fmla="*/ 0 h 38"/>
                <a:gd name="T22" fmla="*/ 2147483646 w 42"/>
                <a:gd name="T23" fmla="*/ 0 h 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38"/>
                <a:gd name="T38" fmla="*/ 42 w 42"/>
                <a:gd name="T39" fmla="*/ 38 h 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38">
                  <a:moveTo>
                    <a:pt x="32" y="0"/>
                  </a:moveTo>
                  <a:lnTo>
                    <a:pt x="42" y="4"/>
                  </a:lnTo>
                  <a:lnTo>
                    <a:pt x="35" y="15"/>
                  </a:lnTo>
                  <a:lnTo>
                    <a:pt x="35" y="30"/>
                  </a:lnTo>
                  <a:lnTo>
                    <a:pt x="22" y="38"/>
                  </a:lnTo>
                  <a:lnTo>
                    <a:pt x="8" y="38"/>
                  </a:lnTo>
                  <a:lnTo>
                    <a:pt x="0" y="28"/>
                  </a:lnTo>
                  <a:lnTo>
                    <a:pt x="0" y="17"/>
                  </a:lnTo>
                  <a:lnTo>
                    <a:pt x="6" y="10"/>
                  </a:lnTo>
                  <a:lnTo>
                    <a:pt x="19" y="10"/>
                  </a:lnTo>
                  <a:lnTo>
                    <a:pt x="32" y="0"/>
                  </a:lnTo>
                  <a:close/>
                </a:path>
              </a:pathLst>
            </a:custGeom>
            <a:grpFill/>
            <a:ln>
              <a:noFill/>
            </a:ln>
          </p:spPr>
          <p:txBody>
            <a:bodyPr/>
            <a:lstStyle/>
            <a:p>
              <a:endParaRPr lang="en-US" sz="1200"/>
            </a:p>
          </p:txBody>
        </p:sp>
        <p:sp>
          <p:nvSpPr>
            <p:cNvPr id="1049532" name="Freeform 178"/>
            <p:cNvSpPr/>
            <p:nvPr/>
          </p:nvSpPr>
          <p:spPr bwMode="gray">
            <a:xfrm>
              <a:off x="6900863" y="2650040"/>
              <a:ext cx="39291" cy="26194"/>
            </a:xfrm>
            <a:custGeom>
              <a:avLst/>
              <a:gdLst>
                <a:gd name="T0" fmla="*/ 0 w 33"/>
                <a:gd name="T1" fmla="*/ 2147483646 h 22"/>
                <a:gd name="T2" fmla="*/ 0 w 33"/>
                <a:gd name="T3" fmla="*/ 2147483646 h 22"/>
                <a:gd name="T4" fmla="*/ 2147483646 w 33"/>
                <a:gd name="T5" fmla="*/ 2147483646 h 22"/>
                <a:gd name="T6" fmla="*/ 2147483646 w 33"/>
                <a:gd name="T7" fmla="*/ 2147483646 h 22"/>
                <a:gd name="T8" fmla="*/ 2147483646 w 33"/>
                <a:gd name="T9" fmla="*/ 2147483646 h 22"/>
                <a:gd name="T10" fmla="*/ 2147483646 w 33"/>
                <a:gd name="T11" fmla="*/ 2147483646 h 22"/>
                <a:gd name="T12" fmla="*/ 2147483646 w 33"/>
                <a:gd name="T13" fmla="*/ 2147483646 h 22"/>
                <a:gd name="T14" fmla="*/ 2147483646 w 33"/>
                <a:gd name="T15" fmla="*/ 2147483646 h 22"/>
                <a:gd name="T16" fmla="*/ 2147483646 w 33"/>
                <a:gd name="T17" fmla="*/ 0 h 22"/>
                <a:gd name="T18" fmla="*/ 0 w 33"/>
                <a:gd name="T19" fmla="*/ 2147483646 h 22"/>
                <a:gd name="T20" fmla="*/ 0 w 33"/>
                <a:gd name="T21" fmla="*/ 2147483646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
                <a:gd name="T34" fmla="*/ 0 h 22"/>
                <a:gd name="T35" fmla="*/ 33 w 3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 h="22">
                  <a:moveTo>
                    <a:pt x="0" y="4"/>
                  </a:moveTo>
                  <a:lnTo>
                    <a:pt x="0" y="16"/>
                  </a:lnTo>
                  <a:lnTo>
                    <a:pt x="10" y="22"/>
                  </a:lnTo>
                  <a:lnTo>
                    <a:pt x="23" y="22"/>
                  </a:lnTo>
                  <a:lnTo>
                    <a:pt x="33" y="12"/>
                  </a:lnTo>
                  <a:lnTo>
                    <a:pt x="33" y="4"/>
                  </a:lnTo>
                  <a:lnTo>
                    <a:pt x="24" y="4"/>
                  </a:lnTo>
                  <a:lnTo>
                    <a:pt x="15" y="7"/>
                  </a:lnTo>
                  <a:lnTo>
                    <a:pt x="8" y="0"/>
                  </a:lnTo>
                  <a:lnTo>
                    <a:pt x="0" y="4"/>
                  </a:lnTo>
                  <a:close/>
                </a:path>
              </a:pathLst>
            </a:custGeom>
            <a:grpFill/>
            <a:ln>
              <a:noFill/>
            </a:ln>
          </p:spPr>
          <p:txBody>
            <a:bodyPr/>
            <a:lstStyle/>
            <a:p>
              <a:endParaRPr lang="en-US" sz="1200"/>
            </a:p>
          </p:txBody>
        </p:sp>
        <p:sp>
          <p:nvSpPr>
            <p:cNvPr id="1049533" name="Freeform 179"/>
            <p:cNvSpPr/>
            <p:nvPr/>
          </p:nvSpPr>
          <p:spPr bwMode="gray">
            <a:xfrm>
              <a:off x="6963966" y="2651230"/>
              <a:ext cx="32147" cy="22622"/>
            </a:xfrm>
            <a:custGeom>
              <a:avLst/>
              <a:gdLst>
                <a:gd name="T0" fmla="*/ 0 w 27"/>
                <a:gd name="T1" fmla="*/ 2147483646 h 19"/>
                <a:gd name="T2" fmla="*/ 2147483646 w 27"/>
                <a:gd name="T3" fmla="*/ 2147483646 h 19"/>
                <a:gd name="T4" fmla="*/ 2147483646 w 27"/>
                <a:gd name="T5" fmla="*/ 2147483646 h 19"/>
                <a:gd name="T6" fmla="*/ 2147483646 w 27"/>
                <a:gd name="T7" fmla="*/ 2147483646 h 19"/>
                <a:gd name="T8" fmla="*/ 2147483646 w 27"/>
                <a:gd name="T9" fmla="*/ 2147483646 h 19"/>
                <a:gd name="T10" fmla="*/ 2147483646 w 27"/>
                <a:gd name="T11" fmla="*/ 0 h 19"/>
                <a:gd name="T12" fmla="*/ 0 w 27"/>
                <a:gd name="T13" fmla="*/ 2147483646 h 19"/>
                <a:gd name="T14" fmla="*/ 0 w 27"/>
                <a:gd name="T15" fmla="*/ 2147483646 h 19"/>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19"/>
                <a:gd name="T26" fmla="*/ 27 w 27"/>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19">
                  <a:moveTo>
                    <a:pt x="0" y="4"/>
                  </a:moveTo>
                  <a:lnTo>
                    <a:pt x="5" y="17"/>
                  </a:lnTo>
                  <a:lnTo>
                    <a:pt x="18" y="19"/>
                  </a:lnTo>
                  <a:lnTo>
                    <a:pt x="27" y="15"/>
                  </a:lnTo>
                  <a:lnTo>
                    <a:pt x="22" y="3"/>
                  </a:lnTo>
                  <a:lnTo>
                    <a:pt x="11" y="0"/>
                  </a:lnTo>
                  <a:lnTo>
                    <a:pt x="0" y="4"/>
                  </a:lnTo>
                  <a:close/>
                </a:path>
              </a:pathLst>
            </a:custGeom>
            <a:grpFill/>
            <a:ln>
              <a:noFill/>
            </a:ln>
          </p:spPr>
          <p:txBody>
            <a:bodyPr/>
            <a:lstStyle/>
            <a:p>
              <a:endParaRPr lang="en-US" sz="1200"/>
            </a:p>
          </p:txBody>
        </p:sp>
        <p:sp>
          <p:nvSpPr>
            <p:cNvPr id="1049534" name="Freeform 180"/>
            <p:cNvSpPr/>
            <p:nvPr/>
          </p:nvSpPr>
          <p:spPr bwMode="gray">
            <a:xfrm>
              <a:off x="7000876" y="2633371"/>
              <a:ext cx="26194" cy="35719"/>
            </a:xfrm>
            <a:custGeom>
              <a:avLst/>
              <a:gdLst>
                <a:gd name="T0" fmla="*/ 2147483646 w 22"/>
                <a:gd name="T1" fmla="*/ 2147483646 h 30"/>
                <a:gd name="T2" fmla="*/ 2147483646 w 22"/>
                <a:gd name="T3" fmla="*/ 0 h 30"/>
                <a:gd name="T4" fmla="*/ 0 w 22"/>
                <a:gd name="T5" fmla="*/ 2147483646 h 30"/>
                <a:gd name="T6" fmla="*/ 2147483646 w 22"/>
                <a:gd name="T7" fmla="*/ 2147483646 h 30"/>
                <a:gd name="T8" fmla="*/ 2147483646 w 22"/>
                <a:gd name="T9" fmla="*/ 2147483646 h 30"/>
                <a:gd name="T10" fmla="*/ 2147483646 w 22"/>
                <a:gd name="T11" fmla="*/ 2147483646 h 30"/>
                <a:gd name="T12" fmla="*/ 2147483646 w 22"/>
                <a:gd name="T13" fmla="*/ 2147483646 h 30"/>
                <a:gd name="T14" fmla="*/ 2147483646 w 22"/>
                <a:gd name="T15" fmla="*/ 2147483646 h 30"/>
                <a:gd name="T16" fmla="*/ 2147483646 w 22"/>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30"/>
                <a:gd name="T29" fmla="*/ 22 w 2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30">
                  <a:moveTo>
                    <a:pt x="20" y="1"/>
                  </a:moveTo>
                  <a:lnTo>
                    <a:pt x="9" y="0"/>
                  </a:lnTo>
                  <a:lnTo>
                    <a:pt x="0" y="9"/>
                  </a:lnTo>
                  <a:lnTo>
                    <a:pt x="5" y="17"/>
                  </a:lnTo>
                  <a:lnTo>
                    <a:pt x="8" y="30"/>
                  </a:lnTo>
                  <a:lnTo>
                    <a:pt x="20" y="21"/>
                  </a:lnTo>
                  <a:lnTo>
                    <a:pt x="22" y="10"/>
                  </a:lnTo>
                  <a:lnTo>
                    <a:pt x="20" y="1"/>
                  </a:lnTo>
                  <a:close/>
                </a:path>
              </a:pathLst>
            </a:custGeom>
            <a:grpFill/>
            <a:ln>
              <a:noFill/>
            </a:ln>
          </p:spPr>
          <p:txBody>
            <a:bodyPr/>
            <a:lstStyle/>
            <a:p>
              <a:endParaRPr lang="en-US" sz="1200"/>
            </a:p>
          </p:txBody>
        </p:sp>
        <p:sp>
          <p:nvSpPr>
            <p:cNvPr id="1049535" name="Freeform 181"/>
            <p:cNvSpPr/>
            <p:nvPr/>
          </p:nvSpPr>
          <p:spPr bwMode="gray">
            <a:xfrm>
              <a:off x="6959205" y="2750052"/>
              <a:ext cx="153590" cy="150019"/>
            </a:xfrm>
            <a:custGeom>
              <a:avLst/>
              <a:gdLst>
                <a:gd name="T0" fmla="*/ 2147483646 w 129"/>
                <a:gd name="T1" fmla="*/ 0 h 126"/>
                <a:gd name="T2" fmla="*/ 2147483646 w 129"/>
                <a:gd name="T3" fmla="*/ 2147483646 h 126"/>
                <a:gd name="T4" fmla="*/ 2147483646 w 129"/>
                <a:gd name="T5" fmla="*/ 2147483646 h 126"/>
                <a:gd name="T6" fmla="*/ 2147483646 w 129"/>
                <a:gd name="T7" fmla="*/ 2147483646 h 126"/>
                <a:gd name="T8" fmla="*/ 2147483646 w 129"/>
                <a:gd name="T9" fmla="*/ 2147483646 h 126"/>
                <a:gd name="T10" fmla="*/ 0 w 129"/>
                <a:gd name="T11" fmla="*/ 2147483646 h 126"/>
                <a:gd name="T12" fmla="*/ 2147483646 w 129"/>
                <a:gd name="T13" fmla="*/ 2147483646 h 126"/>
                <a:gd name="T14" fmla="*/ 2147483646 w 129"/>
                <a:gd name="T15" fmla="*/ 2147483646 h 126"/>
                <a:gd name="T16" fmla="*/ 2147483646 w 129"/>
                <a:gd name="T17" fmla="*/ 2147483646 h 126"/>
                <a:gd name="T18" fmla="*/ 2147483646 w 129"/>
                <a:gd name="T19" fmla="*/ 2147483646 h 126"/>
                <a:gd name="T20" fmla="*/ 2147483646 w 129"/>
                <a:gd name="T21" fmla="*/ 2147483646 h 126"/>
                <a:gd name="T22" fmla="*/ 2147483646 w 129"/>
                <a:gd name="T23" fmla="*/ 2147483646 h 126"/>
                <a:gd name="T24" fmla="*/ 2147483646 w 129"/>
                <a:gd name="T25" fmla="*/ 2147483646 h 126"/>
                <a:gd name="T26" fmla="*/ 2147483646 w 129"/>
                <a:gd name="T27" fmla="*/ 2147483646 h 126"/>
                <a:gd name="T28" fmla="*/ 2147483646 w 129"/>
                <a:gd name="T29" fmla="*/ 0 h 126"/>
                <a:gd name="T30" fmla="*/ 2147483646 w 129"/>
                <a:gd name="T31" fmla="*/ 0 h 1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9"/>
                <a:gd name="T49" fmla="*/ 0 h 126"/>
                <a:gd name="T50" fmla="*/ 129 w 129"/>
                <a:gd name="T51" fmla="*/ 126 h 1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9" h="126">
                  <a:moveTo>
                    <a:pt x="109" y="0"/>
                  </a:moveTo>
                  <a:lnTo>
                    <a:pt x="107" y="11"/>
                  </a:lnTo>
                  <a:lnTo>
                    <a:pt x="86" y="30"/>
                  </a:lnTo>
                  <a:lnTo>
                    <a:pt x="42" y="40"/>
                  </a:lnTo>
                  <a:lnTo>
                    <a:pt x="6" y="100"/>
                  </a:lnTo>
                  <a:lnTo>
                    <a:pt x="0" y="117"/>
                  </a:lnTo>
                  <a:lnTo>
                    <a:pt x="35" y="126"/>
                  </a:lnTo>
                  <a:lnTo>
                    <a:pt x="40" y="104"/>
                  </a:lnTo>
                  <a:lnTo>
                    <a:pt x="52" y="71"/>
                  </a:lnTo>
                  <a:lnTo>
                    <a:pt x="79" y="57"/>
                  </a:lnTo>
                  <a:lnTo>
                    <a:pt x="103" y="39"/>
                  </a:lnTo>
                  <a:lnTo>
                    <a:pt x="120" y="31"/>
                  </a:lnTo>
                  <a:lnTo>
                    <a:pt x="129" y="31"/>
                  </a:lnTo>
                  <a:lnTo>
                    <a:pt x="129" y="6"/>
                  </a:lnTo>
                  <a:lnTo>
                    <a:pt x="109" y="0"/>
                  </a:lnTo>
                  <a:close/>
                </a:path>
              </a:pathLst>
            </a:custGeom>
            <a:grpFill/>
            <a:ln>
              <a:noFill/>
            </a:ln>
          </p:spPr>
          <p:txBody>
            <a:bodyPr/>
            <a:lstStyle/>
            <a:p>
              <a:endParaRPr lang="en-US" sz="1200"/>
            </a:p>
          </p:txBody>
        </p:sp>
        <p:sp>
          <p:nvSpPr>
            <p:cNvPr id="1049536" name="Freeform 182"/>
            <p:cNvSpPr/>
            <p:nvPr/>
          </p:nvSpPr>
          <p:spPr bwMode="gray">
            <a:xfrm>
              <a:off x="6933011" y="2907215"/>
              <a:ext cx="82153" cy="78581"/>
            </a:xfrm>
            <a:custGeom>
              <a:avLst/>
              <a:gdLst>
                <a:gd name="T0" fmla="*/ 2147483646 w 69"/>
                <a:gd name="T1" fmla="*/ 0 h 66"/>
                <a:gd name="T2" fmla="*/ 2147483646 w 69"/>
                <a:gd name="T3" fmla="*/ 2147483646 h 66"/>
                <a:gd name="T4" fmla="*/ 2147483646 w 69"/>
                <a:gd name="T5" fmla="*/ 2147483646 h 66"/>
                <a:gd name="T6" fmla="*/ 2147483646 w 69"/>
                <a:gd name="T7" fmla="*/ 2147483646 h 66"/>
                <a:gd name="T8" fmla="*/ 2147483646 w 69"/>
                <a:gd name="T9" fmla="*/ 2147483646 h 66"/>
                <a:gd name="T10" fmla="*/ 2147483646 w 69"/>
                <a:gd name="T11" fmla="*/ 2147483646 h 66"/>
                <a:gd name="T12" fmla="*/ 2147483646 w 69"/>
                <a:gd name="T13" fmla="*/ 2147483646 h 66"/>
                <a:gd name="T14" fmla="*/ 2147483646 w 69"/>
                <a:gd name="T15" fmla="*/ 2147483646 h 66"/>
                <a:gd name="T16" fmla="*/ 0 w 69"/>
                <a:gd name="T17" fmla="*/ 2147483646 h 66"/>
                <a:gd name="T18" fmla="*/ 0 w 69"/>
                <a:gd name="T19" fmla="*/ 2147483646 h 66"/>
                <a:gd name="T20" fmla="*/ 2147483646 w 69"/>
                <a:gd name="T21" fmla="*/ 2147483646 h 66"/>
                <a:gd name="T22" fmla="*/ 2147483646 w 69"/>
                <a:gd name="T23" fmla="*/ 0 h 66"/>
                <a:gd name="T24" fmla="*/ 2147483646 w 69"/>
                <a:gd name="T25" fmla="*/ 0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
                <a:gd name="T40" fmla="*/ 0 h 66"/>
                <a:gd name="T41" fmla="*/ 69 w 69"/>
                <a:gd name="T42" fmla="*/ 66 h 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 h="66">
                  <a:moveTo>
                    <a:pt x="15" y="0"/>
                  </a:moveTo>
                  <a:lnTo>
                    <a:pt x="40" y="2"/>
                  </a:lnTo>
                  <a:lnTo>
                    <a:pt x="48" y="31"/>
                  </a:lnTo>
                  <a:lnTo>
                    <a:pt x="69" y="52"/>
                  </a:lnTo>
                  <a:lnTo>
                    <a:pt x="61" y="66"/>
                  </a:lnTo>
                  <a:lnTo>
                    <a:pt x="48" y="66"/>
                  </a:lnTo>
                  <a:lnTo>
                    <a:pt x="36" y="53"/>
                  </a:lnTo>
                  <a:lnTo>
                    <a:pt x="11" y="52"/>
                  </a:lnTo>
                  <a:lnTo>
                    <a:pt x="0" y="37"/>
                  </a:lnTo>
                  <a:lnTo>
                    <a:pt x="0" y="28"/>
                  </a:lnTo>
                  <a:lnTo>
                    <a:pt x="16" y="23"/>
                  </a:lnTo>
                  <a:lnTo>
                    <a:pt x="15" y="0"/>
                  </a:lnTo>
                  <a:close/>
                </a:path>
              </a:pathLst>
            </a:custGeom>
            <a:grpFill/>
            <a:ln>
              <a:noFill/>
            </a:ln>
          </p:spPr>
          <p:txBody>
            <a:bodyPr/>
            <a:lstStyle/>
            <a:p>
              <a:endParaRPr lang="en-US" sz="1200"/>
            </a:p>
          </p:txBody>
        </p:sp>
        <p:sp>
          <p:nvSpPr>
            <p:cNvPr id="1049537" name="Freeform 183"/>
            <p:cNvSpPr/>
            <p:nvPr/>
          </p:nvSpPr>
          <p:spPr bwMode="gray">
            <a:xfrm>
              <a:off x="7339014" y="2529785"/>
              <a:ext cx="64294" cy="39291"/>
            </a:xfrm>
            <a:custGeom>
              <a:avLst/>
              <a:gdLst>
                <a:gd name="T0" fmla="*/ 2147483646 w 54"/>
                <a:gd name="T1" fmla="*/ 2147483646 h 33"/>
                <a:gd name="T2" fmla="*/ 2147483646 w 54"/>
                <a:gd name="T3" fmla="*/ 0 h 33"/>
                <a:gd name="T4" fmla="*/ 2147483646 w 54"/>
                <a:gd name="T5" fmla="*/ 0 h 33"/>
                <a:gd name="T6" fmla="*/ 2147483646 w 54"/>
                <a:gd name="T7" fmla="*/ 2147483646 h 33"/>
                <a:gd name="T8" fmla="*/ 2147483646 w 54"/>
                <a:gd name="T9" fmla="*/ 2147483646 h 33"/>
                <a:gd name="T10" fmla="*/ 2147483646 w 54"/>
                <a:gd name="T11" fmla="*/ 2147483646 h 33"/>
                <a:gd name="T12" fmla="*/ 0 w 54"/>
                <a:gd name="T13" fmla="*/ 2147483646 h 33"/>
                <a:gd name="T14" fmla="*/ 2147483646 w 54"/>
                <a:gd name="T15" fmla="*/ 2147483646 h 33"/>
                <a:gd name="T16" fmla="*/ 2147483646 w 54"/>
                <a:gd name="T17" fmla="*/ 2147483646 h 33"/>
                <a:gd name="T18" fmla="*/ 2147483646 w 54"/>
                <a:gd name="T19" fmla="*/ 2147483646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33"/>
                <a:gd name="T32" fmla="*/ 54 w 54"/>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33">
                  <a:moveTo>
                    <a:pt x="54" y="7"/>
                  </a:moveTo>
                  <a:lnTo>
                    <a:pt x="43" y="0"/>
                  </a:lnTo>
                  <a:lnTo>
                    <a:pt x="28" y="0"/>
                  </a:lnTo>
                  <a:lnTo>
                    <a:pt x="26" y="8"/>
                  </a:lnTo>
                  <a:lnTo>
                    <a:pt x="11" y="16"/>
                  </a:lnTo>
                  <a:lnTo>
                    <a:pt x="1" y="20"/>
                  </a:lnTo>
                  <a:lnTo>
                    <a:pt x="0" y="31"/>
                  </a:lnTo>
                  <a:lnTo>
                    <a:pt x="24" y="33"/>
                  </a:lnTo>
                  <a:lnTo>
                    <a:pt x="54" y="7"/>
                  </a:lnTo>
                  <a:close/>
                </a:path>
              </a:pathLst>
            </a:custGeom>
            <a:grpFill/>
            <a:ln>
              <a:noFill/>
            </a:ln>
          </p:spPr>
          <p:txBody>
            <a:bodyPr/>
            <a:lstStyle/>
            <a:p>
              <a:endParaRPr lang="en-US" sz="1200"/>
            </a:p>
          </p:txBody>
        </p:sp>
        <p:sp>
          <p:nvSpPr>
            <p:cNvPr id="1049538" name="Freeform 184"/>
            <p:cNvSpPr/>
            <p:nvPr/>
          </p:nvSpPr>
          <p:spPr bwMode="gray">
            <a:xfrm>
              <a:off x="7383067" y="2542884"/>
              <a:ext cx="78581" cy="54769"/>
            </a:xfrm>
            <a:custGeom>
              <a:avLst/>
              <a:gdLst>
                <a:gd name="T0" fmla="*/ 2147483646 w 66"/>
                <a:gd name="T1" fmla="*/ 0 h 46"/>
                <a:gd name="T2" fmla="*/ 2147483646 w 66"/>
                <a:gd name="T3" fmla="*/ 2147483646 h 46"/>
                <a:gd name="T4" fmla="*/ 2147483646 w 66"/>
                <a:gd name="T5" fmla="*/ 2147483646 h 46"/>
                <a:gd name="T6" fmla="*/ 2147483646 w 66"/>
                <a:gd name="T7" fmla="*/ 2147483646 h 46"/>
                <a:gd name="T8" fmla="*/ 0 w 66"/>
                <a:gd name="T9" fmla="*/ 2147483646 h 46"/>
                <a:gd name="T10" fmla="*/ 2147483646 w 66"/>
                <a:gd name="T11" fmla="*/ 2147483646 h 46"/>
                <a:gd name="T12" fmla="*/ 2147483646 w 66"/>
                <a:gd name="T13" fmla="*/ 2147483646 h 46"/>
                <a:gd name="T14" fmla="*/ 2147483646 w 66"/>
                <a:gd name="T15" fmla="*/ 2147483646 h 46"/>
                <a:gd name="T16" fmla="*/ 2147483646 w 66"/>
                <a:gd name="T17" fmla="*/ 2147483646 h 46"/>
                <a:gd name="T18" fmla="*/ 2147483646 w 66"/>
                <a:gd name="T19" fmla="*/ 2147483646 h 46"/>
                <a:gd name="T20" fmla="*/ 2147483646 w 66"/>
                <a:gd name="T21" fmla="*/ 2147483646 h 46"/>
                <a:gd name="T22" fmla="*/ 2147483646 w 66"/>
                <a:gd name="T23" fmla="*/ 2147483646 h 46"/>
                <a:gd name="T24" fmla="*/ 2147483646 w 66"/>
                <a:gd name="T25" fmla="*/ 0 h 46"/>
                <a:gd name="T26" fmla="*/ 2147483646 w 66"/>
                <a:gd name="T27" fmla="*/ 0 h 4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6"/>
                <a:gd name="T43" fmla="*/ 0 h 46"/>
                <a:gd name="T44" fmla="*/ 66 w 66"/>
                <a:gd name="T45" fmla="*/ 46 h 4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6" h="46">
                  <a:moveTo>
                    <a:pt x="45" y="0"/>
                  </a:moveTo>
                  <a:lnTo>
                    <a:pt x="38" y="13"/>
                  </a:lnTo>
                  <a:lnTo>
                    <a:pt x="25" y="12"/>
                  </a:lnTo>
                  <a:lnTo>
                    <a:pt x="6" y="26"/>
                  </a:lnTo>
                  <a:lnTo>
                    <a:pt x="0" y="44"/>
                  </a:lnTo>
                  <a:lnTo>
                    <a:pt x="14" y="44"/>
                  </a:lnTo>
                  <a:lnTo>
                    <a:pt x="20" y="33"/>
                  </a:lnTo>
                  <a:lnTo>
                    <a:pt x="37" y="46"/>
                  </a:lnTo>
                  <a:lnTo>
                    <a:pt x="54" y="38"/>
                  </a:lnTo>
                  <a:lnTo>
                    <a:pt x="66" y="29"/>
                  </a:lnTo>
                  <a:lnTo>
                    <a:pt x="61" y="13"/>
                  </a:lnTo>
                  <a:lnTo>
                    <a:pt x="55" y="3"/>
                  </a:lnTo>
                  <a:lnTo>
                    <a:pt x="45" y="0"/>
                  </a:lnTo>
                  <a:close/>
                </a:path>
              </a:pathLst>
            </a:custGeom>
            <a:grpFill/>
            <a:ln>
              <a:noFill/>
            </a:ln>
          </p:spPr>
          <p:txBody>
            <a:bodyPr/>
            <a:lstStyle/>
            <a:p>
              <a:endParaRPr lang="en-US" sz="1200"/>
            </a:p>
          </p:txBody>
        </p:sp>
        <p:sp>
          <p:nvSpPr>
            <p:cNvPr id="1049539" name="Freeform 185"/>
            <p:cNvSpPr/>
            <p:nvPr/>
          </p:nvSpPr>
          <p:spPr bwMode="gray">
            <a:xfrm>
              <a:off x="7467601" y="2553599"/>
              <a:ext cx="55960" cy="59531"/>
            </a:xfrm>
            <a:custGeom>
              <a:avLst/>
              <a:gdLst>
                <a:gd name="T0" fmla="*/ 0 w 47"/>
                <a:gd name="T1" fmla="*/ 0 h 50"/>
                <a:gd name="T2" fmla="*/ 2147483646 w 47"/>
                <a:gd name="T3" fmla="*/ 2147483646 h 50"/>
                <a:gd name="T4" fmla="*/ 2147483646 w 47"/>
                <a:gd name="T5" fmla="*/ 2147483646 h 50"/>
                <a:gd name="T6" fmla="*/ 2147483646 w 47"/>
                <a:gd name="T7" fmla="*/ 2147483646 h 50"/>
                <a:gd name="T8" fmla="*/ 2147483646 w 47"/>
                <a:gd name="T9" fmla="*/ 2147483646 h 50"/>
                <a:gd name="T10" fmla="*/ 2147483646 w 47"/>
                <a:gd name="T11" fmla="*/ 2147483646 h 50"/>
                <a:gd name="T12" fmla="*/ 2147483646 w 47"/>
                <a:gd name="T13" fmla="*/ 2147483646 h 50"/>
                <a:gd name="T14" fmla="*/ 0 w 47"/>
                <a:gd name="T15" fmla="*/ 0 h 50"/>
                <a:gd name="T16" fmla="*/ 0 w 47"/>
                <a:gd name="T17" fmla="*/ 0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50"/>
                <a:gd name="T29" fmla="*/ 47 w 47"/>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50">
                  <a:moveTo>
                    <a:pt x="0" y="0"/>
                  </a:moveTo>
                  <a:lnTo>
                    <a:pt x="7" y="26"/>
                  </a:lnTo>
                  <a:lnTo>
                    <a:pt x="16" y="50"/>
                  </a:lnTo>
                  <a:lnTo>
                    <a:pt x="27" y="30"/>
                  </a:lnTo>
                  <a:lnTo>
                    <a:pt x="47" y="26"/>
                  </a:lnTo>
                  <a:lnTo>
                    <a:pt x="47" y="12"/>
                  </a:lnTo>
                  <a:lnTo>
                    <a:pt x="34" y="3"/>
                  </a:lnTo>
                  <a:lnTo>
                    <a:pt x="0" y="0"/>
                  </a:lnTo>
                  <a:close/>
                </a:path>
              </a:pathLst>
            </a:custGeom>
            <a:grpFill/>
            <a:ln>
              <a:noFill/>
            </a:ln>
          </p:spPr>
          <p:txBody>
            <a:bodyPr/>
            <a:lstStyle/>
            <a:p>
              <a:endParaRPr lang="en-US" sz="1200"/>
            </a:p>
          </p:txBody>
        </p:sp>
        <p:sp>
          <p:nvSpPr>
            <p:cNvPr id="1049540" name="Freeform 186"/>
            <p:cNvSpPr/>
            <p:nvPr/>
          </p:nvSpPr>
          <p:spPr bwMode="gray">
            <a:xfrm>
              <a:off x="7966473" y="2477399"/>
              <a:ext cx="121444" cy="97631"/>
            </a:xfrm>
            <a:custGeom>
              <a:avLst/>
              <a:gdLst>
                <a:gd name="T0" fmla="*/ 2147483646 w 102"/>
                <a:gd name="T1" fmla="*/ 2147483646 h 82"/>
                <a:gd name="T2" fmla="*/ 2147483646 w 102"/>
                <a:gd name="T3" fmla="*/ 2147483646 h 82"/>
                <a:gd name="T4" fmla="*/ 2147483646 w 102"/>
                <a:gd name="T5" fmla="*/ 2147483646 h 82"/>
                <a:gd name="T6" fmla="*/ 2147483646 w 102"/>
                <a:gd name="T7" fmla="*/ 2147483646 h 82"/>
                <a:gd name="T8" fmla="*/ 2147483646 w 102"/>
                <a:gd name="T9" fmla="*/ 0 h 82"/>
                <a:gd name="T10" fmla="*/ 2147483646 w 102"/>
                <a:gd name="T11" fmla="*/ 2147483646 h 82"/>
                <a:gd name="T12" fmla="*/ 2147483646 w 102"/>
                <a:gd name="T13" fmla="*/ 2147483646 h 82"/>
                <a:gd name="T14" fmla="*/ 2147483646 w 102"/>
                <a:gd name="T15" fmla="*/ 2147483646 h 82"/>
                <a:gd name="T16" fmla="*/ 0 w 102"/>
                <a:gd name="T17" fmla="*/ 2147483646 h 82"/>
                <a:gd name="T18" fmla="*/ 0 w 102"/>
                <a:gd name="T19" fmla="*/ 2147483646 h 82"/>
                <a:gd name="T20" fmla="*/ 2147483646 w 102"/>
                <a:gd name="T21" fmla="*/ 2147483646 h 82"/>
                <a:gd name="T22" fmla="*/ 2147483646 w 102"/>
                <a:gd name="T23" fmla="*/ 2147483646 h 82"/>
                <a:gd name="T24" fmla="*/ 2147483646 w 102"/>
                <a:gd name="T25" fmla="*/ 2147483646 h 82"/>
                <a:gd name="T26" fmla="*/ 2147483646 w 102"/>
                <a:gd name="T27" fmla="*/ 2147483646 h 82"/>
                <a:gd name="T28" fmla="*/ 2147483646 w 102"/>
                <a:gd name="T29" fmla="*/ 2147483646 h 82"/>
                <a:gd name="T30" fmla="*/ 2147483646 w 102"/>
                <a:gd name="T31" fmla="*/ 2147483646 h 82"/>
                <a:gd name="T32" fmla="*/ 2147483646 w 102"/>
                <a:gd name="T33" fmla="*/ 2147483646 h 82"/>
                <a:gd name="T34" fmla="*/ 2147483646 w 102"/>
                <a:gd name="T35" fmla="*/ 2147483646 h 8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2"/>
                <a:gd name="T55" fmla="*/ 0 h 82"/>
                <a:gd name="T56" fmla="*/ 102 w 102"/>
                <a:gd name="T57" fmla="*/ 82 h 8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2" h="82">
                  <a:moveTo>
                    <a:pt x="75" y="24"/>
                  </a:moveTo>
                  <a:lnTo>
                    <a:pt x="89" y="35"/>
                  </a:lnTo>
                  <a:lnTo>
                    <a:pt x="98" y="31"/>
                  </a:lnTo>
                  <a:lnTo>
                    <a:pt x="102" y="14"/>
                  </a:lnTo>
                  <a:lnTo>
                    <a:pt x="81" y="0"/>
                  </a:lnTo>
                  <a:lnTo>
                    <a:pt x="68" y="9"/>
                  </a:lnTo>
                  <a:lnTo>
                    <a:pt x="34" y="12"/>
                  </a:lnTo>
                  <a:lnTo>
                    <a:pt x="34" y="28"/>
                  </a:lnTo>
                  <a:lnTo>
                    <a:pt x="0" y="28"/>
                  </a:lnTo>
                  <a:lnTo>
                    <a:pt x="0" y="52"/>
                  </a:lnTo>
                  <a:lnTo>
                    <a:pt x="41" y="82"/>
                  </a:lnTo>
                  <a:lnTo>
                    <a:pt x="51" y="75"/>
                  </a:lnTo>
                  <a:lnTo>
                    <a:pt x="49" y="54"/>
                  </a:lnTo>
                  <a:lnTo>
                    <a:pt x="75" y="47"/>
                  </a:lnTo>
                  <a:lnTo>
                    <a:pt x="70" y="37"/>
                  </a:lnTo>
                  <a:lnTo>
                    <a:pt x="61" y="28"/>
                  </a:lnTo>
                  <a:lnTo>
                    <a:pt x="75" y="24"/>
                  </a:lnTo>
                  <a:close/>
                </a:path>
              </a:pathLst>
            </a:custGeom>
            <a:grpFill/>
            <a:ln>
              <a:noFill/>
            </a:ln>
          </p:spPr>
          <p:txBody>
            <a:bodyPr/>
            <a:lstStyle/>
            <a:p>
              <a:endParaRPr lang="en-US" sz="1200"/>
            </a:p>
          </p:txBody>
        </p:sp>
        <p:sp>
          <p:nvSpPr>
            <p:cNvPr id="1049541" name="Freeform 187"/>
            <p:cNvSpPr/>
            <p:nvPr/>
          </p:nvSpPr>
          <p:spPr bwMode="gray">
            <a:xfrm>
              <a:off x="8101014" y="2471446"/>
              <a:ext cx="65485" cy="39290"/>
            </a:xfrm>
            <a:custGeom>
              <a:avLst/>
              <a:gdLst>
                <a:gd name="T0" fmla="*/ 0 w 55"/>
                <a:gd name="T1" fmla="*/ 2147483646 h 33"/>
                <a:gd name="T2" fmla="*/ 2147483646 w 55"/>
                <a:gd name="T3" fmla="*/ 2147483646 h 33"/>
                <a:gd name="T4" fmla="*/ 2147483646 w 55"/>
                <a:gd name="T5" fmla="*/ 2147483646 h 33"/>
                <a:gd name="T6" fmla="*/ 2147483646 w 55"/>
                <a:gd name="T7" fmla="*/ 2147483646 h 33"/>
                <a:gd name="T8" fmla="*/ 2147483646 w 55"/>
                <a:gd name="T9" fmla="*/ 2147483646 h 33"/>
                <a:gd name="T10" fmla="*/ 2147483646 w 55"/>
                <a:gd name="T11" fmla="*/ 0 h 33"/>
                <a:gd name="T12" fmla="*/ 2147483646 w 55"/>
                <a:gd name="T13" fmla="*/ 2147483646 h 33"/>
                <a:gd name="T14" fmla="*/ 2147483646 w 55"/>
                <a:gd name="T15" fmla="*/ 2147483646 h 33"/>
                <a:gd name="T16" fmla="*/ 0 w 55"/>
                <a:gd name="T17" fmla="*/ 2147483646 h 33"/>
                <a:gd name="T18" fmla="*/ 0 w 55"/>
                <a:gd name="T19" fmla="*/ 2147483646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33"/>
                <a:gd name="T32" fmla="*/ 55 w 55"/>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33">
                  <a:moveTo>
                    <a:pt x="0" y="14"/>
                  </a:moveTo>
                  <a:lnTo>
                    <a:pt x="9" y="33"/>
                  </a:lnTo>
                  <a:lnTo>
                    <a:pt x="46" y="29"/>
                  </a:lnTo>
                  <a:lnTo>
                    <a:pt x="55" y="16"/>
                  </a:lnTo>
                  <a:lnTo>
                    <a:pt x="52" y="4"/>
                  </a:lnTo>
                  <a:lnTo>
                    <a:pt x="43" y="0"/>
                  </a:lnTo>
                  <a:lnTo>
                    <a:pt x="34" y="6"/>
                  </a:lnTo>
                  <a:lnTo>
                    <a:pt x="6" y="13"/>
                  </a:lnTo>
                  <a:lnTo>
                    <a:pt x="0" y="14"/>
                  </a:lnTo>
                  <a:close/>
                </a:path>
              </a:pathLst>
            </a:custGeom>
            <a:grpFill/>
            <a:ln>
              <a:noFill/>
            </a:ln>
          </p:spPr>
          <p:txBody>
            <a:bodyPr/>
            <a:lstStyle/>
            <a:p>
              <a:endParaRPr lang="en-US" sz="1200"/>
            </a:p>
          </p:txBody>
        </p:sp>
        <p:sp>
          <p:nvSpPr>
            <p:cNvPr id="1049542" name="Freeform 188"/>
            <p:cNvSpPr/>
            <p:nvPr/>
          </p:nvSpPr>
          <p:spPr bwMode="gray">
            <a:xfrm>
              <a:off x="8056960" y="2564314"/>
              <a:ext cx="51197" cy="33338"/>
            </a:xfrm>
            <a:custGeom>
              <a:avLst/>
              <a:gdLst>
                <a:gd name="T0" fmla="*/ 2147483646 w 43"/>
                <a:gd name="T1" fmla="*/ 2147483646 h 28"/>
                <a:gd name="T2" fmla="*/ 2147483646 w 43"/>
                <a:gd name="T3" fmla="*/ 0 h 28"/>
                <a:gd name="T4" fmla="*/ 2147483646 w 43"/>
                <a:gd name="T5" fmla="*/ 2147483646 h 28"/>
                <a:gd name="T6" fmla="*/ 0 w 43"/>
                <a:gd name="T7" fmla="*/ 2147483646 h 28"/>
                <a:gd name="T8" fmla="*/ 2147483646 w 43"/>
                <a:gd name="T9" fmla="*/ 2147483646 h 28"/>
                <a:gd name="T10" fmla="*/ 2147483646 w 43"/>
                <a:gd name="T11" fmla="*/ 2147483646 h 28"/>
                <a:gd name="T12" fmla="*/ 2147483646 w 43"/>
                <a:gd name="T13" fmla="*/ 2147483646 h 28"/>
                <a:gd name="T14" fmla="*/ 2147483646 w 43"/>
                <a:gd name="T15" fmla="*/ 2147483646 h 28"/>
                <a:gd name="T16" fmla="*/ 0 60000 65536"/>
                <a:gd name="T17" fmla="*/ 0 60000 65536"/>
                <a:gd name="T18" fmla="*/ 0 60000 65536"/>
                <a:gd name="T19" fmla="*/ 0 60000 65536"/>
                <a:gd name="T20" fmla="*/ 0 60000 65536"/>
                <a:gd name="T21" fmla="*/ 0 60000 65536"/>
                <a:gd name="T22" fmla="*/ 0 60000 65536"/>
                <a:gd name="T23" fmla="*/ 0 60000 65536"/>
                <a:gd name="T24" fmla="*/ 0 w 43"/>
                <a:gd name="T25" fmla="*/ 0 h 28"/>
                <a:gd name="T26" fmla="*/ 43 w 43"/>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 h="28">
                  <a:moveTo>
                    <a:pt x="34" y="5"/>
                  </a:moveTo>
                  <a:lnTo>
                    <a:pt x="16" y="0"/>
                  </a:lnTo>
                  <a:lnTo>
                    <a:pt x="5" y="12"/>
                  </a:lnTo>
                  <a:lnTo>
                    <a:pt x="0" y="28"/>
                  </a:lnTo>
                  <a:lnTo>
                    <a:pt x="25" y="25"/>
                  </a:lnTo>
                  <a:lnTo>
                    <a:pt x="43" y="16"/>
                  </a:lnTo>
                  <a:lnTo>
                    <a:pt x="34" y="5"/>
                  </a:lnTo>
                  <a:close/>
                </a:path>
              </a:pathLst>
            </a:custGeom>
            <a:grpFill/>
            <a:ln>
              <a:noFill/>
            </a:ln>
          </p:spPr>
          <p:txBody>
            <a:bodyPr/>
            <a:lstStyle/>
            <a:p>
              <a:endParaRPr lang="en-US" sz="1200"/>
            </a:p>
          </p:txBody>
        </p:sp>
        <p:sp>
          <p:nvSpPr>
            <p:cNvPr id="1049543" name="Freeform 189"/>
            <p:cNvSpPr/>
            <p:nvPr/>
          </p:nvSpPr>
          <p:spPr bwMode="gray">
            <a:xfrm>
              <a:off x="8609411" y="2442870"/>
              <a:ext cx="54769" cy="42863"/>
            </a:xfrm>
            <a:custGeom>
              <a:avLst/>
              <a:gdLst>
                <a:gd name="T0" fmla="*/ 2147483646 w 46"/>
                <a:gd name="T1" fmla="*/ 2147483646 h 36"/>
                <a:gd name="T2" fmla="*/ 2147483646 w 46"/>
                <a:gd name="T3" fmla="*/ 0 h 36"/>
                <a:gd name="T4" fmla="*/ 2147483646 w 46"/>
                <a:gd name="T5" fmla="*/ 2147483646 h 36"/>
                <a:gd name="T6" fmla="*/ 0 w 46"/>
                <a:gd name="T7" fmla="*/ 2147483646 h 36"/>
                <a:gd name="T8" fmla="*/ 2147483646 w 46"/>
                <a:gd name="T9" fmla="*/ 2147483646 h 36"/>
                <a:gd name="T10" fmla="*/ 2147483646 w 46"/>
                <a:gd name="T11" fmla="*/ 2147483646 h 36"/>
                <a:gd name="T12" fmla="*/ 2147483646 w 46"/>
                <a:gd name="T13" fmla="*/ 2147483646 h 36"/>
                <a:gd name="T14" fmla="*/ 2147483646 w 46"/>
                <a:gd name="T15" fmla="*/ 2147483646 h 36"/>
                <a:gd name="T16" fmla="*/ 2147483646 w 46"/>
                <a:gd name="T17" fmla="*/ 2147483646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
                <a:gd name="T28" fmla="*/ 0 h 36"/>
                <a:gd name="T29" fmla="*/ 46 w 46"/>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 h="36">
                  <a:moveTo>
                    <a:pt x="42" y="6"/>
                  </a:moveTo>
                  <a:lnTo>
                    <a:pt x="26" y="0"/>
                  </a:lnTo>
                  <a:lnTo>
                    <a:pt x="8" y="7"/>
                  </a:lnTo>
                  <a:lnTo>
                    <a:pt x="0" y="20"/>
                  </a:lnTo>
                  <a:lnTo>
                    <a:pt x="11" y="36"/>
                  </a:lnTo>
                  <a:lnTo>
                    <a:pt x="41" y="23"/>
                  </a:lnTo>
                  <a:lnTo>
                    <a:pt x="46" y="16"/>
                  </a:lnTo>
                  <a:lnTo>
                    <a:pt x="42" y="6"/>
                  </a:lnTo>
                  <a:close/>
                </a:path>
              </a:pathLst>
            </a:custGeom>
            <a:grpFill/>
            <a:ln>
              <a:noFill/>
            </a:ln>
          </p:spPr>
          <p:txBody>
            <a:bodyPr/>
            <a:lstStyle/>
            <a:p>
              <a:endParaRPr lang="en-US" sz="1200"/>
            </a:p>
          </p:txBody>
        </p:sp>
        <p:sp>
          <p:nvSpPr>
            <p:cNvPr id="1049544" name="Freeform 190"/>
            <p:cNvSpPr/>
            <p:nvPr/>
          </p:nvSpPr>
          <p:spPr bwMode="gray">
            <a:xfrm>
              <a:off x="7680724" y="4337154"/>
              <a:ext cx="40481" cy="71438"/>
            </a:xfrm>
            <a:custGeom>
              <a:avLst/>
              <a:gdLst>
                <a:gd name="T0" fmla="*/ 2147483646 w 34"/>
                <a:gd name="T1" fmla="*/ 2147483646 h 60"/>
                <a:gd name="T2" fmla="*/ 2147483646 w 34"/>
                <a:gd name="T3" fmla="*/ 2147483646 h 60"/>
                <a:gd name="T4" fmla="*/ 2147483646 w 34"/>
                <a:gd name="T5" fmla="*/ 2147483646 h 60"/>
                <a:gd name="T6" fmla="*/ 0 w 34"/>
                <a:gd name="T7" fmla="*/ 2147483646 h 60"/>
                <a:gd name="T8" fmla="*/ 2147483646 w 34"/>
                <a:gd name="T9" fmla="*/ 2147483646 h 60"/>
                <a:gd name="T10" fmla="*/ 2147483646 w 34"/>
                <a:gd name="T11" fmla="*/ 2147483646 h 60"/>
                <a:gd name="T12" fmla="*/ 2147483646 w 34"/>
                <a:gd name="T13" fmla="*/ 2147483646 h 60"/>
                <a:gd name="T14" fmla="*/ 2147483646 w 34"/>
                <a:gd name="T15" fmla="*/ 2147483646 h 60"/>
                <a:gd name="T16" fmla="*/ 2147483646 w 34"/>
                <a:gd name="T17" fmla="*/ 2147483646 h 60"/>
                <a:gd name="T18" fmla="*/ 2147483646 w 34"/>
                <a:gd name="T19" fmla="*/ 0 h 60"/>
                <a:gd name="T20" fmla="*/ 2147483646 w 34"/>
                <a:gd name="T21" fmla="*/ 2147483646 h 60"/>
                <a:gd name="T22" fmla="*/ 2147483646 w 34"/>
                <a:gd name="T23" fmla="*/ 2147483646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60"/>
                <a:gd name="T38" fmla="*/ 34 w 34"/>
                <a:gd name="T39" fmla="*/ 60 h 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60">
                  <a:moveTo>
                    <a:pt x="5" y="4"/>
                  </a:moveTo>
                  <a:lnTo>
                    <a:pt x="7" y="18"/>
                  </a:lnTo>
                  <a:lnTo>
                    <a:pt x="8" y="29"/>
                  </a:lnTo>
                  <a:lnTo>
                    <a:pt x="0" y="30"/>
                  </a:lnTo>
                  <a:lnTo>
                    <a:pt x="4" y="54"/>
                  </a:lnTo>
                  <a:lnTo>
                    <a:pt x="16" y="60"/>
                  </a:lnTo>
                  <a:lnTo>
                    <a:pt x="34" y="50"/>
                  </a:lnTo>
                  <a:lnTo>
                    <a:pt x="29" y="25"/>
                  </a:lnTo>
                  <a:lnTo>
                    <a:pt x="30" y="16"/>
                  </a:lnTo>
                  <a:lnTo>
                    <a:pt x="13" y="0"/>
                  </a:lnTo>
                  <a:lnTo>
                    <a:pt x="5" y="4"/>
                  </a:lnTo>
                  <a:close/>
                </a:path>
              </a:pathLst>
            </a:custGeom>
            <a:grpFill/>
            <a:ln>
              <a:noFill/>
            </a:ln>
          </p:spPr>
          <p:txBody>
            <a:bodyPr/>
            <a:lstStyle/>
            <a:p>
              <a:endParaRPr lang="en-US" sz="1200"/>
            </a:p>
          </p:txBody>
        </p:sp>
        <p:sp>
          <p:nvSpPr>
            <p:cNvPr id="1049545" name="Freeform 191"/>
            <p:cNvSpPr/>
            <p:nvPr/>
          </p:nvSpPr>
          <p:spPr bwMode="gray">
            <a:xfrm>
              <a:off x="4825603" y="4071645"/>
              <a:ext cx="166688" cy="80963"/>
            </a:xfrm>
            <a:custGeom>
              <a:avLst/>
              <a:gdLst>
                <a:gd name="T0" fmla="*/ 0 w 140"/>
                <a:gd name="T1" fmla="*/ 2147483646 h 68"/>
                <a:gd name="T2" fmla="*/ 0 w 140"/>
                <a:gd name="T3" fmla="*/ 2147483646 h 68"/>
                <a:gd name="T4" fmla="*/ 2147483646 w 140"/>
                <a:gd name="T5" fmla="*/ 2147483646 h 68"/>
                <a:gd name="T6" fmla="*/ 2147483646 w 140"/>
                <a:gd name="T7" fmla="*/ 2147483646 h 68"/>
                <a:gd name="T8" fmla="*/ 2147483646 w 140"/>
                <a:gd name="T9" fmla="*/ 2147483646 h 68"/>
                <a:gd name="T10" fmla="*/ 2147483646 w 140"/>
                <a:gd name="T11" fmla="*/ 2147483646 h 68"/>
                <a:gd name="T12" fmla="*/ 2147483646 w 140"/>
                <a:gd name="T13" fmla="*/ 2147483646 h 68"/>
                <a:gd name="T14" fmla="*/ 2147483646 w 140"/>
                <a:gd name="T15" fmla="*/ 2147483646 h 68"/>
                <a:gd name="T16" fmla="*/ 2147483646 w 140"/>
                <a:gd name="T17" fmla="*/ 2147483646 h 68"/>
                <a:gd name="T18" fmla="*/ 2147483646 w 140"/>
                <a:gd name="T19" fmla="*/ 2147483646 h 68"/>
                <a:gd name="T20" fmla="*/ 2147483646 w 140"/>
                <a:gd name="T21" fmla="*/ 2147483646 h 68"/>
                <a:gd name="T22" fmla="*/ 2147483646 w 140"/>
                <a:gd name="T23" fmla="*/ 2147483646 h 68"/>
                <a:gd name="T24" fmla="*/ 2147483646 w 140"/>
                <a:gd name="T25" fmla="*/ 2147483646 h 68"/>
                <a:gd name="T26" fmla="*/ 2147483646 w 140"/>
                <a:gd name="T27" fmla="*/ 2147483646 h 68"/>
                <a:gd name="T28" fmla="*/ 2147483646 w 140"/>
                <a:gd name="T29" fmla="*/ 0 h 68"/>
                <a:gd name="T30" fmla="*/ 0 w 140"/>
                <a:gd name="T31" fmla="*/ 2147483646 h 68"/>
                <a:gd name="T32" fmla="*/ 0 w 140"/>
                <a:gd name="T33" fmla="*/ 2147483646 h 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0"/>
                <a:gd name="T52" fmla="*/ 0 h 68"/>
                <a:gd name="T53" fmla="*/ 140 w 140"/>
                <a:gd name="T54" fmla="*/ 68 h 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0" h="68">
                  <a:moveTo>
                    <a:pt x="0" y="13"/>
                  </a:moveTo>
                  <a:lnTo>
                    <a:pt x="0" y="19"/>
                  </a:lnTo>
                  <a:lnTo>
                    <a:pt x="29" y="19"/>
                  </a:lnTo>
                  <a:lnTo>
                    <a:pt x="42" y="12"/>
                  </a:lnTo>
                  <a:lnTo>
                    <a:pt x="43" y="17"/>
                  </a:lnTo>
                  <a:lnTo>
                    <a:pt x="71" y="25"/>
                  </a:lnTo>
                  <a:lnTo>
                    <a:pt x="96" y="46"/>
                  </a:lnTo>
                  <a:lnTo>
                    <a:pt x="89" y="53"/>
                  </a:lnTo>
                  <a:lnTo>
                    <a:pt x="90" y="63"/>
                  </a:lnTo>
                  <a:lnTo>
                    <a:pt x="111" y="68"/>
                  </a:lnTo>
                  <a:lnTo>
                    <a:pt x="131" y="59"/>
                  </a:lnTo>
                  <a:lnTo>
                    <a:pt x="140" y="49"/>
                  </a:lnTo>
                  <a:lnTo>
                    <a:pt x="127" y="43"/>
                  </a:lnTo>
                  <a:lnTo>
                    <a:pt x="59" y="2"/>
                  </a:lnTo>
                  <a:lnTo>
                    <a:pt x="36" y="0"/>
                  </a:lnTo>
                  <a:lnTo>
                    <a:pt x="0" y="13"/>
                  </a:lnTo>
                  <a:close/>
                </a:path>
              </a:pathLst>
            </a:custGeom>
            <a:grpFill/>
            <a:ln>
              <a:noFill/>
            </a:ln>
          </p:spPr>
          <p:txBody>
            <a:bodyPr/>
            <a:lstStyle/>
            <a:p>
              <a:endParaRPr lang="en-US" sz="1200"/>
            </a:p>
          </p:txBody>
        </p:sp>
        <p:sp>
          <p:nvSpPr>
            <p:cNvPr id="1049546" name="Freeform 192"/>
            <p:cNvSpPr/>
            <p:nvPr/>
          </p:nvSpPr>
          <p:spPr bwMode="gray">
            <a:xfrm>
              <a:off x="4935142" y="4035927"/>
              <a:ext cx="15478" cy="25003"/>
            </a:xfrm>
            <a:custGeom>
              <a:avLst/>
              <a:gdLst>
                <a:gd name="T0" fmla="*/ 2147483646 w 13"/>
                <a:gd name="T1" fmla="*/ 2147483646 h 21"/>
                <a:gd name="T2" fmla="*/ 0 w 13"/>
                <a:gd name="T3" fmla="*/ 0 h 21"/>
                <a:gd name="T4" fmla="*/ 0 w 13"/>
                <a:gd name="T5" fmla="*/ 2147483646 h 21"/>
                <a:gd name="T6" fmla="*/ 2147483646 w 13"/>
                <a:gd name="T7" fmla="*/ 2147483646 h 21"/>
                <a:gd name="T8" fmla="*/ 2147483646 w 13"/>
                <a:gd name="T9" fmla="*/ 2147483646 h 21"/>
                <a:gd name="T10" fmla="*/ 2147483646 w 13"/>
                <a:gd name="T11" fmla="*/ 2147483646 h 21"/>
                <a:gd name="T12" fmla="*/ 2147483646 w 13"/>
                <a:gd name="T13" fmla="*/ 2147483646 h 21"/>
                <a:gd name="T14" fmla="*/ 0 60000 65536"/>
                <a:gd name="T15" fmla="*/ 0 60000 65536"/>
                <a:gd name="T16" fmla="*/ 0 60000 65536"/>
                <a:gd name="T17" fmla="*/ 0 60000 65536"/>
                <a:gd name="T18" fmla="*/ 0 60000 65536"/>
                <a:gd name="T19" fmla="*/ 0 60000 65536"/>
                <a:gd name="T20" fmla="*/ 0 60000 65536"/>
                <a:gd name="T21" fmla="*/ 0 w 13"/>
                <a:gd name="T22" fmla="*/ 0 h 21"/>
                <a:gd name="T23" fmla="*/ 13 w 13"/>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21">
                  <a:moveTo>
                    <a:pt x="6" y="1"/>
                  </a:moveTo>
                  <a:lnTo>
                    <a:pt x="0" y="0"/>
                  </a:lnTo>
                  <a:lnTo>
                    <a:pt x="0" y="13"/>
                  </a:lnTo>
                  <a:lnTo>
                    <a:pt x="8" y="21"/>
                  </a:lnTo>
                  <a:lnTo>
                    <a:pt x="13" y="13"/>
                  </a:lnTo>
                  <a:lnTo>
                    <a:pt x="6" y="1"/>
                  </a:lnTo>
                  <a:close/>
                </a:path>
              </a:pathLst>
            </a:custGeom>
            <a:grpFill/>
            <a:ln>
              <a:noFill/>
            </a:ln>
          </p:spPr>
          <p:txBody>
            <a:bodyPr/>
            <a:lstStyle/>
            <a:p>
              <a:endParaRPr lang="en-US" sz="1200"/>
            </a:p>
          </p:txBody>
        </p:sp>
        <p:sp>
          <p:nvSpPr>
            <p:cNvPr id="1049547" name="Freeform 193"/>
            <p:cNvSpPr/>
            <p:nvPr/>
          </p:nvSpPr>
          <p:spPr bwMode="gray">
            <a:xfrm>
              <a:off x="4947048" y="4062121"/>
              <a:ext cx="15478" cy="20240"/>
            </a:xfrm>
            <a:custGeom>
              <a:avLst/>
              <a:gdLst>
                <a:gd name="T0" fmla="*/ 2147483646 w 13"/>
                <a:gd name="T1" fmla="*/ 0 h 17"/>
                <a:gd name="T2" fmla="*/ 0 w 13"/>
                <a:gd name="T3" fmla="*/ 2147483646 h 17"/>
                <a:gd name="T4" fmla="*/ 2147483646 w 13"/>
                <a:gd name="T5" fmla="*/ 2147483646 h 17"/>
                <a:gd name="T6" fmla="*/ 2147483646 w 13"/>
                <a:gd name="T7" fmla="*/ 2147483646 h 17"/>
                <a:gd name="T8" fmla="*/ 2147483646 w 13"/>
                <a:gd name="T9" fmla="*/ 0 h 17"/>
                <a:gd name="T10" fmla="*/ 2147483646 w 13"/>
                <a:gd name="T11" fmla="*/ 0 h 17"/>
                <a:gd name="T12" fmla="*/ 0 60000 65536"/>
                <a:gd name="T13" fmla="*/ 0 60000 65536"/>
                <a:gd name="T14" fmla="*/ 0 60000 65536"/>
                <a:gd name="T15" fmla="*/ 0 60000 65536"/>
                <a:gd name="T16" fmla="*/ 0 60000 65536"/>
                <a:gd name="T17" fmla="*/ 0 60000 65536"/>
                <a:gd name="T18" fmla="*/ 0 w 13"/>
                <a:gd name="T19" fmla="*/ 0 h 17"/>
                <a:gd name="T20" fmla="*/ 13 w 1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3" h="17">
                  <a:moveTo>
                    <a:pt x="9" y="0"/>
                  </a:moveTo>
                  <a:lnTo>
                    <a:pt x="0" y="4"/>
                  </a:lnTo>
                  <a:lnTo>
                    <a:pt x="9" y="17"/>
                  </a:lnTo>
                  <a:lnTo>
                    <a:pt x="13" y="10"/>
                  </a:lnTo>
                  <a:lnTo>
                    <a:pt x="9" y="0"/>
                  </a:lnTo>
                  <a:close/>
                </a:path>
              </a:pathLst>
            </a:custGeom>
            <a:grpFill/>
            <a:ln>
              <a:noFill/>
            </a:ln>
          </p:spPr>
          <p:txBody>
            <a:bodyPr/>
            <a:lstStyle/>
            <a:p>
              <a:endParaRPr lang="en-US" sz="1200"/>
            </a:p>
          </p:txBody>
        </p:sp>
        <p:sp>
          <p:nvSpPr>
            <p:cNvPr id="1049548" name="Freeform 194"/>
            <p:cNvSpPr/>
            <p:nvPr/>
          </p:nvSpPr>
          <p:spPr bwMode="gray">
            <a:xfrm>
              <a:off x="4981576" y="4071646"/>
              <a:ext cx="16669" cy="20240"/>
            </a:xfrm>
            <a:custGeom>
              <a:avLst/>
              <a:gdLst>
                <a:gd name="T0" fmla="*/ 2147483646 w 14"/>
                <a:gd name="T1" fmla="*/ 2147483646 h 17"/>
                <a:gd name="T2" fmla="*/ 0 w 14"/>
                <a:gd name="T3" fmla="*/ 0 h 17"/>
                <a:gd name="T4" fmla="*/ 2147483646 w 14"/>
                <a:gd name="T5" fmla="*/ 2147483646 h 17"/>
                <a:gd name="T6" fmla="*/ 2147483646 w 14"/>
                <a:gd name="T7" fmla="*/ 2147483646 h 17"/>
                <a:gd name="T8" fmla="*/ 2147483646 w 14"/>
                <a:gd name="T9" fmla="*/ 2147483646 h 17"/>
                <a:gd name="T10" fmla="*/ 2147483646 w 14"/>
                <a:gd name="T11" fmla="*/ 2147483646 h 17"/>
                <a:gd name="T12" fmla="*/ 2147483646 w 14"/>
                <a:gd name="T13" fmla="*/ 2147483646 h 17"/>
                <a:gd name="T14" fmla="*/ 0 60000 65536"/>
                <a:gd name="T15" fmla="*/ 0 60000 65536"/>
                <a:gd name="T16" fmla="*/ 0 60000 65536"/>
                <a:gd name="T17" fmla="*/ 0 60000 65536"/>
                <a:gd name="T18" fmla="*/ 0 60000 65536"/>
                <a:gd name="T19" fmla="*/ 0 60000 65536"/>
                <a:gd name="T20" fmla="*/ 0 60000 65536"/>
                <a:gd name="T21" fmla="*/ 0 w 14"/>
                <a:gd name="T22" fmla="*/ 0 h 17"/>
                <a:gd name="T23" fmla="*/ 14 w 14"/>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7">
                  <a:moveTo>
                    <a:pt x="10" y="1"/>
                  </a:moveTo>
                  <a:lnTo>
                    <a:pt x="0" y="0"/>
                  </a:lnTo>
                  <a:lnTo>
                    <a:pt x="1" y="6"/>
                  </a:lnTo>
                  <a:lnTo>
                    <a:pt x="9" y="17"/>
                  </a:lnTo>
                  <a:lnTo>
                    <a:pt x="14" y="10"/>
                  </a:lnTo>
                  <a:lnTo>
                    <a:pt x="10" y="1"/>
                  </a:lnTo>
                  <a:close/>
                </a:path>
              </a:pathLst>
            </a:custGeom>
            <a:grpFill/>
            <a:ln>
              <a:noFill/>
            </a:ln>
          </p:spPr>
          <p:txBody>
            <a:bodyPr/>
            <a:lstStyle/>
            <a:p>
              <a:endParaRPr lang="en-US" sz="1200"/>
            </a:p>
          </p:txBody>
        </p:sp>
        <p:sp>
          <p:nvSpPr>
            <p:cNvPr id="1049549" name="Freeform 195"/>
            <p:cNvSpPr/>
            <p:nvPr/>
          </p:nvSpPr>
          <p:spPr bwMode="gray">
            <a:xfrm>
              <a:off x="4966099" y="4027592"/>
              <a:ext cx="21431" cy="29766"/>
            </a:xfrm>
            <a:custGeom>
              <a:avLst/>
              <a:gdLst>
                <a:gd name="T0" fmla="*/ 2147483646 w 18"/>
                <a:gd name="T1" fmla="*/ 2147483646 h 25"/>
                <a:gd name="T2" fmla="*/ 2147483646 w 18"/>
                <a:gd name="T3" fmla="*/ 2147483646 h 25"/>
                <a:gd name="T4" fmla="*/ 0 w 18"/>
                <a:gd name="T5" fmla="*/ 2147483646 h 25"/>
                <a:gd name="T6" fmla="*/ 2147483646 w 18"/>
                <a:gd name="T7" fmla="*/ 0 h 25"/>
                <a:gd name="T8" fmla="*/ 2147483646 w 18"/>
                <a:gd name="T9" fmla="*/ 2147483646 h 25"/>
                <a:gd name="T10" fmla="*/ 2147483646 w 18"/>
                <a:gd name="T11" fmla="*/ 2147483646 h 25"/>
                <a:gd name="T12" fmla="*/ 2147483646 w 18"/>
                <a:gd name="T13" fmla="*/ 2147483646 h 25"/>
                <a:gd name="T14" fmla="*/ 2147483646 w 18"/>
                <a:gd name="T15" fmla="*/ 2147483646 h 2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25"/>
                <a:gd name="T26" fmla="*/ 18 w 18"/>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25">
                  <a:moveTo>
                    <a:pt x="18" y="25"/>
                  </a:moveTo>
                  <a:lnTo>
                    <a:pt x="2" y="19"/>
                  </a:lnTo>
                  <a:lnTo>
                    <a:pt x="0" y="3"/>
                  </a:lnTo>
                  <a:lnTo>
                    <a:pt x="6" y="0"/>
                  </a:lnTo>
                  <a:lnTo>
                    <a:pt x="12" y="12"/>
                  </a:lnTo>
                  <a:lnTo>
                    <a:pt x="18" y="17"/>
                  </a:lnTo>
                  <a:lnTo>
                    <a:pt x="18" y="25"/>
                  </a:lnTo>
                  <a:close/>
                </a:path>
              </a:pathLst>
            </a:custGeom>
            <a:grpFill/>
            <a:ln>
              <a:noFill/>
            </a:ln>
          </p:spPr>
          <p:txBody>
            <a:bodyPr/>
            <a:lstStyle/>
            <a:p>
              <a:endParaRPr lang="en-US" sz="1200"/>
            </a:p>
          </p:txBody>
        </p:sp>
        <p:sp>
          <p:nvSpPr>
            <p:cNvPr id="1049550" name="Freeform 196"/>
            <p:cNvSpPr/>
            <p:nvPr/>
          </p:nvSpPr>
          <p:spPr bwMode="gray">
            <a:xfrm>
              <a:off x="4949429" y="3995446"/>
              <a:ext cx="27384" cy="25003"/>
            </a:xfrm>
            <a:custGeom>
              <a:avLst/>
              <a:gdLst>
                <a:gd name="T0" fmla="*/ 2147483646 w 23"/>
                <a:gd name="T1" fmla="*/ 2147483646 h 21"/>
                <a:gd name="T2" fmla="*/ 2147483646 w 23"/>
                <a:gd name="T3" fmla="*/ 2147483646 h 21"/>
                <a:gd name="T4" fmla="*/ 2147483646 w 23"/>
                <a:gd name="T5" fmla="*/ 2147483646 h 21"/>
                <a:gd name="T6" fmla="*/ 0 w 23"/>
                <a:gd name="T7" fmla="*/ 2147483646 h 21"/>
                <a:gd name="T8" fmla="*/ 2147483646 w 23"/>
                <a:gd name="T9" fmla="*/ 0 h 21"/>
                <a:gd name="T10" fmla="*/ 2147483646 w 23"/>
                <a:gd name="T11" fmla="*/ 2147483646 h 21"/>
                <a:gd name="T12" fmla="*/ 2147483646 w 23"/>
                <a:gd name="T13" fmla="*/ 2147483646 h 21"/>
                <a:gd name="T14" fmla="*/ 2147483646 w 23"/>
                <a:gd name="T15" fmla="*/ 2147483646 h 21"/>
                <a:gd name="T16" fmla="*/ 2147483646 w 23"/>
                <a:gd name="T17" fmla="*/ 2147483646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21"/>
                <a:gd name="T29" fmla="*/ 23 w 23"/>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21">
                  <a:moveTo>
                    <a:pt x="18" y="21"/>
                  </a:moveTo>
                  <a:lnTo>
                    <a:pt x="9" y="18"/>
                  </a:lnTo>
                  <a:lnTo>
                    <a:pt x="7" y="8"/>
                  </a:lnTo>
                  <a:lnTo>
                    <a:pt x="0" y="5"/>
                  </a:lnTo>
                  <a:lnTo>
                    <a:pt x="5" y="0"/>
                  </a:lnTo>
                  <a:lnTo>
                    <a:pt x="15" y="2"/>
                  </a:lnTo>
                  <a:lnTo>
                    <a:pt x="23" y="8"/>
                  </a:lnTo>
                  <a:lnTo>
                    <a:pt x="18" y="21"/>
                  </a:lnTo>
                  <a:close/>
                </a:path>
              </a:pathLst>
            </a:custGeom>
            <a:grpFill/>
            <a:ln>
              <a:noFill/>
            </a:ln>
          </p:spPr>
          <p:txBody>
            <a:bodyPr/>
            <a:lstStyle/>
            <a:p>
              <a:endParaRPr lang="en-US" sz="1200"/>
            </a:p>
          </p:txBody>
        </p:sp>
        <p:sp>
          <p:nvSpPr>
            <p:cNvPr id="1049551" name="Freeform 197"/>
            <p:cNvSpPr/>
            <p:nvPr/>
          </p:nvSpPr>
          <p:spPr bwMode="gray">
            <a:xfrm>
              <a:off x="4917281" y="4164514"/>
              <a:ext cx="34529" cy="19050"/>
            </a:xfrm>
            <a:custGeom>
              <a:avLst/>
              <a:gdLst>
                <a:gd name="T0" fmla="*/ 2147483646 w 29"/>
                <a:gd name="T1" fmla="*/ 0 h 16"/>
                <a:gd name="T2" fmla="*/ 0 w 29"/>
                <a:gd name="T3" fmla="*/ 2147483646 h 16"/>
                <a:gd name="T4" fmla="*/ 0 w 29"/>
                <a:gd name="T5" fmla="*/ 2147483646 h 16"/>
                <a:gd name="T6" fmla="*/ 2147483646 w 29"/>
                <a:gd name="T7" fmla="*/ 2147483646 h 16"/>
                <a:gd name="T8" fmla="*/ 2147483646 w 29"/>
                <a:gd name="T9" fmla="*/ 2147483646 h 16"/>
                <a:gd name="T10" fmla="*/ 2147483646 w 29"/>
                <a:gd name="T11" fmla="*/ 2147483646 h 16"/>
                <a:gd name="T12" fmla="*/ 2147483646 w 29"/>
                <a:gd name="T13" fmla="*/ 0 h 16"/>
                <a:gd name="T14" fmla="*/ 2147483646 w 29"/>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29"/>
                <a:gd name="T25" fmla="*/ 0 h 16"/>
                <a:gd name="T26" fmla="*/ 29 w 29"/>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 h="16">
                  <a:moveTo>
                    <a:pt x="19" y="0"/>
                  </a:moveTo>
                  <a:lnTo>
                    <a:pt x="0" y="5"/>
                  </a:lnTo>
                  <a:lnTo>
                    <a:pt x="0" y="11"/>
                  </a:lnTo>
                  <a:lnTo>
                    <a:pt x="11" y="16"/>
                  </a:lnTo>
                  <a:lnTo>
                    <a:pt x="21" y="16"/>
                  </a:lnTo>
                  <a:lnTo>
                    <a:pt x="29" y="8"/>
                  </a:lnTo>
                  <a:lnTo>
                    <a:pt x="19" y="0"/>
                  </a:lnTo>
                  <a:close/>
                </a:path>
              </a:pathLst>
            </a:custGeom>
            <a:grpFill/>
            <a:ln>
              <a:noFill/>
            </a:ln>
          </p:spPr>
          <p:txBody>
            <a:bodyPr/>
            <a:lstStyle/>
            <a:p>
              <a:endParaRPr lang="en-US" sz="1200"/>
            </a:p>
          </p:txBody>
        </p:sp>
        <p:sp>
          <p:nvSpPr>
            <p:cNvPr id="1049552" name="Freeform 198"/>
            <p:cNvSpPr/>
            <p:nvPr/>
          </p:nvSpPr>
          <p:spPr bwMode="gray">
            <a:xfrm>
              <a:off x="8585597" y="4535989"/>
              <a:ext cx="166688" cy="208359"/>
            </a:xfrm>
            <a:custGeom>
              <a:avLst/>
              <a:gdLst>
                <a:gd name="T0" fmla="*/ 2147483646 w 140"/>
                <a:gd name="T1" fmla="*/ 0 h 175"/>
                <a:gd name="T2" fmla="*/ 2147483646 w 140"/>
                <a:gd name="T3" fmla="*/ 2147483646 h 175"/>
                <a:gd name="T4" fmla="*/ 0 w 140"/>
                <a:gd name="T5" fmla="*/ 2147483646 h 175"/>
                <a:gd name="T6" fmla="*/ 2147483646 w 140"/>
                <a:gd name="T7" fmla="*/ 2147483646 h 175"/>
                <a:gd name="T8" fmla="*/ 2147483646 w 140"/>
                <a:gd name="T9" fmla="*/ 2147483646 h 175"/>
                <a:gd name="T10" fmla="*/ 2147483646 w 140"/>
                <a:gd name="T11" fmla="*/ 2147483646 h 175"/>
                <a:gd name="T12" fmla="*/ 2147483646 w 140"/>
                <a:gd name="T13" fmla="*/ 2147483646 h 175"/>
                <a:gd name="T14" fmla="*/ 2147483646 w 140"/>
                <a:gd name="T15" fmla="*/ 2147483646 h 175"/>
                <a:gd name="T16" fmla="*/ 2147483646 w 140"/>
                <a:gd name="T17" fmla="*/ 2147483646 h 175"/>
                <a:gd name="T18" fmla="*/ 2147483646 w 140"/>
                <a:gd name="T19" fmla="*/ 2147483646 h 175"/>
                <a:gd name="T20" fmla="*/ 2147483646 w 140"/>
                <a:gd name="T21" fmla="*/ 2147483646 h 175"/>
                <a:gd name="T22" fmla="*/ 2147483646 w 140"/>
                <a:gd name="T23" fmla="*/ 2147483646 h 175"/>
                <a:gd name="T24" fmla="*/ 2147483646 w 140"/>
                <a:gd name="T25" fmla="*/ 2147483646 h 175"/>
                <a:gd name="T26" fmla="*/ 2147483646 w 140"/>
                <a:gd name="T27" fmla="*/ 2147483646 h 175"/>
                <a:gd name="T28" fmla="*/ 2147483646 w 140"/>
                <a:gd name="T29" fmla="*/ 2147483646 h 175"/>
                <a:gd name="T30" fmla="*/ 2147483646 w 140"/>
                <a:gd name="T31" fmla="*/ 2147483646 h 175"/>
                <a:gd name="T32" fmla="*/ 2147483646 w 140"/>
                <a:gd name="T33" fmla="*/ 2147483646 h 175"/>
                <a:gd name="T34" fmla="*/ 2147483646 w 140"/>
                <a:gd name="T35" fmla="*/ 2147483646 h 175"/>
                <a:gd name="T36" fmla="*/ 2147483646 w 140"/>
                <a:gd name="T37" fmla="*/ 2147483646 h 175"/>
                <a:gd name="T38" fmla="*/ 2147483646 w 140"/>
                <a:gd name="T39" fmla="*/ 2147483646 h 175"/>
                <a:gd name="T40" fmla="*/ 2147483646 w 140"/>
                <a:gd name="T41" fmla="*/ 2147483646 h 175"/>
                <a:gd name="T42" fmla="*/ 2147483646 w 140"/>
                <a:gd name="T43" fmla="*/ 2147483646 h 175"/>
                <a:gd name="T44" fmla="*/ 2147483646 w 140"/>
                <a:gd name="T45" fmla="*/ 0 h 175"/>
                <a:gd name="T46" fmla="*/ 2147483646 w 140"/>
                <a:gd name="T47" fmla="*/ 0 h 1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0"/>
                <a:gd name="T73" fmla="*/ 0 h 175"/>
                <a:gd name="T74" fmla="*/ 140 w 140"/>
                <a:gd name="T75" fmla="*/ 175 h 17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0" h="175">
                  <a:moveTo>
                    <a:pt x="37" y="0"/>
                  </a:moveTo>
                  <a:lnTo>
                    <a:pt x="15" y="3"/>
                  </a:lnTo>
                  <a:lnTo>
                    <a:pt x="0" y="13"/>
                  </a:lnTo>
                  <a:lnTo>
                    <a:pt x="7" y="25"/>
                  </a:lnTo>
                  <a:lnTo>
                    <a:pt x="31" y="29"/>
                  </a:lnTo>
                  <a:lnTo>
                    <a:pt x="31" y="34"/>
                  </a:lnTo>
                  <a:lnTo>
                    <a:pt x="15" y="46"/>
                  </a:lnTo>
                  <a:lnTo>
                    <a:pt x="23" y="71"/>
                  </a:lnTo>
                  <a:lnTo>
                    <a:pt x="29" y="72"/>
                  </a:lnTo>
                  <a:lnTo>
                    <a:pt x="36" y="47"/>
                  </a:lnTo>
                  <a:lnTo>
                    <a:pt x="48" y="47"/>
                  </a:lnTo>
                  <a:lnTo>
                    <a:pt x="53" y="71"/>
                  </a:lnTo>
                  <a:lnTo>
                    <a:pt x="109" y="118"/>
                  </a:lnTo>
                  <a:lnTo>
                    <a:pt x="110" y="155"/>
                  </a:lnTo>
                  <a:lnTo>
                    <a:pt x="130" y="175"/>
                  </a:lnTo>
                  <a:lnTo>
                    <a:pt x="139" y="175"/>
                  </a:lnTo>
                  <a:lnTo>
                    <a:pt x="140" y="46"/>
                  </a:lnTo>
                  <a:lnTo>
                    <a:pt x="108" y="23"/>
                  </a:lnTo>
                  <a:lnTo>
                    <a:pt x="76" y="43"/>
                  </a:lnTo>
                  <a:lnTo>
                    <a:pt x="66" y="51"/>
                  </a:lnTo>
                  <a:lnTo>
                    <a:pt x="48" y="40"/>
                  </a:lnTo>
                  <a:lnTo>
                    <a:pt x="46" y="2"/>
                  </a:lnTo>
                  <a:lnTo>
                    <a:pt x="37" y="0"/>
                  </a:lnTo>
                  <a:close/>
                </a:path>
              </a:pathLst>
            </a:custGeom>
            <a:grpFill/>
            <a:ln>
              <a:noFill/>
            </a:ln>
          </p:spPr>
          <p:txBody>
            <a:bodyPr/>
            <a:lstStyle/>
            <a:p>
              <a:endParaRPr lang="en-US" sz="1200"/>
            </a:p>
          </p:txBody>
        </p:sp>
        <p:sp>
          <p:nvSpPr>
            <p:cNvPr id="1049553" name="Freeform 199"/>
            <p:cNvSpPr/>
            <p:nvPr/>
          </p:nvSpPr>
          <p:spPr bwMode="gray">
            <a:xfrm>
              <a:off x="3795714" y="2589318"/>
              <a:ext cx="636985" cy="626269"/>
            </a:xfrm>
            <a:custGeom>
              <a:avLst/>
              <a:gdLst>
                <a:gd name="T0" fmla="*/ 2147483646 w 535"/>
                <a:gd name="T1" fmla="*/ 2147483646 h 526"/>
                <a:gd name="T2" fmla="*/ 2147483646 w 535"/>
                <a:gd name="T3" fmla="*/ 2147483646 h 526"/>
                <a:gd name="T4" fmla="*/ 2147483646 w 535"/>
                <a:gd name="T5" fmla="*/ 2147483646 h 526"/>
                <a:gd name="T6" fmla="*/ 2147483646 w 535"/>
                <a:gd name="T7" fmla="*/ 2147483646 h 526"/>
                <a:gd name="T8" fmla="*/ 2147483646 w 535"/>
                <a:gd name="T9" fmla="*/ 2147483646 h 526"/>
                <a:gd name="T10" fmla="*/ 2147483646 w 535"/>
                <a:gd name="T11" fmla="*/ 2147483646 h 526"/>
                <a:gd name="T12" fmla="*/ 2147483646 w 535"/>
                <a:gd name="T13" fmla="*/ 2147483646 h 526"/>
                <a:gd name="T14" fmla="*/ 2147483646 w 535"/>
                <a:gd name="T15" fmla="*/ 2147483646 h 526"/>
                <a:gd name="T16" fmla="*/ 2147483646 w 535"/>
                <a:gd name="T17" fmla="*/ 2147483646 h 526"/>
                <a:gd name="T18" fmla="*/ 2147483646 w 535"/>
                <a:gd name="T19" fmla="*/ 2147483646 h 526"/>
                <a:gd name="T20" fmla="*/ 2147483646 w 535"/>
                <a:gd name="T21" fmla="*/ 2147483646 h 526"/>
                <a:gd name="T22" fmla="*/ 2147483646 w 535"/>
                <a:gd name="T23" fmla="*/ 2147483646 h 526"/>
                <a:gd name="T24" fmla="*/ 2147483646 w 535"/>
                <a:gd name="T25" fmla="*/ 2147483646 h 526"/>
                <a:gd name="T26" fmla="*/ 2147483646 w 535"/>
                <a:gd name="T27" fmla="*/ 2147483646 h 526"/>
                <a:gd name="T28" fmla="*/ 0 w 535"/>
                <a:gd name="T29" fmla="*/ 2147483646 h 526"/>
                <a:gd name="T30" fmla="*/ 2147483646 w 535"/>
                <a:gd name="T31" fmla="*/ 2147483646 h 526"/>
                <a:gd name="T32" fmla="*/ 2147483646 w 535"/>
                <a:gd name="T33" fmla="*/ 2147483646 h 526"/>
                <a:gd name="T34" fmla="*/ 2147483646 w 535"/>
                <a:gd name="T35" fmla="*/ 2147483646 h 526"/>
                <a:gd name="T36" fmla="*/ 2147483646 w 535"/>
                <a:gd name="T37" fmla="*/ 2147483646 h 526"/>
                <a:gd name="T38" fmla="*/ 2147483646 w 535"/>
                <a:gd name="T39" fmla="*/ 2147483646 h 526"/>
                <a:gd name="T40" fmla="*/ 2147483646 w 535"/>
                <a:gd name="T41" fmla="*/ 2147483646 h 526"/>
                <a:gd name="T42" fmla="*/ 2147483646 w 535"/>
                <a:gd name="T43" fmla="*/ 2147483646 h 526"/>
                <a:gd name="T44" fmla="*/ 2147483646 w 535"/>
                <a:gd name="T45" fmla="*/ 2147483646 h 526"/>
                <a:gd name="T46" fmla="*/ 2147483646 w 535"/>
                <a:gd name="T47" fmla="*/ 2147483646 h 526"/>
                <a:gd name="T48" fmla="*/ 2147483646 w 535"/>
                <a:gd name="T49" fmla="*/ 2147483646 h 526"/>
                <a:gd name="T50" fmla="*/ 2147483646 w 535"/>
                <a:gd name="T51" fmla="*/ 2147483646 h 526"/>
                <a:gd name="T52" fmla="*/ 2147483646 w 535"/>
                <a:gd name="T53" fmla="*/ 2147483646 h 526"/>
                <a:gd name="T54" fmla="*/ 2147483646 w 535"/>
                <a:gd name="T55" fmla="*/ 2147483646 h 526"/>
                <a:gd name="T56" fmla="*/ 2147483646 w 535"/>
                <a:gd name="T57" fmla="*/ 2147483646 h 526"/>
                <a:gd name="T58" fmla="*/ 2147483646 w 535"/>
                <a:gd name="T59" fmla="*/ 2147483646 h 526"/>
                <a:gd name="T60" fmla="*/ 2147483646 w 535"/>
                <a:gd name="T61" fmla="*/ 2147483646 h 526"/>
                <a:gd name="T62" fmla="*/ 2147483646 w 535"/>
                <a:gd name="T63" fmla="*/ 2147483646 h 526"/>
                <a:gd name="T64" fmla="*/ 2147483646 w 535"/>
                <a:gd name="T65" fmla="*/ 2147483646 h 526"/>
                <a:gd name="T66" fmla="*/ 2147483646 w 535"/>
                <a:gd name="T67" fmla="*/ 2147483646 h 526"/>
                <a:gd name="T68" fmla="*/ 2147483646 w 535"/>
                <a:gd name="T69" fmla="*/ 2147483646 h 526"/>
                <a:gd name="T70" fmla="*/ 2147483646 w 535"/>
                <a:gd name="T71" fmla="*/ 2147483646 h 526"/>
                <a:gd name="T72" fmla="*/ 2147483646 w 535"/>
                <a:gd name="T73" fmla="*/ 2147483646 h 526"/>
                <a:gd name="T74" fmla="*/ 2147483646 w 535"/>
                <a:gd name="T75" fmla="*/ 0 h 526"/>
                <a:gd name="T76" fmla="*/ 2147483646 w 535"/>
                <a:gd name="T77" fmla="*/ 2147483646 h 526"/>
                <a:gd name="T78" fmla="*/ 2147483646 w 535"/>
                <a:gd name="T79" fmla="*/ 2147483646 h 526"/>
                <a:gd name="T80" fmla="*/ 2147483646 w 535"/>
                <a:gd name="T81" fmla="*/ 2147483646 h 526"/>
                <a:gd name="T82" fmla="*/ 2147483646 w 535"/>
                <a:gd name="T83" fmla="*/ 2147483646 h 526"/>
                <a:gd name="T84" fmla="*/ 2147483646 w 535"/>
                <a:gd name="T85" fmla="*/ 2147483646 h 526"/>
                <a:gd name="T86" fmla="*/ 2147483646 w 535"/>
                <a:gd name="T87" fmla="*/ 2147483646 h 52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35"/>
                <a:gd name="T133" fmla="*/ 0 h 526"/>
                <a:gd name="T134" fmla="*/ 535 w 535"/>
                <a:gd name="T135" fmla="*/ 526 h 52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35" h="526">
                  <a:moveTo>
                    <a:pt x="198" y="97"/>
                  </a:moveTo>
                  <a:lnTo>
                    <a:pt x="154" y="107"/>
                  </a:lnTo>
                  <a:lnTo>
                    <a:pt x="164" y="157"/>
                  </a:lnTo>
                  <a:lnTo>
                    <a:pt x="211" y="170"/>
                  </a:lnTo>
                  <a:lnTo>
                    <a:pt x="213" y="180"/>
                  </a:lnTo>
                  <a:lnTo>
                    <a:pt x="143" y="203"/>
                  </a:lnTo>
                  <a:lnTo>
                    <a:pt x="102" y="269"/>
                  </a:lnTo>
                  <a:lnTo>
                    <a:pt x="117" y="338"/>
                  </a:lnTo>
                  <a:lnTo>
                    <a:pt x="140" y="354"/>
                  </a:lnTo>
                  <a:lnTo>
                    <a:pt x="158" y="337"/>
                  </a:lnTo>
                  <a:lnTo>
                    <a:pt x="164" y="348"/>
                  </a:lnTo>
                  <a:lnTo>
                    <a:pt x="141" y="374"/>
                  </a:lnTo>
                  <a:lnTo>
                    <a:pt x="56" y="413"/>
                  </a:lnTo>
                  <a:lnTo>
                    <a:pt x="2" y="426"/>
                  </a:lnTo>
                  <a:lnTo>
                    <a:pt x="0" y="446"/>
                  </a:lnTo>
                  <a:lnTo>
                    <a:pt x="126" y="409"/>
                  </a:lnTo>
                  <a:lnTo>
                    <a:pt x="177" y="395"/>
                  </a:lnTo>
                  <a:lnTo>
                    <a:pt x="225" y="336"/>
                  </a:lnTo>
                  <a:lnTo>
                    <a:pt x="277" y="302"/>
                  </a:lnTo>
                  <a:lnTo>
                    <a:pt x="251" y="346"/>
                  </a:lnTo>
                  <a:lnTo>
                    <a:pt x="280" y="350"/>
                  </a:lnTo>
                  <a:lnTo>
                    <a:pt x="331" y="328"/>
                  </a:lnTo>
                  <a:lnTo>
                    <a:pt x="340" y="365"/>
                  </a:lnTo>
                  <a:lnTo>
                    <a:pt x="374" y="372"/>
                  </a:lnTo>
                  <a:lnTo>
                    <a:pt x="411" y="408"/>
                  </a:lnTo>
                  <a:lnTo>
                    <a:pt x="413" y="434"/>
                  </a:lnTo>
                  <a:lnTo>
                    <a:pt x="408" y="440"/>
                  </a:lnTo>
                  <a:lnTo>
                    <a:pt x="414" y="465"/>
                  </a:lnTo>
                  <a:lnTo>
                    <a:pt x="424" y="465"/>
                  </a:lnTo>
                  <a:lnTo>
                    <a:pt x="425" y="423"/>
                  </a:lnTo>
                  <a:lnTo>
                    <a:pt x="435" y="423"/>
                  </a:lnTo>
                  <a:lnTo>
                    <a:pt x="438" y="526"/>
                  </a:lnTo>
                  <a:lnTo>
                    <a:pt x="464" y="504"/>
                  </a:lnTo>
                  <a:lnTo>
                    <a:pt x="446" y="397"/>
                  </a:lnTo>
                  <a:lnTo>
                    <a:pt x="418" y="397"/>
                  </a:lnTo>
                  <a:lnTo>
                    <a:pt x="388" y="359"/>
                  </a:lnTo>
                  <a:lnTo>
                    <a:pt x="535" y="112"/>
                  </a:lnTo>
                  <a:lnTo>
                    <a:pt x="390" y="0"/>
                  </a:lnTo>
                  <a:lnTo>
                    <a:pt x="229" y="31"/>
                  </a:lnTo>
                  <a:lnTo>
                    <a:pt x="222" y="80"/>
                  </a:lnTo>
                  <a:lnTo>
                    <a:pt x="258" y="101"/>
                  </a:lnTo>
                  <a:lnTo>
                    <a:pt x="245" y="135"/>
                  </a:lnTo>
                  <a:lnTo>
                    <a:pt x="198" y="97"/>
                  </a:lnTo>
                  <a:close/>
                </a:path>
              </a:pathLst>
            </a:custGeom>
            <a:grpFill/>
            <a:ln>
              <a:noFill/>
            </a:ln>
          </p:spPr>
          <p:txBody>
            <a:bodyPr/>
            <a:lstStyle/>
            <a:p>
              <a:endParaRPr lang="en-US" sz="1200"/>
            </a:p>
          </p:txBody>
        </p:sp>
        <p:sp>
          <p:nvSpPr>
            <p:cNvPr id="1049554" name="Freeform 200"/>
            <p:cNvSpPr/>
            <p:nvPr/>
          </p:nvSpPr>
          <p:spPr bwMode="gray">
            <a:xfrm>
              <a:off x="4655345" y="4530035"/>
              <a:ext cx="22622" cy="33338"/>
            </a:xfrm>
            <a:custGeom>
              <a:avLst/>
              <a:gdLst>
                <a:gd name="T0" fmla="*/ 2147483646 w 19"/>
                <a:gd name="T1" fmla="*/ 0 h 28"/>
                <a:gd name="T2" fmla="*/ 2147483646 w 19"/>
                <a:gd name="T3" fmla="*/ 2147483646 h 28"/>
                <a:gd name="T4" fmla="*/ 0 w 19"/>
                <a:gd name="T5" fmla="*/ 2147483646 h 28"/>
                <a:gd name="T6" fmla="*/ 2147483646 w 19"/>
                <a:gd name="T7" fmla="*/ 2147483646 h 28"/>
                <a:gd name="T8" fmla="*/ 2147483646 w 19"/>
                <a:gd name="T9" fmla="*/ 2147483646 h 28"/>
                <a:gd name="T10" fmla="*/ 2147483646 w 19"/>
                <a:gd name="T11" fmla="*/ 2147483646 h 28"/>
                <a:gd name="T12" fmla="*/ 2147483646 w 19"/>
                <a:gd name="T13" fmla="*/ 2147483646 h 28"/>
                <a:gd name="T14" fmla="*/ 2147483646 w 19"/>
                <a:gd name="T15" fmla="*/ 0 h 28"/>
                <a:gd name="T16" fmla="*/ 2147483646 w 19"/>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28"/>
                <a:gd name="T29" fmla="*/ 19 w 19"/>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28">
                  <a:moveTo>
                    <a:pt x="9" y="0"/>
                  </a:moveTo>
                  <a:lnTo>
                    <a:pt x="5" y="15"/>
                  </a:lnTo>
                  <a:lnTo>
                    <a:pt x="0" y="20"/>
                  </a:lnTo>
                  <a:lnTo>
                    <a:pt x="3" y="28"/>
                  </a:lnTo>
                  <a:lnTo>
                    <a:pt x="14" y="24"/>
                  </a:lnTo>
                  <a:lnTo>
                    <a:pt x="19" y="15"/>
                  </a:lnTo>
                  <a:lnTo>
                    <a:pt x="15" y="5"/>
                  </a:lnTo>
                  <a:lnTo>
                    <a:pt x="9" y="0"/>
                  </a:lnTo>
                  <a:close/>
                </a:path>
              </a:pathLst>
            </a:custGeom>
            <a:grpFill/>
            <a:ln>
              <a:noFill/>
            </a:ln>
          </p:spPr>
          <p:txBody>
            <a:bodyPr/>
            <a:lstStyle/>
            <a:p>
              <a:endParaRPr lang="en-US" sz="1200"/>
            </a:p>
          </p:txBody>
        </p:sp>
        <p:sp>
          <p:nvSpPr>
            <p:cNvPr id="1049555" name="Freeform 201"/>
            <p:cNvSpPr/>
            <p:nvPr/>
          </p:nvSpPr>
          <p:spPr bwMode="gray">
            <a:xfrm>
              <a:off x="4672013" y="2646466"/>
              <a:ext cx="163116" cy="120254"/>
            </a:xfrm>
            <a:custGeom>
              <a:avLst/>
              <a:gdLst>
                <a:gd name="T0" fmla="*/ 2147483646 w 137"/>
                <a:gd name="T1" fmla="*/ 2147483646 h 101"/>
                <a:gd name="T2" fmla="*/ 2147483646 w 137"/>
                <a:gd name="T3" fmla="*/ 2147483646 h 101"/>
                <a:gd name="T4" fmla="*/ 0 w 137"/>
                <a:gd name="T5" fmla="*/ 2147483646 h 101"/>
                <a:gd name="T6" fmla="*/ 2147483646 w 137"/>
                <a:gd name="T7" fmla="*/ 2147483646 h 101"/>
                <a:gd name="T8" fmla="*/ 2147483646 w 137"/>
                <a:gd name="T9" fmla="*/ 2147483646 h 101"/>
                <a:gd name="T10" fmla="*/ 2147483646 w 137"/>
                <a:gd name="T11" fmla="*/ 2147483646 h 101"/>
                <a:gd name="T12" fmla="*/ 2147483646 w 137"/>
                <a:gd name="T13" fmla="*/ 2147483646 h 101"/>
                <a:gd name="T14" fmla="*/ 2147483646 w 137"/>
                <a:gd name="T15" fmla="*/ 2147483646 h 101"/>
                <a:gd name="T16" fmla="*/ 2147483646 w 137"/>
                <a:gd name="T17" fmla="*/ 2147483646 h 101"/>
                <a:gd name="T18" fmla="*/ 2147483646 w 137"/>
                <a:gd name="T19" fmla="*/ 2147483646 h 101"/>
                <a:gd name="T20" fmla="*/ 2147483646 w 137"/>
                <a:gd name="T21" fmla="*/ 2147483646 h 101"/>
                <a:gd name="T22" fmla="*/ 2147483646 w 137"/>
                <a:gd name="T23" fmla="*/ 2147483646 h 101"/>
                <a:gd name="T24" fmla="*/ 2147483646 w 137"/>
                <a:gd name="T25" fmla="*/ 0 h 101"/>
                <a:gd name="T26" fmla="*/ 2147483646 w 137"/>
                <a:gd name="T27" fmla="*/ 2147483646 h 101"/>
                <a:gd name="T28" fmla="*/ 2147483646 w 137"/>
                <a:gd name="T29" fmla="*/ 2147483646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7"/>
                <a:gd name="T46" fmla="*/ 0 h 101"/>
                <a:gd name="T47" fmla="*/ 137 w 137"/>
                <a:gd name="T48" fmla="*/ 101 h 1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7" h="101">
                  <a:moveTo>
                    <a:pt x="40" y="2"/>
                  </a:moveTo>
                  <a:lnTo>
                    <a:pt x="42" y="23"/>
                  </a:lnTo>
                  <a:lnTo>
                    <a:pt x="0" y="67"/>
                  </a:lnTo>
                  <a:lnTo>
                    <a:pt x="10" y="101"/>
                  </a:lnTo>
                  <a:lnTo>
                    <a:pt x="40" y="93"/>
                  </a:lnTo>
                  <a:lnTo>
                    <a:pt x="57" y="67"/>
                  </a:lnTo>
                  <a:lnTo>
                    <a:pt x="102" y="51"/>
                  </a:lnTo>
                  <a:lnTo>
                    <a:pt x="137" y="49"/>
                  </a:lnTo>
                  <a:lnTo>
                    <a:pt x="110" y="19"/>
                  </a:lnTo>
                  <a:lnTo>
                    <a:pt x="95" y="29"/>
                  </a:lnTo>
                  <a:lnTo>
                    <a:pt x="85" y="25"/>
                  </a:lnTo>
                  <a:lnTo>
                    <a:pt x="80" y="12"/>
                  </a:lnTo>
                  <a:lnTo>
                    <a:pt x="67" y="0"/>
                  </a:lnTo>
                  <a:lnTo>
                    <a:pt x="40" y="2"/>
                  </a:lnTo>
                  <a:close/>
                </a:path>
              </a:pathLst>
            </a:custGeom>
            <a:grpFill/>
            <a:ln>
              <a:noFill/>
            </a:ln>
          </p:spPr>
          <p:txBody>
            <a:bodyPr/>
            <a:lstStyle/>
            <a:p>
              <a:endParaRPr lang="en-US" sz="1200"/>
            </a:p>
          </p:txBody>
        </p:sp>
        <p:sp>
          <p:nvSpPr>
            <p:cNvPr id="1049556" name="Freeform 202"/>
            <p:cNvSpPr/>
            <p:nvPr/>
          </p:nvSpPr>
          <p:spPr bwMode="gray">
            <a:xfrm>
              <a:off x="4773217" y="2557170"/>
              <a:ext cx="121444" cy="57150"/>
            </a:xfrm>
            <a:custGeom>
              <a:avLst/>
              <a:gdLst>
                <a:gd name="T0" fmla="*/ 2147483646 w 102"/>
                <a:gd name="T1" fmla="*/ 2147483646 h 48"/>
                <a:gd name="T2" fmla="*/ 0 w 102"/>
                <a:gd name="T3" fmla="*/ 2147483646 h 48"/>
                <a:gd name="T4" fmla="*/ 2147483646 w 102"/>
                <a:gd name="T5" fmla="*/ 2147483646 h 48"/>
                <a:gd name="T6" fmla="*/ 2147483646 w 102"/>
                <a:gd name="T7" fmla="*/ 2147483646 h 48"/>
                <a:gd name="T8" fmla="*/ 2147483646 w 102"/>
                <a:gd name="T9" fmla="*/ 2147483646 h 48"/>
                <a:gd name="T10" fmla="*/ 2147483646 w 102"/>
                <a:gd name="T11" fmla="*/ 2147483646 h 48"/>
                <a:gd name="T12" fmla="*/ 2147483646 w 102"/>
                <a:gd name="T13" fmla="*/ 2147483646 h 48"/>
                <a:gd name="T14" fmla="*/ 2147483646 w 102"/>
                <a:gd name="T15" fmla="*/ 2147483646 h 48"/>
                <a:gd name="T16" fmla="*/ 2147483646 w 102"/>
                <a:gd name="T17" fmla="*/ 0 h 48"/>
                <a:gd name="T18" fmla="*/ 2147483646 w 102"/>
                <a:gd name="T19" fmla="*/ 2147483646 h 48"/>
                <a:gd name="T20" fmla="*/ 2147483646 w 102"/>
                <a:gd name="T21" fmla="*/ 2147483646 h 48"/>
                <a:gd name="T22" fmla="*/ 2147483646 w 102"/>
                <a:gd name="T23" fmla="*/ 2147483646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2"/>
                <a:gd name="T37" fmla="*/ 0 h 48"/>
                <a:gd name="T38" fmla="*/ 102 w 102"/>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2" h="48">
                  <a:moveTo>
                    <a:pt x="9" y="15"/>
                  </a:moveTo>
                  <a:lnTo>
                    <a:pt x="0" y="32"/>
                  </a:lnTo>
                  <a:lnTo>
                    <a:pt x="46" y="48"/>
                  </a:lnTo>
                  <a:lnTo>
                    <a:pt x="61" y="23"/>
                  </a:lnTo>
                  <a:lnTo>
                    <a:pt x="69" y="40"/>
                  </a:lnTo>
                  <a:lnTo>
                    <a:pt x="81" y="40"/>
                  </a:lnTo>
                  <a:lnTo>
                    <a:pt x="102" y="15"/>
                  </a:lnTo>
                  <a:lnTo>
                    <a:pt x="76" y="9"/>
                  </a:lnTo>
                  <a:lnTo>
                    <a:pt x="65" y="0"/>
                  </a:lnTo>
                  <a:lnTo>
                    <a:pt x="51" y="14"/>
                  </a:lnTo>
                  <a:lnTo>
                    <a:pt x="9" y="15"/>
                  </a:lnTo>
                  <a:close/>
                </a:path>
              </a:pathLst>
            </a:custGeom>
            <a:grpFill/>
            <a:ln>
              <a:noFill/>
            </a:ln>
          </p:spPr>
          <p:txBody>
            <a:bodyPr/>
            <a:lstStyle/>
            <a:p>
              <a:endParaRPr lang="en-US" sz="1200"/>
            </a:p>
          </p:txBody>
        </p:sp>
        <p:sp>
          <p:nvSpPr>
            <p:cNvPr id="1049557" name="Freeform 203"/>
            <p:cNvSpPr/>
            <p:nvPr/>
          </p:nvSpPr>
          <p:spPr bwMode="gray">
            <a:xfrm>
              <a:off x="4835129" y="2614321"/>
              <a:ext cx="152400" cy="91678"/>
            </a:xfrm>
            <a:custGeom>
              <a:avLst/>
              <a:gdLst>
                <a:gd name="T0" fmla="*/ 2147483646 w 128"/>
                <a:gd name="T1" fmla="*/ 0 h 77"/>
                <a:gd name="T2" fmla="*/ 0 w 128"/>
                <a:gd name="T3" fmla="*/ 2147483646 h 77"/>
                <a:gd name="T4" fmla="*/ 0 w 128"/>
                <a:gd name="T5" fmla="*/ 2147483646 h 77"/>
                <a:gd name="T6" fmla="*/ 2147483646 w 128"/>
                <a:gd name="T7" fmla="*/ 2147483646 h 77"/>
                <a:gd name="T8" fmla="*/ 2147483646 w 128"/>
                <a:gd name="T9" fmla="*/ 2147483646 h 77"/>
                <a:gd name="T10" fmla="*/ 2147483646 w 128"/>
                <a:gd name="T11" fmla="*/ 2147483646 h 77"/>
                <a:gd name="T12" fmla="*/ 2147483646 w 128"/>
                <a:gd name="T13" fmla="*/ 2147483646 h 77"/>
                <a:gd name="T14" fmla="*/ 2147483646 w 128"/>
                <a:gd name="T15" fmla="*/ 2147483646 h 77"/>
                <a:gd name="T16" fmla="*/ 2147483646 w 128"/>
                <a:gd name="T17" fmla="*/ 2147483646 h 77"/>
                <a:gd name="T18" fmla="*/ 2147483646 w 128"/>
                <a:gd name="T19" fmla="*/ 2147483646 h 77"/>
                <a:gd name="T20" fmla="*/ 2147483646 w 128"/>
                <a:gd name="T21" fmla="*/ 2147483646 h 77"/>
                <a:gd name="T22" fmla="*/ 2147483646 w 128"/>
                <a:gd name="T23" fmla="*/ 2147483646 h 77"/>
                <a:gd name="T24" fmla="*/ 2147483646 w 128"/>
                <a:gd name="T25" fmla="*/ 2147483646 h 77"/>
                <a:gd name="T26" fmla="*/ 2147483646 w 128"/>
                <a:gd name="T27" fmla="*/ 2147483646 h 77"/>
                <a:gd name="T28" fmla="*/ 2147483646 w 128"/>
                <a:gd name="T29" fmla="*/ 2147483646 h 77"/>
                <a:gd name="T30" fmla="*/ 2147483646 w 128"/>
                <a:gd name="T31" fmla="*/ 2147483646 h 77"/>
                <a:gd name="T32" fmla="*/ 2147483646 w 128"/>
                <a:gd name="T33" fmla="*/ 2147483646 h 77"/>
                <a:gd name="T34" fmla="*/ 2147483646 w 128"/>
                <a:gd name="T35" fmla="*/ 2147483646 h 77"/>
                <a:gd name="T36" fmla="*/ 2147483646 w 128"/>
                <a:gd name="T37" fmla="*/ 2147483646 h 77"/>
                <a:gd name="T38" fmla="*/ 2147483646 w 128"/>
                <a:gd name="T39" fmla="*/ 2147483646 h 77"/>
                <a:gd name="T40" fmla="*/ 2147483646 w 128"/>
                <a:gd name="T41" fmla="*/ 2147483646 h 77"/>
                <a:gd name="T42" fmla="*/ 2147483646 w 128"/>
                <a:gd name="T43" fmla="*/ 0 h 77"/>
                <a:gd name="T44" fmla="*/ 2147483646 w 128"/>
                <a:gd name="T45" fmla="*/ 0 h 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77"/>
                <a:gd name="T71" fmla="*/ 128 w 128"/>
                <a:gd name="T72" fmla="*/ 77 h 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77">
                  <a:moveTo>
                    <a:pt x="37" y="0"/>
                  </a:moveTo>
                  <a:lnTo>
                    <a:pt x="0" y="16"/>
                  </a:lnTo>
                  <a:lnTo>
                    <a:pt x="0" y="27"/>
                  </a:lnTo>
                  <a:lnTo>
                    <a:pt x="47" y="44"/>
                  </a:lnTo>
                  <a:lnTo>
                    <a:pt x="37" y="56"/>
                  </a:lnTo>
                  <a:lnTo>
                    <a:pt x="43" y="72"/>
                  </a:lnTo>
                  <a:lnTo>
                    <a:pt x="72" y="59"/>
                  </a:lnTo>
                  <a:lnTo>
                    <a:pt x="97" y="59"/>
                  </a:lnTo>
                  <a:lnTo>
                    <a:pt x="109" y="77"/>
                  </a:lnTo>
                  <a:lnTo>
                    <a:pt x="128" y="57"/>
                  </a:lnTo>
                  <a:lnTo>
                    <a:pt x="123" y="38"/>
                  </a:lnTo>
                  <a:lnTo>
                    <a:pt x="107" y="44"/>
                  </a:lnTo>
                  <a:lnTo>
                    <a:pt x="105" y="21"/>
                  </a:lnTo>
                  <a:lnTo>
                    <a:pt x="112" y="7"/>
                  </a:lnTo>
                  <a:lnTo>
                    <a:pt x="105" y="7"/>
                  </a:lnTo>
                  <a:lnTo>
                    <a:pt x="92" y="16"/>
                  </a:lnTo>
                  <a:lnTo>
                    <a:pt x="86" y="20"/>
                  </a:lnTo>
                  <a:lnTo>
                    <a:pt x="90" y="37"/>
                  </a:lnTo>
                  <a:lnTo>
                    <a:pt x="81" y="43"/>
                  </a:lnTo>
                  <a:lnTo>
                    <a:pt x="67" y="42"/>
                  </a:lnTo>
                  <a:lnTo>
                    <a:pt x="63" y="21"/>
                  </a:lnTo>
                  <a:lnTo>
                    <a:pt x="37" y="0"/>
                  </a:lnTo>
                  <a:close/>
                </a:path>
              </a:pathLst>
            </a:custGeom>
            <a:grpFill/>
            <a:ln>
              <a:noFill/>
            </a:ln>
          </p:spPr>
          <p:txBody>
            <a:bodyPr/>
            <a:lstStyle/>
            <a:p>
              <a:endParaRPr lang="en-US" sz="1200"/>
            </a:p>
          </p:txBody>
        </p:sp>
        <p:sp>
          <p:nvSpPr>
            <p:cNvPr id="1049558" name="Freeform 204"/>
            <p:cNvSpPr/>
            <p:nvPr/>
          </p:nvSpPr>
          <p:spPr bwMode="gray">
            <a:xfrm>
              <a:off x="4930379" y="2570268"/>
              <a:ext cx="46434" cy="27385"/>
            </a:xfrm>
            <a:custGeom>
              <a:avLst/>
              <a:gdLst>
                <a:gd name="T0" fmla="*/ 2147483646 w 39"/>
                <a:gd name="T1" fmla="*/ 0 h 23"/>
                <a:gd name="T2" fmla="*/ 0 w 39"/>
                <a:gd name="T3" fmla="*/ 2147483646 h 23"/>
                <a:gd name="T4" fmla="*/ 2147483646 w 39"/>
                <a:gd name="T5" fmla="*/ 2147483646 h 23"/>
                <a:gd name="T6" fmla="*/ 2147483646 w 39"/>
                <a:gd name="T7" fmla="*/ 2147483646 h 23"/>
                <a:gd name="T8" fmla="*/ 2147483646 w 39"/>
                <a:gd name="T9" fmla="*/ 2147483646 h 23"/>
                <a:gd name="T10" fmla="*/ 2147483646 w 39"/>
                <a:gd name="T11" fmla="*/ 0 h 23"/>
                <a:gd name="T12" fmla="*/ 2147483646 w 39"/>
                <a:gd name="T13" fmla="*/ 0 h 23"/>
                <a:gd name="T14" fmla="*/ 0 60000 65536"/>
                <a:gd name="T15" fmla="*/ 0 60000 65536"/>
                <a:gd name="T16" fmla="*/ 0 60000 65536"/>
                <a:gd name="T17" fmla="*/ 0 60000 65536"/>
                <a:gd name="T18" fmla="*/ 0 60000 65536"/>
                <a:gd name="T19" fmla="*/ 0 60000 65536"/>
                <a:gd name="T20" fmla="*/ 0 60000 65536"/>
                <a:gd name="T21" fmla="*/ 0 w 39"/>
                <a:gd name="T22" fmla="*/ 0 h 23"/>
                <a:gd name="T23" fmla="*/ 39 w 39"/>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23">
                  <a:moveTo>
                    <a:pt x="4" y="0"/>
                  </a:moveTo>
                  <a:lnTo>
                    <a:pt x="0" y="12"/>
                  </a:lnTo>
                  <a:lnTo>
                    <a:pt x="22" y="23"/>
                  </a:lnTo>
                  <a:lnTo>
                    <a:pt x="39" y="14"/>
                  </a:lnTo>
                  <a:lnTo>
                    <a:pt x="38" y="7"/>
                  </a:lnTo>
                  <a:lnTo>
                    <a:pt x="4" y="0"/>
                  </a:lnTo>
                  <a:close/>
                </a:path>
              </a:pathLst>
            </a:custGeom>
            <a:grpFill/>
            <a:ln>
              <a:noFill/>
            </a:ln>
          </p:spPr>
          <p:txBody>
            <a:bodyPr/>
            <a:lstStyle/>
            <a:p>
              <a:endParaRPr lang="en-US" sz="1200"/>
            </a:p>
          </p:txBody>
        </p:sp>
        <p:sp>
          <p:nvSpPr>
            <p:cNvPr id="1049559" name="Freeform 205"/>
            <p:cNvSpPr/>
            <p:nvPr/>
          </p:nvSpPr>
          <p:spPr bwMode="gray">
            <a:xfrm>
              <a:off x="4936331" y="2547646"/>
              <a:ext cx="44054" cy="16669"/>
            </a:xfrm>
            <a:custGeom>
              <a:avLst/>
              <a:gdLst>
                <a:gd name="T0" fmla="*/ 2147483646 w 37"/>
                <a:gd name="T1" fmla="*/ 0 h 14"/>
                <a:gd name="T2" fmla="*/ 0 w 37"/>
                <a:gd name="T3" fmla="*/ 2147483646 h 14"/>
                <a:gd name="T4" fmla="*/ 2147483646 w 37"/>
                <a:gd name="T5" fmla="*/ 2147483646 h 14"/>
                <a:gd name="T6" fmla="*/ 2147483646 w 37"/>
                <a:gd name="T7" fmla="*/ 2147483646 h 14"/>
                <a:gd name="T8" fmla="*/ 2147483646 w 37"/>
                <a:gd name="T9" fmla="*/ 2147483646 h 14"/>
                <a:gd name="T10" fmla="*/ 2147483646 w 37"/>
                <a:gd name="T11" fmla="*/ 0 h 14"/>
                <a:gd name="T12" fmla="*/ 2147483646 w 37"/>
                <a:gd name="T13" fmla="*/ 0 h 14"/>
                <a:gd name="T14" fmla="*/ 0 60000 65536"/>
                <a:gd name="T15" fmla="*/ 0 60000 65536"/>
                <a:gd name="T16" fmla="*/ 0 60000 65536"/>
                <a:gd name="T17" fmla="*/ 0 60000 65536"/>
                <a:gd name="T18" fmla="*/ 0 60000 65536"/>
                <a:gd name="T19" fmla="*/ 0 60000 65536"/>
                <a:gd name="T20" fmla="*/ 0 60000 65536"/>
                <a:gd name="T21" fmla="*/ 0 w 37"/>
                <a:gd name="T22" fmla="*/ 0 h 14"/>
                <a:gd name="T23" fmla="*/ 37 w 37"/>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14">
                  <a:moveTo>
                    <a:pt x="16" y="0"/>
                  </a:moveTo>
                  <a:lnTo>
                    <a:pt x="0" y="6"/>
                  </a:lnTo>
                  <a:lnTo>
                    <a:pt x="1" y="14"/>
                  </a:lnTo>
                  <a:lnTo>
                    <a:pt x="37" y="12"/>
                  </a:lnTo>
                  <a:lnTo>
                    <a:pt x="35" y="4"/>
                  </a:lnTo>
                  <a:lnTo>
                    <a:pt x="16" y="0"/>
                  </a:lnTo>
                  <a:close/>
                </a:path>
              </a:pathLst>
            </a:custGeom>
            <a:grpFill/>
            <a:ln>
              <a:noFill/>
            </a:ln>
          </p:spPr>
          <p:txBody>
            <a:bodyPr/>
            <a:lstStyle/>
            <a:p>
              <a:endParaRPr lang="en-US" sz="1200"/>
            </a:p>
          </p:txBody>
        </p:sp>
        <p:sp>
          <p:nvSpPr>
            <p:cNvPr id="1049560" name="Freeform 206"/>
            <p:cNvSpPr/>
            <p:nvPr/>
          </p:nvSpPr>
          <p:spPr bwMode="gray">
            <a:xfrm>
              <a:off x="5038725" y="2569077"/>
              <a:ext cx="63104" cy="54769"/>
            </a:xfrm>
            <a:custGeom>
              <a:avLst/>
              <a:gdLst>
                <a:gd name="T0" fmla="*/ 2147483646 w 53"/>
                <a:gd name="T1" fmla="*/ 2147483646 h 46"/>
                <a:gd name="T2" fmla="*/ 2147483646 w 53"/>
                <a:gd name="T3" fmla="*/ 2147483646 h 46"/>
                <a:gd name="T4" fmla="*/ 0 w 53"/>
                <a:gd name="T5" fmla="*/ 2147483646 h 46"/>
                <a:gd name="T6" fmla="*/ 0 w 53"/>
                <a:gd name="T7" fmla="*/ 2147483646 h 46"/>
                <a:gd name="T8" fmla="*/ 2147483646 w 53"/>
                <a:gd name="T9" fmla="*/ 2147483646 h 46"/>
                <a:gd name="T10" fmla="*/ 2147483646 w 53"/>
                <a:gd name="T11" fmla="*/ 2147483646 h 46"/>
                <a:gd name="T12" fmla="*/ 2147483646 w 53"/>
                <a:gd name="T13" fmla="*/ 2147483646 h 46"/>
                <a:gd name="T14" fmla="*/ 2147483646 w 53"/>
                <a:gd name="T15" fmla="*/ 2147483646 h 46"/>
                <a:gd name="T16" fmla="*/ 2147483646 w 53"/>
                <a:gd name="T17" fmla="*/ 0 h 46"/>
                <a:gd name="T18" fmla="*/ 2147483646 w 53"/>
                <a:gd name="T19" fmla="*/ 2147483646 h 46"/>
                <a:gd name="T20" fmla="*/ 2147483646 w 53"/>
                <a:gd name="T21" fmla="*/ 2147483646 h 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
                <a:gd name="T34" fmla="*/ 0 h 46"/>
                <a:gd name="T35" fmla="*/ 53 w 53"/>
                <a:gd name="T36" fmla="*/ 46 h 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 h="46">
                  <a:moveTo>
                    <a:pt x="8" y="1"/>
                  </a:moveTo>
                  <a:lnTo>
                    <a:pt x="6" y="11"/>
                  </a:lnTo>
                  <a:lnTo>
                    <a:pt x="0" y="18"/>
                  </a:lnTo>
                  <a:lnTo>
                    <a:pt x="0" y="30"/>
                  </a:lnTo>
                  <a:lnTo>
                    <a:pt x="21" y="26"/>
                  </a:lnTo>
                  <a:lnTo>
                    <a:pt x="45" y="46"/>
                  </a:lnTo>
                  <a:lnTo>
                    <a:pt x="53" y="46"/>
                  </a:lnTo>
                  <a:lnTo>
                    <a:pt x="53" y="26"/>
                  </a:lnTo>
                  <a:lnTo>
                    <a:pt x="30" y="0"/>
                  </a:lnTo>
                  <a:lnTo>
                    <a:pt x="8" y="1"/>
                  </a:lnTo>
                  <a:close/>
                </a:path>
              </a:pathLst>
            </a:custGeom>
            <a:grpFill/>
            <a:ln>
              <a:noFill/>
            </a:ln>
          </p:spPr>
          <p:txBody>
            <a:bodyPr/>
            <a:lstStyle/>
            <a:p>
              <a:endParaRPr lang="en-US" sz="1200"/>
            </a:p>
          </p:txBody>
        </p:sp>
        <p:sp>
          <p:nvSpPr>
            <p:cNvPr id="1049561" name="Freeform 207"/>
            <p:cNvSpPr/>
            <p:nvPr/>
          </p:nvSpPr>
          <p:spPr bwMode="gray">
            <a:xfrm>
              <a:off x="5118499" y="2595270"/>
              <a:ext cx="39290" cy="51197"/>
            </a:xfrm>
            <a:custGeom>
              <a:avLst/>
              <a:gdLst>
                <a:gd name="T0" fmla="*/ 0 w 33"/>
                <a:gd name="T1" fmla="*/ 2147483646 h 43"/>
                <a:gd name="T2" fmla="*/ 2147483646 w 33"/>
                <a:gd name="T3" fmla="*/ 2147483646 h 43"/>
                <a:gd name="T4" fmla="*/ 2147483646 w 33"/>
                <a:gd name="T5" fmla="*/ 2147483646 h 43"/>
                <a:gd name="T6" fmla="*/ 2147483646 w 33"/>
                <a:gd name="T7" fmla="*/ 2147483646 h 43"/>
                <a:gd name="T8" fmla="*/ 2147483646 w 33"/>
                <a:gd name="T9" fmla="*/ 2147483646 h 43"/>
                <a:gd name="T10" fmla="*/ 2147483646 w 33"/>
                <a:gd name="T11" fmla="*/ 2147483646 h 43"/>
                <a:gd name="T12" fmla="*/ 2147483646 w 33"/>
                <a:gd name="T13" fmla="*/ 0 h 43"/>
                <a:gd name="T14" fmla="*/ 0 w 33"/>
                <a:gd name="T15" fmla="*/ 2147483646 h 43"/>
                <a:gd name="T16" fmla="*/ 0 w 33"/>
                <a:gd name="T17" fmla="*/ 2147483646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43"/>
                <a:gd name="T29" fmla="*/ 33 w 33"/>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43">
                  <a:moveTo>
                    <a:pt x="0" y="3"/>
                  </a:moveTo>
                  <a:lnTo>
                    <a:pt x="9" y="13"/>
                  </a:lnTo>
                  <a:lnTo>
                    <a:pt x="1" y="28"/>
                  </a:lnTo>
                  <a:lnTo>
                    <a:pt x="6" y="43"/>
                  </a:lnTo>
                  <a:lnTo>
                    <a:pt x="33" y="29"/>
                  </a:lnTo>
                  <a:lnTo>
                    <a:pt x="33" y="19"/>
                  </a:lnTo>
                  <a:lnTo>
                    <a:pt x="17" y="0"/>
                  </a:lnTo>
                  <a:lnTo>
                    <a:pt x="0" y="3"/>
                  </a:lnTo>
                  <a:close/>
                </a:path>
              </a:pathLst>
            </a:custGeom>
            <a:grpFill/>
            <a:ln>
              <a:noFill/>
            </a:ln>
          </p:spPr>
          <p:txBody>
            <a:bodyPr/>
            <a:lstStyle/>
            <a:p>
              <a:endParaRPr lang="en-US" sz="1200"/>
            </a:p>
          </p:txBody>
        </p:sp>
        <p:sp>
          <p:nvSpPr>
            <p:cNvPr id="1049562" name="Freeform 208"/>
            <p:cNvSpPr/>
            <p:nvPr/>
          </p:nvSpPr>
          <p:spPr bwMode="gray">
            <a:xfrm>
              <a:off x="5158979" y="2533359"/>
              <a:ext cx="113109" cy="115490"/>
            </a:xfrm>
            <a:custGeom>
              <a:avLst/>
              <a:gdLst>
                <a:gd name="T0" fmla="*/ 0 w 95"/>
                <a:gd name="T1" fmla="*/ 2147483646 h 97"/>
                <a:gd name="T2" fmla="*/ 2147483646 w 95"/>
                <a:gd name="T3" fmla="*/ 2147483646 h 97"/>
                <a:gd name="T4" fmla="*/ 2147483646 w 95"/>
                <a:gd name="T5" fmla="*/ 2147483646 h 97"/>
                <a:gd name="T6" fmla="*/ 2147483646 w 95"/>
                <a:gd name="T7" fmla="*/ 2147483646 h 97"/>
                <a:gd name="T8" fmla="*/ 2147483646 w 95"/>
                <a:gd name="T9" fmla="*/ 2147483646 h 97"/>
                <a:gd name="T10" fmla="*/ 2147483646 w 95"/>
                <a:gd name="T11" fmla="*/ 2147483646 h 97"/>
                <a:gd name="T12" fmla="*/ 2147483646 w 95"/>
                <a:gd name="T13" fmla="*/ 2147483646 h 97"/>
                <a:gd name="T14" fmla="*/ 2147483646 w 95"/>
                <a:gd name="T15" fmla="*/ 2147483646 h 97"/>
                <a:gd name="T16" fmla="*/ 2147483646 w 95"/>
                <a:gd name="T17" fmla="*/ 2147483646 h 97"/>
                <a:gd name="T18" fmla="*/ 2147483646 w 95"/>
                <a:gd name="T19" fmla="*/ 0 h 97"/>
                <a:gd name="T20" fmla="*/ 2147483646 w 95"/>
                <a:gd name="T21" fmla="*/ 2147483646 h 97"/>
                <a:gd name="T22" fmla="*/ 2147483646 w 95"/>
                <a:gd name="T23" fmla="*/ 2147483646 h 97"/>
                <a:gd name="T24" fmla="*/ 2147483646 w 95"/>
                <a:gd name="T25" fmla="*/ 2147483646 h 97"/>
                <a:gd name="T26" fmla="*/ 0 w 95"/>
                <a:gd name="T27" fmla="*/ 2147483646 h 97"/>
                <a:gd name="T28" fmla="*/ 0 w 95"/>
                <a:gd name="T29" fmla="*/ 2147483646 h 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5"/>
                <a:gd name="T46" fmla="*/ 0 h 97"/>
                <a:gd name="T47" fmla="*/ 95 w 95"/>
                <a:gd name="T48" fmla="*/ 97 h 9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5" h="97">
                  <a:moveTo>
                    <a:pt x="0" y="29"/>
                  </a:moveTo>
                  <a:lnTo>
                    <a:pt x="1" y="47"/>
                  </a:lnTo>
                  <a:lnTo>
                    <a:pt x="33" y="47"/>
                  </a:lnTo>
                  <a:lnTo>
                    <a:pt x="40" y="54"/>
                  </a:lnTo>
                  <a:lnTo>
                    <a:pt x="39" y="63"/>
                  </a:lnTo>
                  <a:lnTo>
                    <a:pt x="12" y="65"/>
                  </a:lnTo>
                  <a:lnTo>
                    <a:pt x="31" y="93"/>
                  </a:lnTo>
                  <a:lnTo>
                    <a:pt x="57" y="97"/>
                  </a:lnTo>
                  <a:lnTo>
                    <a:pt x="95" y="81"/>
                  </a:lnTo>
                  <a:lnTo>
                    <a:pt x="42" y="0"/>
                  </a:lnTo>
                  <a:lnTo>
                    <a:pt x="25" y="11"/>
                  </a:lnTo>
                  <a:lnTo>
                    <a:pt x="26" y="25"/>
                  </a:lnTo>
                  <a:lnTo>
                    <a:pt x="8" y="18"/>
                  </a:lnTo>
                  <a:lnTo>
                    <a:pt x="0" y="29"/>
                  </a:lnTo>
                  <a:close/>
                </a:path>
              </a:pathLst>
            </a:custGeom>
            <a:grpFill/>
            <a:ln>
              <a:noFill/>
            </a:ln>
          </p:spPr>
          <p:txBody>
            <a:bodyPr/>
            <a:lstStyle/>
            <a:p>
              <a:endParaRPr lang="en-US" sz="1200"/>
            </a:p>
          </p:txBody>
        </p:sp>
        <p:sp>
          <p:nvSpPr>
            <p:cNvPr id="1049563" name="Freeform 209"/>
            <p:cNvSpPr/>
            <p:nvPr/>
          </p:nvSpPr>
          <p:spPr bwMode="gray">
            <a:xfrm>
              <a:off x="4748214" y="2725049"/>
              <a:ext cx="207169" cy="189310"/>
            </a:xfrm>
            <a:custGeom>
              <a:avLst/>
              <a:gdLst>
                <a:gd name="T0" fmla="*/ 2147483646 w 174"/>
                <a:gd name="T1" fmla="*/ 0 h 159"/>
                <a:gd name="T2" fmla="*/ 2147483646 w 174"/>
                <a:gd name="T3" fmla="*/ 2147483646 h 159"/>
                <a:gd name="T4" fmla="*/ 2147483646 w 174"/>
                <a:gd name="T5" fmla="*/ 2147483646 h 159"/>
                <a:gd name="T6" fmla="*/ 2147483646 w 174"/>
                <a:gd name="T7" fmla="*/ 2147483646 h 159"/>
                <a:gd name="T8" fmla="*/ 2147483646 w 174"/>
                <a:gd name="T9" fmla="*/ 2147483646 h 159"/>
                <a:gd name="T10" fmla="*/ 2147483646 w 174"/>
                <a:gd name="T11" fmla="*/ 2147483646 h 159"/>
                <a:gd name="T12" fmla="*/ 2147483646 w 174"/>
                <a:gd name="T13" fmla="*/ 2147483646 h 159"/>
                <a:gd name="T14" fmla="*/ 0 w 174"/>
                <a:gd name="T15" fmla="*/ 2147483646 h 159"/>
                <a:gd name="T16" fmla="*/ 2147483646 w 174"/>
                <a:gd name="T17" fmla="*/ 2147483646 h 159"/>
                <a:gd name="T18" fmla="*/ 2147483646 w 174"/>
                <a:gd name="T19" fmla="*/ 2147483646 h 159"/>
                <a:gd name="T20" fmla="*/ 2147483646 w 174"/>
                <a:gd name="T21" fmla="*/ 2147483646 h 159"/>
                <a:gd name="T22" fmla="*/ 2147483646 w 174"/>
                <a:gd name="T23" fmla="*/ 2147483646 h 159"/>
                <a:gd name="T24" fmla="*/ 2147483646 w 174"/>
                <a:gd name="T25" fmla="*/ 2147483646 h 159"/>
                <a:gd name="T26" fmla="*/ 2147483646 w 174"/>
                <a:gd name="T27" fmla="*/ 2147483646 h 159"/>
                <a:gd name="T28" fmla="*/ 2147483646 w 174"/>
                <a:gd name="T29" fmla="*/ 2147483646 h 159"/>
                <a:gd name="T30" fmla="*/ 2147483646 w 174"/>
                <a:gd name="T31" fmla="*/ 2147483646 h 159"/>
                <a:gd name="T32" fmla="*/ 2147483646 w 174"/>
                <a:gd name="T33" fmla="*/ 2147483646 h 159"/>
                <a:gd name="T34" fmla="*/ 2147483646 w 174"/>
                <a:gd name="T35" fmla="*/ 2147483646 h 159"/>
                <a:gd name="T36" fmla="*/ 2147483646 w 174"/>
                <a:gd name="T37" fmla="*/ 2147483646 h 159"/>
                <a:gd name="T38" fmla="*/ 2147483646 w 174"/>
                <a:gd name="T39" fmla="*/ 2147483646 h 159"/>
                <a:gd name="T40" fmla="*/ 2147483646 w 174"/>
                <a:gd name="T41" fmla="*/ 2147483646 h 159"/>
                <a:gd name="T42" fmla="*/ 2147483646 w 174"/>
                <a:gd name="T43" fmla="*/ 2147483646 h 159"/>
                <a:gd name="T44" fmla="*/ 2147483646 w 174"/>
                <a:gd name="T45" fmla="*/ 0 h 159"/>
                <a:gd name="T46" fmla="*/ 2147483646 w 174"/>
                <a:gd name="T47" fmla="*/ 0 h 15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4"/>
                <a:gd name="T73" fmla="*/ 0 h 159"/>
                <a:gd name="T74" fmla="*/ 174 w 174"/>
                <a:gd name="T75" fmla="*/ 159 h 15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4" h="159">
                  <a:moveTo>
                    <a:pt x="74" y="0"/>
                  </a:moveTo>
                  <a:lnTo>
                    <a:pt x="30" y="12"/>
                  </a:lnTo>
                  <a:lnTo>
                    <a:pt x="5" y="34"/>
                  </a:lnTo>
                  <a:lnTo>
                    <a:pt x="8" y="57"/>
                  </a:lnTo>
                  <a:lnTo>
                    <a:pt x="54" y="72"/>
                  </a:lnTo>
                  <a:lnTo>
                    <a:pt x="43" y="95"/>
                  </a:lnTo>
                  <a:lnTo>
                    <a:pt x="9" y="74"/>
                  </a:lnTo>
                  <a:lnTo>
                    <a:pt x="0" y="91"/>
                  </a:lnTo>
                  <a:lnTo>
                    <a:pt x="22" y="107"/>
                  </a:lnTo>
                  <a:lnTo>
                    <a:pt x="21" y="132"/>
                  </a:lnTo>
                  <a:lnTo>
                    <a:pt x="55" y="141"/>
                  </a:lnTo>
                  <a:lnTo>
                    <a:pt x="95" y="138"/>
                  </a:lnTo>
                  <a:lnTo>
                    <a:pt x="102" y="125"/>
                  </a:lnTo>
                  <a:lnTo>
                    <a:pt x="132" y="159"/>
                  </a:lnTo>
                  <a:lnTo>
                    <a:pt x="153" y="153"/>
                  </a:lnTo>
                  <a:lnTo>
                    <a:pt x="157" y="129"/>
                  </a:lnTo>
                  <a:lnTo>
                    <a:pt x="172" y="140"/>
                  </a:lnTo>
                  <a:lnTo>
                    <a:pt x="174" y="116"/>
                  </a:lnTo>
                  <a:lnTo>
                    <a:pt x="155" y="104"/>
                  </a:lnTo>
                  <a:lnTo>
                    <a:pt x="157" y="31"/>
                  </a:lnTo>
                  <a:lnTo>
                    <a:pt x="141" y="18"/>
                  </a:lnTo>
                  <a:lnTo>
                    <a:pt x="123" y="42"/>
                  </a:lnTo>
                  <a:lnTo>
                    <a:pt x="74" y="0"/>
                  </a:lnTo>
                  <a:close/>
                </a:path>
              </a:pathLst>
            </a:custGeom>
            <a:grpFill/>
            <a:ln>
              <a:noFill/>
            </a:ln>
          </p:spPr>
          <p:txBody>
            <a:bodyPr/>
            <a:lstStyle/>
            <a:p>
              <a:endParaRPr lang="en-US" sz="1200"/>
            </a:p>
          </p:txBody>
        </p:sp>
        <p:sp>
          <p:nvSpPr>
            <p:cNvPr id="1049564" name="Freeform 210"/>
            <p:cNvSpPr/>
            <p:nvPr/>
          </p:nvSpPr>
          <p:spPr bwMode="gray">
            <a:xfrm>
              <a:off x="4978004" y="2761959"/>
              <a:ext cx="76200" cy="86915"/>
            </a:xfrm>
            <a:custGeom>
              <a:avLst/>
              <a:gdLst>
                <a:gd name="T0" fmla="*/ 2147483646 w 64"/>
                <a:gd name="T1" fmla="*/ 2147483646 h 73"/>
                <a:gd name="T2" fmla="*/ 2147483646 w 64"/>
                <a:gd name="T3" fmla="*/ 2147483646 h 73"/>
                <a:gd name="T4" fmla="*/ 0 w 64"/>
                <a:gd name="T5" fmla="*/ 2147483646 h 73"/>
                <a:gd name="T6" fmla="*/ 2147483646 w 64"/>
                <a:gd name="T7" fmla="*/ 2147483646 h 73"/>
                <a:gd name="T8" fmla="*/ 2147483646 w 64"/>
                <a:gd name="T9" fmla="*/ 2147483646 h 73"/>
                <a:gd name="T10" fmla="*/ 2147483646 w 64"/>
                <a:gd name="T11" fmla="*/ 2147483646 h 73"/>
                <a:gd name="T12" fmla="*/ 2147483646 w 64"/>
                <a:gd name="T13" fmla="*/ 2147483646 h 73"/>
                <a:gd name="T14" fmla="*/ 2147483646 w 64"/>
                <a:gd name="T15" fmla="*/ 2147483646 h 73"/>
                <a:gd name="T16" fmla="*/ 2147483646 w 64"/>
                <a:gd name="T17" fmla="*/ 0 h 73"/>
                <a:gd name="T18" fmla="*/ 2147483646 w 64"/>
                <a:gd name="T19" fmla="*/ 0 h 73"/>
                <a:gd name="T20" fmla="*/ 2147483646 w 64"/>
                <a:gd name="T21" fmla="*/ 2147483646 h 73"/>
                <a:gd name="T22" fmla="*/ 2147483646 w 64"/>
                <a:gd name="T23" fmla="*/ 2147483646 h 7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
                <a:gd name="T37" fmla="*/ 0 h 73"/>
                <a:gd name="T38" fmla="*/ 64 w 64"/>
                <a:gd name="T39" fmla="*/ 73 h 7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 h="73">
                  <a:moveTo>
                    <a:pt x="23" y="20"/>
                  </a:moveTo>
                  <a:lnTo>
                    <a:pt x="8" y="13"/>
                  </a:lnTo>
                  <a:lnTo>
                    <a:pt x="0" y="24"/>
                  </a:lnTo>
                  <a:lnTo>
                    <a:pt x="16" y="48"/>
                  </a:lnTo>
                  <a:lnTo>
                    <a:pt x="17" y="73"/>
                  </a:lnTo>
                  <a:lnTo>
                    <a:pt x="53" y="52"/>
                  </a:lnTo>
                  <a:lnTo>
                    <a:pt x="53" y="22"/>
                  </a:lnTo>
                  <a:lnTo>
                    <a:pt x="64" y="9"/>
                  </a:lnTo>
                  <a:lnTo>
                    <a:pt x="53" y="0"/>
                  </a:lnTo>
                  <a:lnTo>
                    <a:pt x="32" y="0"/>
                  </a:lnTo>
                  <a:lnTo>
                    <a:pt x="23" y="20"/>
                  </a:lnTo>
                  <a:close/>
                </a:path>
              </a:pathLst>
            </a:custGeom>
            <a:grpFill/>
            <a:ln>
              <a:noFill/>
            </a:ln>
          </p:spPr>
          <p:txBody>
            <a:bodyPr/>
            <a:lstStyle/>
            <a:p>
              <a:endParaRPr lang="en-US" sz="1200"/>
            </a:p>
          </p:txBody>
        </p:sp>
        <p:sp>
          <p:nvSpPr>
            <p:cNvPr id="1049565" name="Freeform 211"/>
            <p:cNvSpPr/>
            <p:nvPr/>
          </p:nvSpPr>
          <p:spPr bwMode="gray">
            <a:xfrm>
              <a:off x="5063730" y="2772673"/>
              <a:ext cx="91678" cy="53579"/>
            </a:xfrm>
            <a:custGeom>
              <a:avLst/>
              <a:gdLst>
                <a:gd name="T0" fmla="*/ 2147483646 w 77"/>
                <a:gd name="T1" fmla="*/ 0 h 45"/>
                <a:gd name="T2" fmla="*/ 0 w 77"/>
                <a:gd name="T3" fmla="*/ 2147483646 h 45"/>
                <a:gd name="T4" fmla="*/ 2147483646 w 77"/>
                <a:gd name="T5" fmla="*/ 2147483646 h 45"/>
                <a:gd name="T6" fmla="*/ 2147483646 w 77"/>
                <a:gd name="T7" fmla="*/ 2147483646 h 45"/>
                <a:gd name="T8" fmla="*/ 2147483646 w 77"/>
                <a:gd name="T9" fmla="*/ 2147483646 h 45"/>
                <a:gd name="T10" fmla="*/ 2147483646 w 77"/>
                <a:gd name="T11" fmla="*/ 2147483646 h 45"/>
                <a:gd name="T12" fmla="*/ 2147483646 w 77"/>
                <a:gd name="T13" fmla="*/ 2147483646 h 45"/>
                <a:gd name="T14" fmla="*/ 2147483646 w 77"/>
                <a:gd name="T15" fmla="*/ 2147483646 h 45"/>
                <a:gd name="T16" fmla="*/ 2147483646 w 77"/>
                <a:gd name="T17" fmla="*/ 0 h 45"/>
                <a:gd name="T18" fmla="*/ 2147483646 w 77"/>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7"/>
                <a:gd name="T31" fmla="*/ 0 h 45"/>
                <a:gd name="T32" fmla="*/ 77 w 77"/>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7" h="45">
                  <a:moveTo>
                    <a:pt x="25" y="0"/>
                  </a:moveTo>
                  <a:lnTo>
                    <a:pt x="0" y="20"/>
                  </a:lnTo>
                  <a:lnTo>
                    <a:pt x="7" y="45"/>
                  </a:lnTo>
                  <a:lnTo>
                    <a:pt x="21" y="45"/>
                  </a:lnTo>
                  <a:lnTo>
                    <a:pt x="29" y="32"/>
                  </a:lnTo>
                  <a:lnTo>
                    <a:pt x="39" y="42"/>
                  </a:lnTo>
                  <a:lnTo>
                    <a:pt x="50" y="41"/>
                  </a:lnTo>
                  <a:lnTo>
                    <a:pt x="77" y="17"/>
                  </a:lnTo>
                  <a:lnTo>
                    <a:pt x="25" y="0"/>
                  </a:lnTo>
                  <a:close/>
                </a:path>
              </a:pathLst>
            </a:custGeom>
            <a:grpFill/>
            <a:ln>
              <a:noFill/>
            </a:ln>
          </p:spPr>
          <p:txBody>
            <a:bodyPr/>
            <a:lstStyle/>
            <a:p>
              <a:endParaRPr lang="en-US" sz="1200"/>
            </a:p>
          </p:txBody>
        </p:sp>
        <p:sp>
          <p:nvSpPr>
            <p:cNvPr id="1049566" name="Freeform 212"/>
            <p:cNvSpPr/>
            <p:nvPr/>
          </p:nvSpPr>
          <p:spPr bwMode="gray">
            <a:xfrm>
              <a:off x="5083969" y="2726240"/>
              <a:ext cx="39291" cy="26194"/>
            </a:xfrm>
            <a:custGeom>
              <a:avLst/>
              <a:gdLst>
                <a:gd name="T0" fmla="*/ 2147483646 w 33"/>
                <a:gd name="T1" fmla="*/ 0 h 22"/>
                <a:gd name="T2" fmla="*/ 0 w 33"/>
                <a:gd name="T3" fmla="*/ 2147483646 h 22"/>
                <a:gd name="T4" fmla="*/ 2147483646 w 33"/>
                <a:gd name="T5" fmla="*/ 2147483646 h 22"/>
                <a:gd name="T6" fmla="*/ 2147483646 w 33"/>
                <a:gd name="T7" fmla="*/ 2147483646 h 22"/>
                <a:gd name="T8" fmla="*/ 2147483646 w 33"/>
                <a:gd name="T9" fmla="*/ 0 h 22"/>
                <a:gd name="T10" fmla="*/ 2147483646 w 33"/>
                <a:gd name="T11" fmla="*/ 0 h 22"/>
                <a:gd name="T12" fmla="*/ 0 60000 65536"/>
                <a:gd name="T13" fmla="*/ 0 60000 65536"/>
                <a:gd name="T14" fmla="*/ 0 60000 65536"/>
                <a:gd name="T15" fmla="*/ 0 60000 65536"/>
                <a:gd name="T16" fmla="*/ 0 60000 65536"/>
                <a:gd name="T17" fmla="*/ 0 60000 65536"/>
                <a:gd name="T18" fmla="*/ 0 w 33"/>
                <a:gd name="T19" fmla="*/ 0 h 22"/>
                <a:gd name="T20" fmla="*/ 33 w 33"/>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33" h="22">
                  <a:moveTo>
                    <a:pt x="5" y="0"/>
                  </a:moveTo>
                  <a:lnTo>
                    <a:pt x="0" y="12"/>
                  </a:lnTo>
                  <a:lnTo>
                    <a:pt x="25" y="22"/>
                  </a:lnTo>
                  <a:lnTo>
                    <a:pt x="33" y="11"/>
                  </a:lnTo>
                  <a:lnTo>
                    <a:pt x="5" y="0"/>
                  </a:lnTo>
                  <a:close/>
                </a:path>
              </a:pathLst>
            </a:custGeom>
            <a:grpFill/>
            <a:ln>
              <a:noFill/>
            </a:ln>
          </p:spPr>
          <p:txBody>
            <a:bodyPr/>
            <a:lstStyle/>
            <a:p>
              <a:endParaRPr lang="en-US" sz="1200"/>
            </a:p>
          </p:txBody>
        </p:sp>
        <p:sp>
          <p:nvSpPr>
            <p:cNvPr id="1049567" name="Freeform 213"/>
            <p:cNvSpPr/>
            <p:nvPr/>
          </p:nvSpPr>
          <p:spPr bwMode="gray">
            <a:xfrm>
              <a:off x="5025630" y="2673853"/>
              <a:ext cx="63103" cy="58340"/>
            </a:xfrm>
            <a:custGeom>
              <a:avLst/>
              <a:gdLst>
                <a:gd name="T0" fmla="*/ 2147483646 w 53"/>
                <a:gd name="T1" fmla="*/ 0 h 49"/>
                <a:gd name="T2" fmla="*/ 2147483646 w 53"/>
                <a:gd name="T3" fmla="*/ 2147483646 h 49"/>
                <a:gd name="T4" fmla="*/ 0 w 53"/>
                <a:gd name="T5" fmla="*/ 2147483646 h 49"/>
                <a:gd name="T6" fmla="*/ 2147483646 w 53"/>
                <a:gd name="T7" fmla="*/ 2147483646 h 49"/>
                <a:gd name="T8" fmla="*/ 2147483646 w 53"/>
                <a:gd name="T9" fmla="*/ 2147483646 h 49"/>
                <a:gd name="T10" fmla="*/ 2147483646 w 53"/>
                <a:gd name="T11" fmla="*/ 2147483646 h 49"/>
                <a:gd name="T12" fmla="*/ 2147483646 w 53"/>
                <a:gd name="T13" fmla="*/ 2147483646 h 49"/>
                <a:gd name="T14" fmla="*/ 2147483646 w 53"/>
                <a:gd name="T15" fmla="*/ 2147483646 h 49"/>
                <a:gd name="T16" fmla="*/ 2147483646 w 53"/>
                <a:gd name="T17" fmla="*/ 0 h 49"/>
                <a:gd name="T18" fmla="*/ 2147483646 w 53"/>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49"/>
                <a:gd name="T32" fmla="*/ 53 w 53"/>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49">
                  <a:moveTo>
                    <a:pt x="40" y="0"/>
                  </a:moveTo>
                  <a:lnTo>
                    <a:pt x="14" y="4"/>
                  </a:lnTo>
                  <a:lnTo>
                    <a:pt x="0" y="18"/>
                  </a:lnTo>
                  <a:lnTo>
                    <a:pt x="27" y="19"/>
                  </a:lnTo>
                  <a:lnTo>
                    <a:pt x="19" y="40"/>
                  </a:lnTo>
                  <a:lnTo>
                    <a:pt x="24" y="49"/>
                  </a:lnTo>
                  <a:lnTo>
                    <a:pt x="32" y="48"/>
                  </a:lnTo>
                  <a:lnTo>
                    <a:pt x="53" y="17"/>
                  </a:lnTo>
                  <a:lnTo>
                    <a:pt x="40" y="0"/>
                  </a:lnTo>
                  <a:close/>
                </a:path>
              </a:pathLst>
            </a:custGeom>
            <a:grpFill/>
            <a:ln>
              <a:noFill/>
            </a:ln>
          </p:spPr>
          <p:txBody>
            <a:bodyPr/>
            <a:lstStyle/>
            <a:p>
              <a:endParaRPr lang="en-US" sz="1200"/>
            </a:p>
          </p:txBody>
        </p:sp>
        <p:sp>
          <p:nvSpPr>
            <p:cNvPr id="1049568" name="Freeform 214"/>
            <p:cNvSpPr/>
            <p:nvPr/>
          </p:nvSpPr>
          <p:spPr bwMode="gray">
            <a:xfrm>
              <a:off x="5108974" y="2664327"/>
              <a:ext cx="191690" cy="139303"/>
            </a:xfrm>
            <a:custGeom>
              <a:avLst/>
              <a:gdLst>
                <a:gd name="T0" fmla="*/ 2147483646 w 161"/>
                <a:gd name="T1" fmla="*/ 0 h 117"/>
                <a:gd name="T2" fmla="*/ 0 w 161"/>
                <a:gd name="T3" fmla="*/ 2147483646 h 117"/>
                <a:gd name="T4" fmla="*/ 2147483646 w 161"/>
                <a:gd name="T5" fmla="*/ 2147483646 h 117"/>
                <a:gd name="T6" fmla="*/ 2147483646 w 161"/>
                <a:gd name="T7" fmla="*/ 2147483646 h 117"/>
                <a:gd name="T8" fmla="*/ 2147483646 w 161"/>
                <a:gd name="T9" fmla="*/ 2147483646 h 117"/>
                <a:gd name="T10" fmla="*/ 2147483646 w 161"/>
                <a:gd name="T11" fmla="*/ 2147483646 h 117"/>
                <a:gd name="T12" fmla="*/ 2147483646 w 161"/>
                <a:gd name="T13" fmla="*/ 2147483646 h 117"/>
                <a:gd name="T14" fmla="*/ 2147483646 w 161"/>
                <a:gd name="T15" fmla="*/ 2147483646 h 117"/>
                <a:gd name="T16" fmla="*/ 2147483646 w 161"/>
                <a:gd name="T17" fmla="*/ 2147483646 h 117"/>
                <a:gd name="T18" fmla="*/ 2147483646 w 161"/>
                <a:gd name="T19" fmla="*/ 2147483646 h 117"/>
                <a:gd name="T20" fmla="*/ 2147483646 w 161"/>
                <a:gd name="T21" fmla="*/ 2147483646 h 117"/>
                <a:gd name="T22" fmla="*/ 2147483646 w 161"/>
                <a:gd name="T23" fmla="*/ 2147483646 h 117"/>
                <a:gd name="T24" fmla="*/ 2147483646 w 161"/>
                <a:gd name="T25" fmla="*/ 2147483646 h 117"/>
                <a:gd name="T26" fmla="*/ 2147483646 w 161"/>
                <a:gd name="T27" fmla="*/ 2147483646 h 117"/>
                <a:gd name="T28" fmla="*/ 2147483646 w 161"/>
                <a:gd name="T29" fmla="*/ 2147483646 h 117"/>
                <a:gd name="T30" fmla="*/ 2147483646 w 161"/>
                <a:gd name="T31" fmla="*/ 2147483646 h 117"/>
                <a:gd name="T32" fmla="*/ 2147483646 w 161"/>
                <a:gd name="T33" fmla="*/ 0 h 117"/>
                <a:gd name="T34" fmla="*/ 2147483646 w 161"/>
                <a:gd name="T35" fmla="*/ 0 h 1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1"/>
                <a:gd name="T55" fmla="*/ 0 h 117"/>
                <a:gd name="T56" fmla="*/ 161 w 161"/>
                <a:gd name="T57" fmla="*/ 117 h 1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1" h="117">
                  <a:moveTo>
                    <a:pt x="14" y="0"/>
                  </a:moveTo>
                  <a:lnTo>
                    <a:pt x="0" y="5"/>
                  </a:lnTo>
                  <a:lnTo>
                    <a:pt x="3" y="23"/>
                  </a:lnTo>
                  <a:lnTo>
                    <a:pt x="25" y="39"/>
                  </a:lnTo>
                  <a:lnTo>
                    <a:pt x="26" y="51"/>
                  </a:lnTo>
                  <a:lnTo>
                    <a:pt x="20" y="57"/>
                  </a:lnTo>
                  <a:lnTo>
                    <a:pt x="24" y="81"/>
                  </a:lnTo>
                  <a:lnTo>
                    <a:pt x="112" y="110"/>
                  </a:lnTo>
                  <a:lnTo>
                    <a:pt x="137" y="117"/>
                  </a:lnTo>
                  <a:lnTo>
                    <a:pt x="161" y="96"/>
                  </a:lnTo>
                  <a:lnTo>
                    <a:pt x="132" y="73"/>
                  </a:lnTo>
                  <a:lnTo>
                    <a:pt x="106" y="81"/>
                  </a:lnTo>
                  <a:lnTo>
                    <a:pt x="68" y="77"/>
                  </a:lnTo>
                  <a:lnTo>
                    <a:pt x="55" y="63"/>
                  </a:lnTo>
                  <a:lnTo>
                    <a:pt x="51" y="25"/>
                  </a:lnTo>
                  <a:lnTo>
                    <a:pt x="28" y="13"/>
                  </a:lnTo>
                  <a:lnTo>
                    <a:pt x="14" y="0"/>
                  </a:lnTo>
                  <a:close/>
                </a:path>
              </a:pathLst>
            </a:custGeom>
            <a:grpFill/>
            <a:ln>
              <a:noFill/>
            </a:ln>
          </p:spPr>
          <p:txBody>
            <a:bodyPr/>
            <a:lstStyle/>
            <a:p>
              <a:endParaRPr lang="en-US" sz="1200"/>
            </a:p>
          </p:txBody>
        </p:sp>
        <p:sp>
          <p:nvSpPr>
            <p:cNvPr id="1049569" name="Freeform 215"/>
            <p:cNvSpPr/>
            <p:nvPr/>
          </p:nvSpPr>
          <p:spPr bwMode="gray">
            <a:xfrm>
              <a:off x="5125641" y="2806012"/>
              <a:ext cx="332184" cy="413147"/>
            </a:xfrm>
            <a:custGeom>
              <a:avLst/>
              <a:gdLst>
                <a:gd name="T0" fmla="*/ 2147483646 w 279"/>
                <a:gd name="T1" fmla="*/ 2147483646 h 347"/>
                <a:gd name="T2" fmla="*/ 2147483646 w 279"/>
                <a:gd name="T3" fmla="*/ 0 h 347"/>
                <a:gd name="T4" fmla="*/ 2147483646 w 279"/>
                <a:gd name="T5" fmla="*/ 2147483646 h 347"/>
                <a:gd name="T6" fmla="*/ 0 w 279"/>
                <a:gd name="T7" fmla="*/ 2147483646 h 347"/>
                <a:gd name="T8" fmla="*/ 2147483646 w 279"/>
                <a:gd name="T9" fmla="*/ 2147483646 h 347"/>
                <a:gd name="T10" fmla="*/ 2147483646 w 279"/>
                <a:gd name="T11" fmla="*/ 2147483646 h 347"/>
                <a:gd name="T12" fmla="*/ 2147483646 w 279"/>
                <a:gd name="T13" fmla="*/ 2147483646 h 347"/>
                <a:gd name="T14" fmla="*/ 2147483646 w 279"/>
                <a:gd name="T15" fmla="*/ 2147483646 h 347"/>
                <a:gd name="T16" fmla="*/ 2147483646 w 279"/>
                <a:gd name="T17" fmla="*/ 2147483646 h 347"/>
                <a:gd name="T18" fmla="*/ 2147483646 w 279"/>
                <a:gd name="T19" fmla="*/ 2147483646 h 347"/>
                <a:gd name="T20" fmla="*/ 2147483646 w 279"/>
                <a:gd name="T21" fmla="*/ 2147483646 h 347"/>
                <a:gd name="T22" fmla="*/ 2147483646 w 279"/>
                <a:gd name="T23" fmla="*/ 2147483646 h 347"/>
                <a:gd name="T24" fmla="*/ 2147483646 w 279"/>
                <a:gd name="T25" fmla="*/ 2147483646 h 347"/>
                <a:gd name="T26" fmla="*/ 2147483646 w 279"/>
                <a:gd name="T27" fmla="*/ 2147483646 h 347"/>
                <a:gd name="T28" fmla="*/ 2147483646 w 279"/>
                <a:gd name="T29" fmla="*/ 2147483646 h 347"/>
                <a:gd name="T30" fmla="*/ 2147483646 w 279"/>
                <a:gd name="T31" fmla="*/ 2147483646 h 347"/>
                <a:gd name="T32" fmla="*/ 2147483646 w 279"/>
                <a:gd name="T33" fmla="*/ 2147483646 h 347"/>
                <a:gd name="T34" fmla="*/ 2147483646 w 279"/>
                <a:gd name="T35" fmla="*/ 2147483646 h 347"/>
                <a:gd name="T36" fmla="*/ 2147483646 w 279"/>
                <a:gd name="T37" fmla="*/ 2147483646 h 347"/>
                <a:gd name="T38" fmla="*/ 2147483646 w 279"/>
                <a:gd name="T39" fmla="*/ 2147483646 h 347"/>
                <a:gd name="T40" fmla="*/ 2147483646 w 279"/>
                <a:gd name="T41" fmla="*/ 2147483646 h 347"/>
                <a:gd name="T42" fmla="*/ 2147483646 w 279"/>
                <a:gd name="T43" fmla="*/ 2147483646 h 347"/>
                <a:gd name="T44" fmla="*/ 2147483646 w 279"/>
                <a:gd name="T45" fmla="*/ 2147483646 h 347"/>
                <a:gd name="T46" fmla="*/ 2147483646 w 279"/>
                <a:gd name="T47" fmla="*/ 2147483646 h 347"/>
                <a:gd name="T48" fmla="*/ 2147483646 w 279"/>
                <a:gd name="T49" fmla="*/ 2147483646 h 347"/>
                <a:gd name="T50" fmla="*/ 2147483646 w 279"/>
                <a:gd name="T51" fmla="*/ 2147483646 h 347"/>
                <a:gd name="T52" fmla="*/ 2147483646 w 279"/>
                <a:gd name="T53" fmla="*/ 2147483646 h 347"/>
                <a:gd name="T54" fmla="*/ 2147483646 w 279"/>
                <a:gd name="T55" fmla="*/ 2147483646 h 347"/>
                <a:gd name="T56" fmla="*/ 2147483646 w 279"/>
                <a:gd name="T57" fmla="*/ 2147483646 h 347"/>
                <a:gd name="T58" fmla="*/ 2147483646 w 279"/>
                <a:gd name="T59" fmla="*/ 2147483646 h 347"/>
                <a:gd name="T60" fmla="*/ 2147483646 w 279"/>
                <a:gd name="T61" fmla="*/ 2147483646 h 347"/>
                <a:gd name="T62" fmla="*/ 2147483646 w 279"/>
                <a:gd name="T63" fmla="*/ 2147483646 h 347"/>
                <a:gd name="T64" fmla="*/ 2147483646 w 279"/>
                <a:gd name="T65" fmla="*/ 2147483646 h 347"/>
                <a:gd name="T66" fmla="*/ 2147483646 w 279"/>
                <a:gd name="T67" fmla="*/ 2147483646 h 347"/>
                <a:gd name="T68" fmla="*/ 2147483646 w 279"/>
                <a:gd name="T69" fmla="*/ 2147483646 h 347"/>
                <a:gd name="T70" fmla="*/ 2147483646 w 279"/>
                <a:gd name="T71" fmla="*/ 2147483646 h 347"/>
                <a:gd name="T72" fmla="*/ 2147483646 w 279"/>
                <a:gd name="T73" fmla="*/ 2147483646 h 347"/>
                <a:gd name="T74" fmla="*/ 2147483646 w 279"/>
                <a:gd name="T75" fmla="*/ 2147483646 h 347"/>
                <a:gd name="T76" fmla="*/ 2147483646 w 279"/>
                <a:gd name="T77" fmla="*/ 2147483646 h 347"/>
                <a:gd name="T78" fmla="*/ 2147483646 w 279"/>
                <a:gd name="T79" fmla="*/ 2147483646 h 34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79"/>
                <a:gd name="T121" fmla="*/ 0 h 347"/>
                <a:gd name="T122" fmla="*/ 279 w 279"/>
                <a:gd name="T123" fmla="*/ 347 h 34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79" h="347">
                  <a:moveTo>
                    <a:pt x="72" y="2"/>
                  </a:moveTo>
                  <a:lnTo>
                    <a:pt x="48" y="0"/>
                  </a:lnTo>
                  <a:lnTo>
                    <a:pt x="17" y="11"/>
                  </a:lnTo>
                  <a:lnTo>
                    <a:pt x="0" y="34"/>
                  </a:lnTo>
                  <a:lnTo>
                    <a:pt x="6" y="95"/>
                  </a:lnTo>
                  <a:lnTo>
                    <a:pt x="55" y="98"/>
                  </a:lnTo>
                  <a:lnTo>
                    <a:pt x="102" y="120"/>
                  </a:lnTo>
                  <a:lnTo>
                    <a:pt x="136" y="159"/>
                  </a:lnTo>
                  <a:lnTo>
                    <a:pt x="162" y="158"/>
                  </a:lnTo>
                  <a:lnTo>
                    <a:pt x="155" y="194"/>
                  </a:lnTo>
                  <a:lnTo>
                    <a:pt x="132" y="232"/>
                  </a:lnTo>
                  <a:lnTo>
                    <a:pt x="106" y="244"/>
                  </a:lnTo>
                  <a:lnTo>
                    <a:pt x="88" y="240"/>
                  </a:lnTo>
                  <a:lnTo>
                    <a:pt x="79" y="232"/>
                  </a:lnTo>
                  <a:lnTo>
                    <a:pt x="64" y="250"/>
                  </a:lnTo>
                  <a:lnTo>
                    <a:pt x="71" y="270"/>
                  </a:lnTo>
                  <a:lnTo>
                    <a:pt x="91" y="271"/>
                  </a:lnTo>
                  <a:lnTo>
                    <a:pt x="114" y="260"/>
                  </a:lnTo>
                  <a:lnTo>
                    <a:pt x="135" y="313"/>
                  </a:lnTo>
                  <a:lnTo>
                    <a:pt x="187" y="347"/>
                  </a:lnTo>
                  <a:lnTo>
                    <a:pt x="224" y="301"/>
                  </a:lnTo>
                  <a:lnTo>
                    <a:pt x="194" y="252"/>
                  </a:lnTo>
                  <a:lnTo>
                    <a:pt x="211" y="232"/>
                  </a:lnTo>
                  <a:lnTo>
                    <a:pt x="236" y="273"/>
                  </a:lnTo>
                  <a:lnTo>
                    <a:pt x="279" y="235"/>
                  </a:lnTo>
                  <a:lnTo>
                    <a:pt x="271" y="218"/>
                  </a:lnTo>
                  <a:lnTo>
                    <a:pt x="241" y="227"/>
                  </a:lnTo>
                  <a:lnTo>
                    <a:pt x="220" y="169"/>
                  </a:lnTo>
                  <a:lnTo>
                    <a:pt x="240" y="137"/>
                  </a:lnTo>
                  <a:lnTo>
                    <a:pt x="200" y="95"/>
                  </a:lnTo>
                  <a:lnTo>
                    <a:pt x="178" y="109"/>
                  </a:lnTo>
                  <a:lnTo>
                    <a:pt x="157" y="65"/>
                  </a:lnTo>
                  <a:lnTo>
                    <a:pt x="114" y="70"/>
                  </a:lnTo>
                  <a:lnTo>
                    <a:pt x="102" y="15"/>
                  </a:lnTo>
                  <a:lnTo>
                    <a:pt x="66" y="40"/>
                  </a:lnTo>
                  <a:lnTo>
                    <a:pt x="63" y="70"/>
                  </a:lnTo>
                  <a:lnTo>
                    <a:pt x="42" y="70"/>
                  </a:lnTo>
                  <a:lnTo>
                    <a:pt x="45" y="43"/>
                  </a:lnTo>
                  <a:lnTo>
                    <a:pt x="72" y="2"/>
                  </a:lnTo>
                  <a:close/>
                </a:path>
              </a:pathLst>
            </a:custGeom>
            <a:grpFill/>
            <a:ln>
              <a:noFill/>
            </a:ln>
          </p:spPr>
          <p:txBody>
            <a:bodyPr/>
            <a:lstStyle/>
            <a:p>
              <a:endParaRPr lang="en-US" sz="1200"/>
            </a:p>
          </p:txBody>
        </p:sp>
        <p:sp>
          <p:nvSpPr>
            <p:cNvPr id="1049570" name="Freeform 216"/>
            <p:cNvSpPr/>
            <p:nvPr/>
          </p:nvSpPr>
          <p:spPr bwMode="gray">
            <a:xfrm>
              <a:off x="5262564" y="2833395"/>
              <a:ext cx="55960" cy="33338"/>
            </a:xfrm>
            <a:custGeom>
              <a:avLst/>
              <a:gdLst>
                <a:gd name="T0" fmla="*/ 2147483646 w 47"/>
                <a:gd name="T1" fmla="*/ 0 h 28"/>
                <a:gd name="T2" fmla="*/ 0 w 47"/>
                <a:gd name="T3" fmla="*/ 2147483646 h 28"/>
                <a:gd name="T4" fmla="*/ 2147483646 w 47"/>
                <a:gd name="T5" fmla="*/ 2147483646 h 28"/>
                <a:gd name="T6" fmla="*/ 2147483646 w 47"/>
                <a:gd name="T7" fmla="*/ 2147483646 h 28"/>
                <a:gd name="T8" fmla="*/ 2147483646 w 47"/>
                <a:gd name="T9" fmla="*/ 2147483646 h 28"/>
                <a:gd name="T10" fmla="*/ 2147483646 w 47"/>
                <a:gd name="T11" fmla="*/ 0 h 28"/>
                <a:gd name="T12" fmla="*/ 2147483646 w 47"/>
                <a:gd name="T13" fmla="*/ 0 h 28"/>
                <a:gd name="T14" fmla="*/ 0 60000 65536"/>
                <a:gd name="T15" fmla="*/ 0 60000 65536"/>
                <a:gd name="T16" fmla="*/ 0 60000 65536"/>
                <a:gd name="T17" fmla="*/ 0 60000 65536"/>
                <a:gd name="T18" fmla="*/ 0 60000 65536"/>
                <a:gd name="T19" fmla="*/ 0 60000 65536"/>
                <a:gd name="T20" fmla="*/ 0 60000 65536"/>
                <a:gd name="T21" fmla="*/ 0 w 47"/>
                <a:gd name="T22" fmla="*/ 0 h 28"/>
                <a:gd name="T23" fmla="*/ 47 w 47"/>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28">
                  <a:moveTo>
                    <a:pt x="10" y="0"/>
                  </a:moveTo>
                  <a:lnTo>
                    <a:pt x="0" y="9"/>
                  </a:lnTo>
                  <a:lnTo>
                    <a:pt x="8" y="22"/>
                  </a:lnTo>
                  <a:lnTo>
                    <a:pt x="47" y="28"/>
                  </a:lnTo>
                  <a:lnTo>
                    <a:pt x="23" y="1"/>
                  </a:lnTo>
                  <a:lnTo>
                    <a:pt x="10" y="0"/>
                  </a:lnTo>
                  <a:close/>
                </a:path>
              </a:pathLst>
            </a:custGeom>
            <a:grpFill/>
            <a:ln>
              <a:noFill/>
            </a:ln>
          </p:spPr>
          <p:txBody>
            <a:bodyPr/>
            <a:lstStyle/>
            <a:p>
              <a:endParaRPr lang="en-US" sz="1200"/>
            </a:p>
          </p:txBody>
        </p:sp>
        <p:sp>
          <p:nvSpPr>
            <p:cNvPr id="1049571" name="Freeform 217"/>
            <p:cNvSpPr/>
            <p:nvPr/>
          </p:nvSpPr>
          <p:spPr bwMode="gray">
            <a:xfrm>
              <a:off x="5199460" y="2529786"/>
              <a:ext cx="375047" cy="217885"/>
            </a:xfrm>
            <a:custGeom>
              <a:avLst/>
              <a:gdLst>
                <a:gd name="T0" fmla="*/ 2147483646 w 315"/>
                <a:gd name="T1" fmla="*/ 2147483646 h 183"/>
                <a:gd name="T2" fmla="*/ 2147483646 w 315"/>
                <a:gd name="T3" fmla="*/ 2147483646 h 183"/>
                <a:gd name="T4" fmla="*/ 0 w 315"/>
                <a:gd name="T5" fmla="*/ 2147483646 h 183"/>
                <a:gd name="T6" fmla="*/ 2147483646 w 315"/>
                <a:gd name="T7" fmla="*/ 2147483646 h 183"/>
                <a:gd name="T8" fmla="*/ 2147483646 w 315"/>
                <a:gd name="T9" fmla="*/ 2147483646 h 183"/>
                <a:gd name="T10" fmla="*/ 2147483646 w 315"/>
                <a:gd name="T11" fmla="*/ 2147483646 h 183"/>
                <a:gd name="T12" fmla="*/ 2147483646 w 315"/>
                <a:gd name="T13" fmla="*/ 2147483646 h 183"/>
                <a:gd name="T14" fmla="*/ 2147483646 w 315"/>
                <a:gd name="T15" fmla="*/ 2147483646 h 183"/>
                <a:gd name="T16" fmla="*/ 2147483646 w 315"/>
                <a:gd name="T17" fmla="*/ 2147483646 h 183"/>
                <a:gd name="T18" fmla="*/ 2147483646 w 315"/>
                <a:gd name="T19" fmla="*/ 2147483646 h 183"/>
                <a:gd name="T20" fmla="*/ 2147483646 w 315"/>
                <a:gd name="T21" fmla="*/ 2147483646 h 183"/>
                <a:gd name="T22" fmla="*/ 2147483646 w 315"/>
                <a:gd name="T23" fmla="*/ 2147483646 h 183"/>
                <a:gd name="T24" fmla="*/ 2147483646 w 315"/>
                <a:gd name="T25" fmla="*/ 2147483646 h 183"/>
                <a:gd name="T26" fmla="*/ 2147483646 w 315"/>
                <a:gd name="T27" fmla="*/ 2147483646 h 183"/>
                <a:gd name="T28" fmla="*/ 2147483646 w 315"/>
                <a:gd name="T29" fmla="*/ 2147483646 h 183"/>
                <a:gd name="T30" fmla="*/ 2147483646 w 315"/>
                <a:gd name="T31" fmla="*/ 2147483646 h 183"/>
                <a:gd name="T32" fmla="*/ 2147483646 w 315"/>
                <a:gd name="T33" fmla="*/ 2147483646 h 183"/>
                <a:gd name="T34" fmla="*/ 2147483646 w 315"/>
                <a:gd name="T35" fmla="*/ 2147483646 h 183"/>
                <a:gd name="T36" fmla="*/ 2147483646 w 315"/>
                <a:gd name="T37" fmla="*/ 2147483646 h 183"/>
                <a:gd name="T38" fmla="*/ 2147483646 w 315"/>
                <a:gd name="T39" fmla="*/ 2147483646 h 183"/>
                <a:gd name="T40" fmla="*/ 2147483646 w 315"/>
                <a:gd name="T41" fmla="*/ 2147483646 h 183"/>
                <a:gd name="T42" fmla="*/ 2147483646 w 315"/>
                <a:gd name="T43" fmla="*/ 2147483646 h 183"/>
                <a:gd name="T44" fmla="*/ 2147483646 w 315"/>
                <a:gd name="T45" fmla="*/ 2147483646 h 183"/>
                <a:gd name="T46" fmla="*/ 2147483646 w 315"/>
                <a:gd name="T47" fmla="*/ 2147483646 h 183"/>
                <a:gd name="T48" fmla="*/ 2147483646 w 315"/>
                <a:gd name="T49" fmla="*/ 2147483646 h 183"/>
                <a:gd name="T50" fmla="*/ 2147483646 w 315"/>
                <a:gd name="T51" fmla="*/ 0 h 183"/>
                <a:gd name="T52" fmla="*/ 2147483646 w 315"/>
                <a:gd name="T53" fmla="*/ 2147483646 h 183"/>
                <a:gd name="T54" fmla="*/ 2147483646 w 315"/>
                <a:gd name="T55" fmla="*/ 2147483646 h 183"/>
                <a:gd name="T56" fmla="*/ 2147483646 w 315"/>
                <a:gd name="T57" fmla="*/ 2147483646 h 183"/>
                <a:gd name="T58" fmla="*/ 2147483646 w 315"/>
                <a:gd name="T59" fmla="*/ 2147483646 h 183"/>
                <a:gd name="T60" fmla="*/ 2147483646 w 315"/>
                <a:gd name="T61" fmla="*/ 2147483646 h 183"/>
                <a:gd name="T62" fmla="*/ 2147483646 w 315"/>
                <a:gd name="T63" fmla="*/ 2147483646 h 183"/>
                <a:gd name="T64" fmla="*/ 2147483646 w 315"/>
                <a:gd name="T65" fmla="*/ 2147483646 h 183"/>
                <a:gd name="T66" fmla="*/ 2147483646 w 315"/>
                <a:gd name="T67" fmla="*/ 2147483646 h 183"/>
                <a:gd name="T68" fmla="*/ 2147483646 w 315"/>
                <a:gd name="T69" fmla="*/ 2147483646 h 183"/>
                <a:gd name="T70" fmla="*/ 2147483646 w 315"/>
                <a:gd name="T71" fmla="*/ 2147483646 h 183"/>
                <a:gd name="T72" fmla="*/ 2147483646 w 315"/>
                <a:gd name="T73" fmla="*/ 2147483646 h 183"/>
                <a:gd name="T74" fmla="*/ 2147483646 w 315"/>
                <a:gd name="T75" fmla="*/ 2147483646 h 183"/>
                <a:gd name="T76" fmla="*/ 2147483646 w 315"/>
                <a:gd name="T77" fmla="*/ 2147483646 h 183"/>
                <a:gd name="T78" fmla="*/ 2147483646 w 315"/>
                <a:gd name="T79" fmla="*/ 2147483646 h 183"/>
                <a:gd name="T80" fmla="*/ 2147483646 w 315"/>
                <a:gd name="T81" fmla="*/ 2147483646 h 183"/>
                <a:gd name="T82" fmla="*/ 2147483646 w 315"/>
                <a:gd name="T83" fmla="*/ 2147483646 h 183"/>
                <a:gd name="T84" fmla="*/ 2147483646 w 315"/>
                <a:gd name="T85" fmla="*/ 2147483646 h 183"/>
                <a:gd name="T86" fmla="*/ 2147483646 w 315"/>
                <a:gd name="T87" fmla="*/ 2147483646 h 183"/>
                <a:gd name="T88" fmla="*/ 2147483646 w 315"/>
                <a:gd name="T89" fmla="*/ 2147483646 h 183"/>
                <a:gd name="T90" fmla="*/ 2147483646 w 315"/>
                <a:gd name="T91" fmla="*/ 2147483646 h 183"/>
                <a:gd name="T92" fmla="*/ 2147483646 w 315"/>
                <a:gd name="T93" fmla="*/ 2147483646 h 183"/>
                <a:gd name="T94" fmla="*/ 2147483646 w 315"/>
                <a:gd name="T95" fmla="*/ 2147483646 h 183"/>
                <a:gd name="T96" fmla="*/ 2147483646 w 315"/>
                <a:gd name="T97" fmla="*/ 2147483646 h 18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5"/>
                <a:gd name="T148" fmla="*/ 0 h 183"/>
                <a:gd name="T149" fmla="*/ 315 w 315"/>
                <a:gd name="T150" fmla="*/ 183 h 18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5" h="183">
                  <a:moveTo>
                    <a:pt x="26" y="123"/>
                  </a:moveTo>
                  <a:lnTo>
                    <a:pt x="26" y="134"/>
                  </a:lnTo>
                  <a:lnTo>
                    <a:pt x="0" y="140"/>
                  </a:lnTo>
                  <a:lnTo>
                    <a:pt x="8" y="152"/>
                  </a:lnTo>
                  <a:lnTo>
                    <a:pt x="36" y="164"/>
                  </a:lnTo>
                  <a:lnTo>
                    <a:pt x="69" y="166"/>
                  </a:lnTo>
                  <a:lnTo>
                    <a:pt x="91" y="183"/>
                  </a:lnTo>
                  <a:lnTo>
                    <a:pt x="115" y="170"/>
                  </a:lnTo>
                  <a:lnTo>
                    <a:pt x="99" y="153"/>
                  </a:lnTo>
                  <a:lnTo>
                    <a:pt x="120" y="153"/>
                  </a:lnTo>
                  <a:lnTo>
                    <a:pt x="132" y="140"/>
                  </a:lnTo>
                  <a:lnTo>
                    <a:pt x="163" y="135"/>
                  </a:lnTo>
                  <a:lnTo>
                    <a:pt x="163" y="128"/>
                  </a:lnTo>
                  <a:lnTo>
                    <a:pt x="146" y="117"/>
                  </a:lnTo>
                  <a:lnTo>
                    <a:pt x="149" y="104"/>
                  </a:lnTo>
                  <a:lnTo>
                    <a:pt x="197" y="112"/>
                  </a:lnTo>
                  <a:lnTo>
                    <a:pt x="269" y="84"/>
                  </a:lnTo>
                  <a:lnTo>
                    <a:pt x="243" y="76"/>
                  </a:lnTo>
                  <a:lnTo>
                    <a:pt x="249" y="66"/>
                  </a:lnTo>
                  <a:lnTo>
                    <a:pt x="306" y="66"/>
                  </a:lnTo>
                  <a:lnTo>
                    <a:pt x="315" y="57"/>
                  </a:lnTo>
                  <a:lnTo>
                    <a:pt x="202" y="17"/>
                  </a:lnTo>
                  <a:lnTo>
                    <a:pt x="175" y="8"/>
                  </a:lnTo>
                  <a:lnTo>
                    <a:pt x="146" y="29"/>
                  </a:lnTo>
                  <a:lnTo>
                    <a:pt x="114" y="2"/>
                  </a:lnTo>
                  <a:lnTo>
                    <a:pt x="97" y="0"/>
                  </a:lnTo>
                  <a:lnTo>
                    <a:pt x="93" y="23"/>
                  </a:lnTo>
                  <a:lnTo>
                    <a:pt x="70" y="3"/>
                  </a:lnTo>
                  <a:lnTo>
                    <a:pt x="46" y="11"/>
                  </a:lnTo>
                  <a:lnTo>
                    <a:pt x="50" y="24"/>
                  </a:lnTo>
                  <a:lnTo>
                    <a:pt x="89" y="33"/>
                  </a:lnTo>
                  <a:lnTo>
                    <a:pt x="86" y="51"/>
                  </a:lnTo>
                  <a:lnTo>
                    <a:pt x="107" y="64"/>
                  </a:lnTo>
                  <a:lnTo>
                    <a:pt x="158" y="51"/>
                  </a:lnTo>
                  <a:lnTo>
                    <a:pt x="159" y="68"/>
                  </a:lnTo>
                  <a:lnTo>
                    <a:pt x="117" y="88"/>
                  </a:lnTo>
                  <a:lnTo>
                    <a:pt x="91" y="68"/>
                  </a:lnTo>
                  <a:lnTo>
                    <a:pt x="69" y="71"/>
                  </a:lnTo>
                  <a:lnTo>
                    <a:pt x="91" y="104"/>
                  </a:lnTo>
                  <a:lnTo>
                    <a:pt x="81" y="110"/>
                  </a:lnTo>
                  <a:lnTo>
                    <a:pt x="63" y="95"/>
                  </a:lnTo>
                  <a:lnTo>
                    <a:pt x="50" y="102"/>
                  </a:lnTo>
                  <a:lnTo>
                    <a:pt x="61" y="125"/>
                  </a:lnTo>
                  <a:lnTo>
                    <a:pt x="81" y="125"/>
                  </a:lnTo>
                  <a:lnTo>
                    <a:pt x="77" y="145"/>
                  </a:lnTo>
                  <a:lnTo>
                    <a:pt x="60" y="143"/>
                  </a:lnTo>
                  <a:lnTo>
                    <a:pt x="39" y="121"/>
                  </a:lnTo>
                  <a:lnTo>
                    <a:pt x="26" y="123"/>
                  </a:lnTo>
                  <a:close/>
                </a:path>
              </a:pathLst>
            </a:custGeom>
            <a:grpFill/>
            <a:ln>
              <a:noFill/>
            </a:ln>
          </p:spPr>
          <p:txBody>
            <a:bodyPr/>
            <a:lstStyle/>
            <a:p>
              <a:endParaRPr lang="en-US" sz="1200"/>
            </a:p>
          </p:txBody>
        </p:sp>
        <p:sp>
          <p:nvSpPr>
            <p:cNvPr id="1049572" name="Freeform 218"/>
            <p:cNvSpPr/>
            <p:nvPr/>
          </p:nvSpPr>
          <p:spPr bwMode="gray">
            <a:xfrm>
              <a:off x="5079208" y="3059615"/>
              <a:ext cx="89297" cy="73819"/>
            </a:xfrm>
            <a:custGeom>
              <a:avLst/>
              <a:gdLst>
                <a:gd name="T0" fmla="*/ 2147483646 w 75"/>
                <a:gd name="T1" fmla="*/ 0 h 62"/>
                <a:gd name="T2" fmla="*/ 2147483646 w 75"/>
                <a:gd name="T3" fmla="*/ 2147483646 h 62"/>
                <a:gd name="T4" fmla="*/ 0 w 75"/>
                <a:gd name="T5" fmla="*/ 2147483646 h 62"/>
                <a:gd name="T6" fmla="*/ 2147483646 w 75"/>
                <a:gd name="T7" fmla="*/ 2147483646 h 62"/>
                <a:gd name="T8" fmla="*/ 2147483646 w 75"/>
                <a:gd name="T9" fmla="*/ 2147483646 h 62"/>
                <a:gd name="T10" fmla="*/ 2147483646 w 75"/>
                <a:gd name="T11" fmla="*/ 2147483646 h 62"/>
                <a:gd name="T12" fmla="*/ 2147483646 w 75"/>
                <a:gd name="T13" fmla="*/ 2147483646 h 62"/>
                <a:gd name="T14" fmla="*/ 2147483646 w 75"/>
                <a:gd name="T15" fmla="*/ 0 h 62"/>
                <a:gd name="T16" fmla="*/ 2147483646 w 75"/>
                <a:gd name="T17" fmla="*/ 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62"/>
                <a:gd name="T29" fmla="*/ 75 w 75"/>
                <a:gd name="T30" fmla="*/ 62 h 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62">
                  <a:moveTo>
                    <a:pt x="24" y="0"/>
                  </a:moveTo>
                  <a:lnTo>
                    <a:pt x="2" y="28"/>
                  </a:lnTo>
                  <a:lnTo>
                    <a:pt x="0" y="58"/>
                  </a:lnTo>
                  <a:lnTo>
                    <a:pt x="20" y="47"/>
                  </a:lnTo>
                  <a:lnTo>
                    <a:pt x="43" y="47"/>
                  </a:lnTo>
                  <a:lnTo>
                    <a:pt x="59" y="62"/>
                  </a:lnTo>
                  <a:lnTo>
                    <a:pt x="75" y="51"/>
                  </a:lnTo>
                  <a:lnTo>
                    <a:pt x="24" y="0"/>
                  </a:lnTo>
                  <a:close/>
                </a:path>
              </a:pathLst>
            </a:custGeom>
            <a:grpFill/>
            <a:ln>
              <a:noFill/>
            </a:ln>
          </p:spPr>
          <p:txBody>
            <a:bodyPr/>
            <a:lstStyle/>
            <a:p>
              <a:endParaRPr lang="en-US" sz="1200"/>
            </a:p>
          </p:txBody>
        </p:sp>
        <p:sp>
          <p:nvSpPr>
            <p:cNvPr id="1049573" name="Freeform 219"/>
            <p:cNvSpPr/>
            <p:nvPr/>
          </p:nvSpPr>
          <p:spPr bwMode="gray">
            <a:xfrm>
              <a:off x="5362576" y="3489430"/>
              <a:ext cx="97631" cy="107156"/>
            </a:xfrm>
            <a:custGeom>
              <a:avLst/>
              <a:gdLst>
                <a:gd name="T0" fmla="*/ 2147483646 w 82"/>
                <a:gd name="T1" fmla="*/ 0 h 90"/>
                <a:gd name="T2" fmla="*/ 0 w 82"/>
                <a:gd name="T3" fmla="*/ 2147483646 h 90"/>
                <a:gd name="T4" fmla="*/ 2147483646 w 82"/>
                <a:gd name="T5" fmla="*/ 2147483646 h 90"/>
                <a:gd name="T6" fmla="*/ 2147483646 w 82"/>
                <a:gd name="T7" fmla="*/ 2147483646 h 90"/>
                <a:gd name="T8" fmla="*/ 2147483646 w 82"/>
                <a:gd name="T9" fmla="*/ 2147483646 h 90"/>
                <a:gd name="T10" fmla="*/ 2147483646 w 82"/>
                <a:gd name="T11" fmla="*/ 2147483646 h 90"/>
                <a:gd name="T12" fmla="*/ 2147483646 w 82"/>
                <a:gd name="T13" fmla="*/ 2147483646 h 90"/>
                <a:gd name="T14" fmla="*/ 2147483646 w 82"/>
                <a:gd name="T15" fmla="*/ 2147483646 h 90"/>
                <a:gd name="T16" fmla="*/ 2147483646 w 82"/>
                <a:gd name="T17" fmla="*/ 2147483646 h 90"/>
                <a:gd name="T18" fmla="*/ 2147483646 w 82"/>
                <a:gd name="T19" fmla="*/ 0 h 90"/>
                <a:gd name="T20" fmla="*/ 2147483646 w 82"/>
                <a:gd name="T21" fmla="*/ 0 h 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2"/>
                <a:gd name="T34" fmla="*/ 0 h 90"/>
                <a:gd name="T35" fmla="*/ 82 w 82"/>
                <a:gd name="T36" fmla="*/ 90 h 9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2" h="90">
                  <a:moveTo>
                    <a:pt x="55" y="0"/>
                  </a:moveTo>
                  <a:lnTo>
                    <a:pt x="0" y="54"/>
                  </a:lnTo>
                  <a:lnTo>
                    <a:pt x="5" y="66"/>
                  </a:lnTo>
                  <a:lnTo>
                    <a:pt x="73" y="90"/>
                  </a:lnTo>
                  <a:lnTo>
                    <a:pt x="82" y="75"/>
                  </a:lnTo>
                  <a:lnTo>
                    <a:pt x="77" y="46"/>
                  </a:lnTo>
                  <a:lnTo>
                    <a:pt x="55" y="49"/>
                  </a:lnTo>
                  <a:lnTo>
                    <a:pt x="42" y="36"/>
                  </a:lnTo>
                  <a:lnTo>
                    <a:pt x="63" y="15"/>
                  </a:lnTo>
                  <a:lnTo>
                    <a:pt x="55" y="0"/>
                  </a:lnTo>
                  <a:close/>
                </a:path>
              </a:pathLst>
            </a:custGeom>
            <a:grpFill/>
            <a:ln>
              <a:noFill/>
            </a:ln>
          </p:spPr>
          <p:txBody>
            <a:bodyPr/>
            <a:lstStyle/>
            <a:p>
              <a:endParaRPr lang="en-US" sz="1200"/>
            </a:p>
          </p:txBody>
        </p:sp>
        <p:sp>
          <p:nvSpPr>
            <p:cNvPr id="1049574" name="Freeform 220"/>
            <p:cNvSpPr/>
            <p:nvPr/>
          </p:nvSpPr>
          <p:spPr bwMode="gray">
            <a:xfrm>
              <a:off x="4266011" y="2727429"/>
              <a:ext cx="1173956" cy="948929"/>
            </a:xfrm>
            <a:custGeom>
              <a:avLst/>
              <a:gdLst>
                <a:gd name="T0" fmla="*/ 2147483646 w 986"/>
                <a:gd name="T1" fmla="*/ 2147483646 h 797"/>
                <a:gd name="T2" fmla="*/ 2147483646 w 986"/>
                <a:gd name="T3" fmla="*/ 2147483646 h 797"/>
                <a:gd name="T4" fmla="*/ 2147483646 w 986"/>
                <a:gd name="T5" fmla="*/ 2147483646 h 797"/>
                <a:gd name="T6" fmla="*/ 2147483646 w 986"/>
                <a:gd name="T7" fmla="*/ 2147483646 h 797"/>
                <a:gd name="T8" fmla="*/ 2147483646 w 986"/>
                <a:gd name="T9" fmla="*/ 2147483646 h 797"/>
                <a:gd name="T10" fmla="*/ 2147483646 w 986"/>
                <a:gd name="T11" fmla="*/ 2147483646 h 797"/>
                <a:gd name="T12" fmla="*/ 2147483646 w 986"/>
                <a:gd name="T13" fmla="*/ 2147483646 h 797"/>
                <a:gd name="T14" fmla="*/ 2147483646 w 986"/>
                <a:gd name="T15" fmla="*/ 2147483646 h 797"/>
                <a:gd name="T16" fmla="*/ 2147483646 w 986"/>
                <a:gd name="T17" fmla="*/ 2147483646 h 797"/>
                <a:gd name="T18" fmla="*/ 2147483646 w 986"/>
                <a:gd name="T19" fmla="*/ 2147483646 h 797"/>
                <a:gd name="T20" fmla="*/ 2147483646 w 986"/>
                <a:gd name="T21" fmla="*/ 2147483646 h 797"/>
                <a:gd name="T22" fmla="*/ 2147483646 w 986"/>
                <a:gd name="T23" fmla="*/ 2147483646 h 797"/>
                <a:gd name="T24" fmla="*/ 2147483646 w 986"/>
                <a:gd name="T25" fmla="*/ 2147483646 h 797"/>
                <a:gd name="T26" fmla="*/ 2147483646 w 986"/>
                <a:gd name="T27" fmla="*/ 2147483646 h 797"/>
                <a:gd name="T28" fmla="*/ 2147483646 w 986"/>
                <a:gd name="T29" fmla="*/ 2147483646 h 797"/>
                <a:gd name="T30" fmla="*/ 2147483646 w 986"/>
                <a:gd name="T31" fmla="*/ 2147483646 h 797"/>
                <a:gd name="T32" fmla="*/ 2147483646 w 986"/>
                <a:gd name="T33" fmla="*/ 2147483646 h 797"/>
                <a:gd name="T34" fmla="*/ 2147483646 w 986"/>
                <a:gd name="T35" fmla="*/ 2147483646 h 797"/>
                <a:gd name="T36" fmla="*/ 2147483646 w 986"/>
                <a:gd name="T37" fmla="*/ 2147483646 h 797"/>
                <a:gd name="T38" fmla="*/ 2147483646 w 986"/>
                <a:gd name="T39" fmla="*/ 2147483646 h 797"/>
                <a:gd name="T40" fmla="*/ 2147483646 w 986"/>
                <a:gd name="T41" fmla="*/ 2147483646 h 797"/>
                <a:gd name="T42" fmla="*/ 2147483646 w 986"/>
                <a:gd name="T43" fmla="*/ 2147483646 h 797"/>
                <a:gd name="T44" fmla="*/ 2147483646 w 986"/>
                <a:gd name="T45" fmla="*/ 2147483646 h 797"/>
                <a:gd name="T46" fmla="*/ 2147483646 w 986"/>
                <a:gd name="T47" fmla="*/ 2147483646 h 797"/>
                <a:gd name="T48" fmla="*/ 2147483646 w 986"/>
                <a:gd name="T49" fmla="*/ 2147483646 h 797"/>
                <a:gd name="T50" fmla="*/ 2147483646 w 986"/>
                <a:gd name="T51" fmla="*/ 2147483646 h 797"/>
                <a:gd name="T52" fmla="*/ 2147483646 w 986"/>
                <a:gd name="T53" fmla="*/ 2147483646 h 797"/>
                <a:gd name="T54" fmla="*/ 2147483646 w 986"/>
                <a:gd name="T55" fmla="*/ 2147483646 h 797"/>
                <a:gd name="T56" fmla="*/ 2147483646 w 986"/>
                <a:gd name="T57" fmla="*/ 2147483646 h 797"/>
                <a:gd name="T58" fmla="*/ 2147483646 w 986"/>
                <a:gd name="T59" fmla="*/ 2147483646 h 797"/>
                <a:gd name="T60" fmla="*/ 2147483646 w 986"/>
                <a:gd name="T61" fmla="*/ 2147483646 h 797"/>
                <a:gd name="T62" fmla="*/ 2147483646 w 986"/>
                <a:gd name="T63" fmla="*/ 2147483646 h 797"/>
                <a:gd name="T64" fmla="*/ 2147483646 w 986"/>
                <a:gd name="T65" fmla="*/ 2147483646 h 797"/>
                <a:gd name="T66" fmla="*/ 2147483646 w 986"/>
                <a:gd name="T67" fmla="*/ 2147483646 h 797"/>
                <a:gd name="T68" fmla="*/ 2147483646 w 986"/>
                <a:gd name="T69" fmla="*/ 2147483646 h 797"/>
                <a:gd name="T70" fmla="*/ 2147483646 w 986"/>
                <a:gd name="T71" fmla="*/ 2147483646 h 797"/>
                <a:gd name="T72" fmla="*/ 2147483646 w 986"/>
                <a:gd name="T73" fmla="*/ 2147483646 h 797"/>
                <a:gd name="T74" fmla="*/ 2147483646 w 986"/>
                <a:gd name="T75" fmla="*/ 2147483646 h 797"/>
                <a:gd name="T76" fmla="*/ 2147483646 w 986"/>
                <a:gd name="T77" fmla="*/ 2147483646 h 797"/>
                <a:gd name="T78" fmla="*/ 2147483646 w 986"/>
                <a:gd name="T79" fmla="*/ 2147483646 h 797"/>
                <a:gd name="T80" fmla="*/ 2147483646 w 986"/>
                <a:gd name="T81" fmla="*/ 2147483646 h 797"/>
                <a:gd name="T82" fmla="*/ 2147483646 w 986"/>
                <a:gd name="T83" fmla="*/ 2147483646 h 797"/>
                <a:gd name="T84" fmla="*/ 2147483646 w 986"/>
                <a:gd name="T85" fmla="*/ 2147483646 h 797"/>
                <a:gd name="T86" fmla="*/ 2147483646 w 986"/>
                <a:gd name="T87" fmla="*/ 2147483646 h 797"/>
                <a:gd name="T88" fmla="*/ 2147483646 w 986"/>
                <a:gd name="T89" fmla="*/ 2147483646 h 797"/>
                <a:gd name="T90" fmla="*/ 2147483646 w 986"/>
                <a:gd name="T91" fmla="*/ 2147483646 h 797"/>
                <a:gd name="T92" fmla="*/ 2147483646 w 986"/>
                <a:gd name="T93" fmla="*/ 2147483646 h 797"/>
                <a:gd name="T94" fmla="*/ 2147483646 w 986"/>
                <a:gd name="T95" fmla="*/ 2147483646 h 797"/>
                <a:gd name="T96" fmla="*/ 2147483646 w 986"/>
                <a:gd name="T97" fmla="*/ 2147483646 h 797"/>
                <a:gd name="T98" fmla="*/ 2147483646 w 986"/>
                <a:gd name="T99" fmla="*/ 2147483646 h 797"/>
                <a:gd name="T100" fmla="*/ 2147483646 w 986"/>
                <a:gd name="T101" fmla="*/ 2147483646 h 797"/>
                <a:gd name="T102" fmla="*/ 2147483646 w 986"/>
                <a:gd name="T103" fmla="*/ 2147483646 h 797"/>
                <a:gd name="T104" fmla="*/ 2147483646 w 986"/>
                <a:gd name="T105" fmla="*/ 2147483646 h 797"/>
                <a:gd name="T106" fmla="*/ 2147483646 w 986"/>
                <a:gd name="T107" fmla="*/ 2147483646 h 797"/>
                <a:gd name="T108" fmla="*/ 2147483646 w 986"/>
                <a:gd name="T109" fmla="*/ 2147483646 h 797"/>
                <a:gd name="T110" fmla="*/ 2147483646 w 986"/>
                <a:gd name="T111" fmla="*/ 2147483646 h 797"/>
                <a:gd name="T112" fmla="*/ 2147483646 w 986"/>
                <a:gd name="T113" fmla="*/ 2147483646 h 797"/>
                <a:gd name="T114" fmla="*/ 2147483646 w 986"/>
                <a:gd name="T115" fmla="*/ 2147483646 h 797"/>
                <a:gd name="T116" fmla="*/ 2147483646 w 986"/>
                <a:gd name="T117" fmla="*/ 2147483646 h 797"/>
                <a:gd name="T118" fmla="*/ 2147483646 w 986"/>
                <a:gd name="T119" fmla="*/ 2147483646 h 797"/>
                <a:gd name="T120" fmla="*/ 0 w 986"/>
                <a:gd name="T121" fmla="*/ 2147483646 h 797"/>
                <a:gd name="T122" fmla="*/ 2147483646 w 986"/>
                <a:gd name="T123" fmla="*/ 0 h 7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986"/>
                <a:gd name="T187" fmla="*/ 0 h 797"/>
                <a:gd name="T188" fmla="*/ 986 w 986"/>
                <a:gd name="T189" fmla="*/ 797 h 7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986" h="797">
                  <a:moveTo>
                    <a:pt x="144" y="0"/>
                  </a:moveTo>
                  <a:lnTo>
                    <a:pt x="154" y="17"/>
                  </a:lnTo>
                  <a:lnTo>
                    <a:pt x="159" y="38"/>
                  </a:lnTo>
                  <a:lnTo>
                    <a:pt x="185" y="45"/>
                  </a:lnTo>
                  <a:lnTo>
                    <a:pt x="204" y="25"/>
                  </a:lnTo>
                  <a:lnTo>
                    <a:pt x="218" y="33"/>
                  </a:lnTo>
                  <a:lnTo>
                    <a:pt x="263" y="37"/>
                  </a:lnTo>
                  <a:lnTo>
                    <a:pt x="294" y="24"/>
                  </a:lnTo>
                  <a:lnTo>
                    <a:pt x="299" y="67"/>
                  </a:lnTo>
                  <a:lnTo>
                    <a:pt x="317" y="67"/>
                  </a:lnTo>
                  <a:lnTo>
                    <a:pt x="317" y="49"/>
                  </a:lnTo>
                  <a:lnTo>
                    <a:pt x="336" y="50"/>
                  </a:lnTo>
                  <a:lnTo>
                    <a:pt x="381" y="104"/>
                  </a:lnTo>
                  <a:lnTo>
                    <a:pt x="411" y="122"/>
                  </a:lnTo>
                  <a:lnTo>
                    <a:pt x="396" y="147"/>
                  </a:lnTo>
                  <a:lnTo>
                    <a:pt x="402" y="153"/>
                  </a:lnTo>
                  <a:lnTo>
                    <a:pt x="461" y="165"/>
                  </a:lnTo>
                  <a:lnTo>
                    <a:pt x="462" y="191"/>
                  </a:lnTo>
                  <a:lnTo>
                    <a:pt x="478" y="194"/>
                  </a:lnTo>
                  <a:lnTo>
                    <a:pt x="482" y="154"/>
                  </a:lnTo>
                  <a:lnTo>
                    <a:pt x="507" y="148"/>
                  </a:lnTo>
                  <a:lnTo>
                    <a:pt x="525" y="175"/>
                  </a:lnTo>
                  <a:lnTo>
                    <a:pt x="564" y="194"/>
                  </a:lnTo>
                  <a:lnTo>
                    <a:pt x="584" y="198"/>
                  </a:lnTo>
                  <a:lnTo>
                    <a:pt x="596" y="182"/>
                  </a:lnTo>
                  <a:lnTo>
                    <a:pt x="597" y="157"/>
                  </a:lnTo>
                  <a:lnTo>
                    <a:pt x="621" y="143"/>
                  </a:lnTo>
                  <a:lnTo>
                    <a:pt x="628" y="164"/>
                  </a:lnTo>
                  <a:lnTo>
                    <a:pt x="607" y="200"/>
                  </a:lnTo>
                  <a:lnTo>
                    <a:pt x="610" y="218"/>
                  </a:lnTo>
                  <a:lnTo>
                    <a:pt x="622" y="200"/>
                  </a:lnTo>
                  <a:lnTo>
                    <a:pt x="645" y="179"/>
                  </a:lnTo>
                  <a:lnTo>
                    <a:pt x="647" y="152"/>
                  </a:lnTo>
                  <a:lnTo>
                    <a:pt x="634" y="131"/>
                  </a:lnTo>
                  <a:lnTo>
                    <a:pt x="638" y="114"/>
                  </a:lnTo>
                  <a:lnTo>
                    <a:pt x="669" y="98"/>
                  </a:lnTo>
                  <a:lnTo>
                    <a:pt x="683" y="109"/>
                  </a:lnTo>
                  <a:lnTo>
                    <a:pt x="686" y="200"/>
                  </a:lnTo>
                  <a:lnTo>
                    <a:pt x="708" y="181"/>
                  </a:lnTo>
                  <a:lnTo>
                    <a:pt x="721" y="188"/>
                  </a:lnTo>
                  <a:lnTo>
                    <a:pt x="703" y="220"/>
                  </a:lnTo>
                  <a:lnTo>
                    <a:pt x="726" y="225"/>
                  </a:lnTo>
                  <a:lnTo>
                    <a:pt x="760" y="173"/>
                  </a:lnTo>
                  <a:lnTo>
                    <a:pt x="789" y="203"/>
                  </a:lnTo>
                  <a:lnTo>
                    <a:pt x="777" y="256"/>
                  </a:lnTo>
                  <a:lnTo>
                    <a:pt x="749" y="272"/>
                  </a:lnTo>
                  <a:lnTo>
                    <a:pt x="721" y="259"/>
                  </a:lnTo>
                  <a:lnTo>
                    <a:pt x="672" y="269"/>
                  </a:lnTo>
                  <a:lnTo>
                    <a:pt x="677" y="286"/>
                  </a:lnTo>
                  <a:lnTo>
                    <a:pt x="664" y="307"/>
                  </a:lnTo>
                  <a:lnTo>
                    <a:pt x="623" y="316"/>
                  </a:lnTo>
                  <a:lnTo>
                    <a:pt x="579" y="353"/>
                  </a:lnTo>
                  <a:lnTo>
                    <a:pt x="538" y="407"/>
                  </a:lnTo>
                  <a:lnTo>
                    <a:pt x="533" y="424"/>
                  </a:lnTo>
                  <a:lnTo>
                    <a:pt x="560" y="434"/>
                  </a:lnTo>
                  <a:lnTo>
                    <a:pt x="571" y="460"/>
                  </a:lnTo>
                  <a:lnTo>
                    <a:pt x="607" y="498"/>
                  </a:lnTo>
                  <a:lnTo>
                    <a:pt x="668" y="524"/>
                  </a:lnTo>
                  <a:lnTo>
                    <a:pt x="655" y="584"/>
                  </a:lnTo>
                  <a:lnTo>
                    <a:pt x="653" y="601"/>
                  </a:lnTo>
                  <a:lnTo>
                    <a:pt x="669" y="612"/>
                  </a:lnTo>
                  <a:lnTo>
                    <a:pt x="690" y="584"/>
                  </a:lnTo>
                  <a:lnTo>
                    <a:pt x="692" y="532"/>
                  </a:lnTo>
                  <a:lnTo>
                    <a:pt x="725" y="531"/>
                  </a:lnTo>
                  <a:lnTo>
                    <a:pt x="741" y="501"/>
                  </a:lnTo>
                  <a:lnTo>
                    <a:pt x="743" y="455"/>
                  </a:lnTo>
                  <a:lnTo>
                    <a:pt x="785" y="374"/>
                  </a:lnTo>
                  <a:lnTo>
                    <a:pt x="837" y="392"/>
                  </a:lnTo>
                  <a:lnTo>
                    <a:pt x="865" y="430"/>
                  </a:lnTo>
                  <a:lnTo>
                    <a:pt x="853" y="468"/>
                  </a:lnTo>
                  <a:lnTo>
                    <a:pt x="874" y="480"/>
                  </a:lnTo>
                  <a:lnTo>
                    <a:pt x="925" y="446"/>
                  </a:lnTo>
                  <a:lnTo>
                    <a:pt x="939" y="538"/>
                  </a:lnTo>
                  <a:lnTo>
                    <a:pt x="985" y="595"/>
                  </a:lnTo>
                  <a:lnTo>
                    <a:pt x="986" y="623"/>
                  </a:lnTo>
                  <a:lnTo>
                    <a:pt x="935" y="636"/>
                  </a:lnTo>
                  <a:lnTo>
                    <a:pt x="911" y="663"/>
                  </a:lnTo>
                  <a:lnTo>
                    <a:pt x="858" y="651"/>
                  </a:lnTo>
                  <a:lnTo>
                    <a:pt x="832" y="650"/>
                  </a:lnTo>
                  <a:lnTo>
                    <a:pt x="786" y="686"/>
                  </a:lnTo>
                  <a:lnTo>
                    <a:pt x="814" y="680"/>
                  </a:lnTo>
                  <a:lnTo>
                    <a:pt x="848" y="673"/>
                  </a:lnTo>
                  <a:lnTo>
                    <a:pt x="854" y="681"/>
                  </a:lnTo>
                  <a:lnTo>
                    <a:pt x="845" y="710"/>
                  </a:lnTo>
                  <a:lnTo>
                    <a:pt x="847" y="736"/>
                  </a:lnTo>
                  <a:lnTo>
                    <a:pt x="862" y="746"/>
                  </a:lnTo>
                  <a:lnTo>
                    <a:pt x="878" y="742"/>
                  </a:lnTo>
                  <a:lnTo>
                    <a:pt x="886" y="730"/>
                  </a:lnTo>
                  <a:lnTo>
                    <a:pt x="896" y="730"/>
                  </a:lnTo>
                  <a:lnTo>
                    <a:pt x="879" y="762"/>
                  </a:lnTo>
                  <a:lnTo>
                    <a:pt x="847" y="763"/>
                  </a:lnTo>
                  <a:lnTo>
                    <a:pt x="832" y="784"/>
                  </a:lnTo>
                  <a:lnTo>
                    <a:pt x="814" y="784"/>
                  </a:lnTo>
                  <a:lnTo>
                    <a:pt x="809" y="768"/>
                  </a:lnTo>
                  <a:lnTo>
                    <a:pt x="835" y="742"/>
                  </a:lnTo>
                  <a:lnTo>
                    <a:pt x="803" y="753"/>
                  </a:lnTo>
                  <a:lnTo>
                    <a:pt x="802" y="708"/>
                  </a:lnTo>
                  <a:lnTo>
                    <a:pt x="793" y="703"/>
                  </a:lnTo>
                  <a:lnTo>
                    <a:pt x="766" y="715"/>
                  </a:lnTo>
                  <a:lnTo>
                    <a:pt x="763" y="737"/>
                  </a:lnTo>
                  <a:lnTo>
                    <a:pt x="700" y="737"/>
                  </a:lnTo>
                  <a:lnTo>
                    <a:pt x="647" y="774"/>
                  </a:lnTo>
                  <a:lnTo>
                    <a:pt x="576" y="797"/>
                  </a:lnTo>
                  <a:lnTo>
                    <a:pt x="568" y="787"/>
                  </a:lnTo>
                  <a:lnTo>
                    <a:pt x="604" y="733"/>
                  </a:lnTo>
                  <a:lnTo>
                    <a:pt x="584" y="714"/>
                  </a:lnTo>
                  <a:lnTo>
                    <a:pt x="571" y="689"/>
                  </a:lnTo>
                  <a:lnTo>
                    <a:pt x="543" y="668"/>
                  </a:lnTo>
                  <a:lnTo>
                    <a:pt x="516" y="665"/>
                  </a:lnTo>
                  <a:lnTo>
                    <a:pt x="465" y="630"/>
                  </a:lnTo>
                  <a:lnTo>
                    <a:pt x="95" y="570"/>
                  </a:lnTo>
                  <a:lnTo>
                    <a:pt x="89" y="544"/>
                  </a:lnTo>
                  <a:lnTo>
                    <a:pt x="55" y="512"/>
                  </a:lnTo>
                  <a:lnTo>
                    <a:pt x="55" y="486"/>
                  </a:lnTo>
                  <a:lnTo>
                    <a:pt x="60" y="463"/>
                  </a:lnTo>
                  <a:lnTo>
                    <a:pt x="57" y="450"/>
                  </a:lnTo>
                  <a:lnTo>
                    <a:pt x="44" y="437"/>
                  </a:lnTo>
                  <a:lnTo>
                    <a:pt x="42" y="416"/>
                  </a:lnTo>
                  <a:lnTo>
                    <a:pt x="76" y="392"/>
                  </a:lnTo>
                  <a:lnTo>
                    <a:pt x="55" y="280"/>
                  </a:lnTo>
                  <a:lnTo>
                    <a:pt x="26" y="279"/>
                  </a:lnTo>
                  <a:lnTo>
                    <a:pt x="0" y="243"/>
                  </a:lnTo>
                  <a:lnTo>
                    <a:pt x="144" y="0"/>
                  </a:lnTo>
                  <a:close/>
                </a:path>
              </a:pathLst>
            </a:custGeom>
            <a:grpFill/>
            <a:ln>
              <a:noFill/>
            </a:ln>
          </p:spPr>
          <p:txBody>
            <a:bodyPr/>
            <a:lstStyle/>
            <a:p>
              <a:endParaRPr lang="en-US" sz="1200"/>
            </a:p>
          </p:txBody>
        </p:sp>
        <p:sp>
          <p:nvSpPr>
            <p:cNvPr id="1049575" name="Freeform 221"/>
            <p:cNvSpPr/>
            <p:nvPr/>
          </p:nvSpPr>
          <p:spPr bwMode="gray">
            <a:xfrm>
              <a:off x="4256486" y="3410848"/>
              <a:ext cx="958453" cy="620316"/>
            </a:xfrm>
            <a:custGeom>
              <a:avLst/>
              <a:gdLst>
                <a:gd name="T0" fmla="*/ 2147483646 w 805"/>
                <a:gd name="T1" fmla="*/ 0 h 521"/>
                <a:gd name="T2" fmla="*/ 2147483646 w 805"/>
                <a:gd name="T3" fmla="*/ 2147483646 h 521"/>
                <a:gd name="T4" fmla="*/ 2147483646 w 805"/>
                <a:gd name="T5" fmla="*/ 2147483646 h 521"/>
                <a:gd name="T6" fmla="*/ 2147483646 w 805"/>
                <a:gd name="T7" fmla="*/ 2147483646 h 521"/>
                <a:gd name="T8" fmla="*/ 2147483646 w 805"/>
                <a:gd name="T9" fmla="*/ 2147483646 h 521"/>
                <a:gd name="T10" fmla="*/ 0 w 805"/>
                <a:gd name="T11" fmla="*/ 2147483646 h 521"/>
                <a:gd name="T12" fmla="*/ 2147483646 w 805"/>
                <a:gd name="T13" fmla="*/ 2147483646 h 521"/>
                <a:gd name="T14" fmla="*/ 2147483646 w 805"/>
                <a:gd name="T15" fmla="*/ 2147483646 h 521"/>
                <a:gd name="T16" fmla="*/ 2147483646 w 805"/>
                <a:gd name="T17" fmla="*/ 2147483646 h 521"/>
                <a:gd name="T18" fmla="*/ 2147483646 w 805"/>
                <a:gd name="T19" fmla="*/ 2147483646 h 521"/>
                <a:gd name="T20" fmla="*/ 2147483646 w 805"/>
                <a:gd name="T21" fmla="*/ 2147483646 h 521"/>
                <a:gd name="T22" fmla="*/ 2147483646 w 805"/>
                <a:gd name="T23" fmla="*/ 2147483646 h 521"/>
                <a:gd name="T24" fmla="*/ 2147483646 w 805"/>
                <a:gd name="T25" fmla="*/ 2147483646 h 521"/>
                <a:gd name="T26" fmla="*/ 2147483646 w 805"/>
                <a:gd name="T27" fmla="*/ 2147483646 h 521"/>
                <a:gd name="T28" fmla="*/ 2147483646 w 805"/>
                <a:gd name="T29" fmla="*/ 2147483646 h 521"/>
                <a:gd name="T30" fmla="*/ 2147483646 w 805"/>
                <a:gd name="T31" fmla="*/ 2147483646 h 521"/>
                <a:gd name="T32" fmla="*/ 2147483646 w 805"/>
                <a:gd name="T33" fmla="*/ 2147483646 h 521"/>
                <a:gd name="T34" fmla="*/ 2147483646 w 805"/>
                <a:gd name="T35" fmla="*/ 2147483646 h 521"/>
                <a:gd name="T36" fmla="*/ 2147483646 w 805"/>
                <a:gd name="T37" fmla="*/ 2147483646 h 521"/>
                <a:gd name="T38" fmla="*/ 2147483646 w 805"/>
                <a:gd name="T39" fmla="*/ 2147483646 h 521"/>
                <a:gd name="T40" fmla="*/ 2147483646 w 805"/>
                <a:gd name="T41" fmla="*/ 2147483646 h 521"/>
                <a:gd name="T42" fmla="*/ 2147483646 w 805"/>
                <a:gd name="T43" fmla="*/ 2147483646 h 521"/>
                <a:gd name="T44" fmla="*/ 2147483646 w 805"/>
                <a:gd name="T45" fmla="*/ 2147483646 h 521"/>
                <a:gd name="T46" fmla="*/ 2147483646 w 805"/>
                <a:gd name="T47" fmla="*/ 2147483646 h 521"/>
                <a:gd name="T48" fmla="*/ 2147483646 w 805"/>
                <a:gd name="T49" fmla="*/ 2147483646 h 521"/>
                <a:gd name="T50" fmla="*/ 2147483646 w 805"/>
                <a:gd name="T51" fmla="*/ 2147483646 h 521"/>
                <a:gd name="T52" fmla="*/ 2147483646 w 805"/>
                <a:gd name="T53" fmla="*/ 2147483646 h 521"/>
                <a:gd name="T54" fmla="*/ 2147483646 w 805"/>
                <a:gd name="T55" fmla="*/ 2147483646 h 521"/>
                <a:gd name="T56" fmla="*/ 2147483646 w 805"/>
                <a:gd name="T57" fmla="*/ 2147483646 h 521"/>
                <a:gd name="T58" fmla="*/ 2147483646 w 805"/>
                <a:gd name="T59" fmla="*/ 2147483646 h 521"/>
                <a:gd name="T60" fmla="*/ 2147483646 w 805"/>
                <a:gd name="T61" fmla="*/ 2147483646 h 521"/>
                <a:gd name="T62" fmla="*/ 2147483646 w 805"/>
                <a:gd name="T63" fmla="*/ 2147483646 h 521"/>
                <a:gd name="T64" fmla="*/ 2147483646 w 805"/>
                <a:gd name="T65" fmla="*/ 2147483646 h 521"/>
                <a:gd name="T66" fmla="*/ 2147483646 w 805"/>
                <a:gd name="T67" fmla="*/ 2147483646 h 521"/>
                <a:gd name="T68" fmla="*/ 2147483646 w 805"/>
                <a:gd name="T69" fmla="*/ 2147483646 h 521"/>
                <a:gd name="T70" fmla="*/ 2147483646 w 805"/>
                <a:gd name="T71" fmla="*/ 2147483646 h 521"/>
                <a:gd name="T72" fmla="*/ 2147483646 w 805"/>
                <a:gd name="T73" fmla="*/ 2147483646 h 521"/>
                <a:gd name="T74" fmla="*/ 2147483646 w 805"/>
                <a:gd name="T75" fmla="*/ 2147483646 h 521"/>
                <a:gd name="T76" fmla="*/ 2147483646 w 805"/>
                <a:gd name="T77" fmla="*/ 2147483646 h 521"/>
                <a:gd name="T78" fmla="*/ 2147483646 w 805"/>
                <a:gd name="T79" fmla="*/ 2147483646 h 521"/>
                <a:gd name="T80" fmla="*/ 2147483646 w 805"/>
                <a:gd name="T81" fmla="*/ 2147483646 h 521"/>
                <a:gd name="T82" fmla="*/ 2147483646 w 805"/>
                <a:gd name="T83" fmla="*/ 2147483646 h 521"/>
                <a:gd name="T84" fmla="*/ 2147483646 w 805"/>
                <a:gd name="T85" fmla="*/ 2147483646 h 521"/>
                <a:gd name="T86" fmla="*/ 2147483646 w 805"/>
                <a:gd name="T87" fmla="*/ 2147483646 h 521"/>
                <a:gd name="T88" fmla="*/ 2147483646 w 805"/>
                <a:gd name="T89" fmla="*/ 2147483646 h 521"/>
                <a:gd name="T90" fmla="*/ 2147483646 w 805"/>
                <a:gd name="T91" fmla="*/ 2147483646 h 521"/>
                <a:gd name="T92" fmla="*/ 2147483646 w 805"/>
                <a:gd name="T93" fmla="*/ 2147483646 h 521"/>
                <a:gd name="T94" fmla="*/ 2147483646 w 805"/>
                <a:gd name="T95" fmla="*/ 2147483646 h 521"/>
                <a:gd name="T96" fmla="*/ 2147483646 w 805"/>
                <a:gd name="T97" fmla="*/ 2147483646 h 521"/>
                <a:gd name="T98" fmla="*/ 2147483646 w 805"/>
                <a:gd name="T99" fmla="*/ 2147483646 h 521"/>
                <a:gd name="T100" fmla="*/ 2147483646 w 805"/>
                <a:gd name="T101" fmla="*/ 2147483646 h 521"/>
                <a:gd name="T102" fmla="*/ 2147483646 w 805"/>
                <a:gd name="T103" fmla="*/ 2147483646 h 521"/>
                <a:gd name="T104" fmla="*/ 2147483646 w 805"/>
                <a:gd name="T105" fmla="*/ 2147483646 h 521"/>
                <a:gd name="T106" fmla="*/ 2147483646 w 805"/>
                <a:gd name="T107" fmla="*/ 2147483646 h 521"/>
                <a:gd name="T108" fmla="*/ 2147483646 w 805"/>
                <a:gd name="T109" fmla="*/ 0 h 521"/>
                <a:gd name="T110" fmla="*/ 2147483646 w 805"/>
                <a:gd name="T111" fmla="*/ 0 h 52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05"/>
                <a:gd name="T169" fmla="*/ 0 h 521"/>
                <a:gd name="T170" fmla="*/ 805 w 805"/>
                <a:gd name="T171" fmla="*/ 521 h 52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05" h="521">
                  <a:moveTo>
                    <a:pt x="102" y="0"/>
                  </a:moveTo>
                  <a:lnTo>
                    <a:pt x="97" y="21"/>
                  </a:lnTo>
                  <a:lnTo>
                    <a:pt x="78" y="9"/>
                  </a:lnTo>
                  <a:lnTo>
                    <a:pt x="69" y="9"/>
                  </a:lnTo>
                  <a:lnTo>
                    <a:pt x="64" y="31"/>
                  </a:lnTo>
                  <a:lnTo>
                    <a:pt x="0" y="175"/>
                  </a:lnTo>
                  <a:lnTo>
                    <a:pt x="17" y="299"/>
                  </a:lnTo>
                  <a:lnTo>
                    <a:pt x="38" y="309"/>
                  </a:lnTo>
                  <a:lnTo>
                    <a:pt x="42" y="343"/>
                  </a:lnTo>
                  <a:lnTo>
                    <a:pt x="85" y="343"/>
                  </a:lnTo>
                  <a:lnTo>
                    <a:pt x="127" y="375"/>
                  </a:lnTo>
                  <a:lnTo>
                    <a:pt x="209" y="382"/>
                  </a:lnTo>
                  <a:lnTo>
                    <a:pt x="217" y="426"/>
                  </a:lnTo>
                  <a:lnTo>
                    <a:pt x="230" y="435"/>
                  </a:lnTo>
                  <a:lnTo>
                    <a:pt x="248" y="416"/>
                  </a:lnTo>
                  <a:lnTo>
                    <a:pt x="263" y="423"/>
                  </a:lnTo>
                  <a:lnTo>
                    <a:pt x="276" y="483"/>
                  </a:lnTo>
                  <a:lnTo>
                    <a:pt x="298" y="497"/>
                  </a:lnTo>
                  <a:lnTo>
                    <a:pt x="316" y="463"/>
                  </a:lnTo>
                  <a:lnTo>
                    <a:pt x="372" y="422"/>
                  </a:lnTo>
                  <a:lnTo>
                    <a:pt x="409" y="440"/>
                  </a:lnTo>
                  <a:lnTo>
                    <a:pt x="440" y="443"/>
                  </a:lnTo>
                  <a:lnTo>
                    <a:pt x="442" y="422"/>
                  </a:lnTo>
                  <a:lnTo>
                    <a:pt x="507" y="423"/>
                  </a:lnTo>
                  <a:lnTo>
                    <a:pt x="520" y="439"/>
                  </a:lnTo>
                  <a:lnTo>
                    <a:pt x="523" y="471"/>
                  </a:lnTo>
                  <a:lnTo>
                    <a:pt x="515" y="490"/>
                  </a:lnTo>
                  <a:lnTo>
                    <a:pt x="524" y="521"/>
                  </a:lnTo>
                  <a:lnTo>
                    <a:pt x="544" y="521"/>
                  </a:lnTo>
                  <a:lnTo>
                    <a:pt x="563" y="491"/>
                  </a:lnTo>
                  <a:lnTo>
                    <a:pt x="555" y="476"/>
                  </a:lnTo>
                  <a:lnTo>
                    <a:pt x="548" y="445"/>
                  </a:lnTo>
                  <a:lnTo>
                    <a:pt x="559" y="409"/>
                  </a:lnTo>
                  <a:lnTo>
                    <a:pt x="612" y="363"/>
                  </a:lnTo>
                  <a:lnTo>
                    <a:pt x="652" y="351"/>
                  </a:lnTo>
                  <a:lnTo>
                    <a:pt x="647" y="313"/>
                  </a:lnTo>
                  <a:lnTo>
                    <a:pt x="703" y="253"/>
                  </a:lnTo>
                  <a:lnTo>
                    <a:pt x="759" y="244"/>
                  </a:lnTo>
                  <a:lnTo>
                    <a:pt x="750" y="213"/>
                  </a:lnTo>
                  <a:lnTo>
                    <a:pt x="805" y="181"/>
                  </a:lnTo>
                  <a:lnTo>
                    <a:pt x="805" y="140"/>
                  </a:lnTo>
                  <a:lnTo>
                    <a:pt x="800" y="137"/>
                  </a:lnTo>
                  <a:lnTo>
                    <a:pt x="780" y="143"/>
                  </a:lnTo>
                  <a:lnTo>
                    <a:pt x="778" y="168"/>
                  </a:lnTo>
                  <a:lnTo>
                    <a:pt x="712" y="170"/>
                  </a:lnTo>
                  <a:lnTo>
                    <a:pt x="661" y="204"/>
                  </a:lnTo>
                  <a:lnTo>
                    <a:pt x="582" y="230"/>
                  </a:lnTo>
                  <a:lnTo>
                    <a:pt x="568" y="214"/>
                  </a:lnTo>
                  <a:lnTo>
                    <a:pt x="605" y="159"/>
                  </a:lnTo>
                  <a:lnTo>
                    <a:pt x="587" y="142"/>
                  </a:lnTo>
                  <a:lnTo>
                    <a:pt x="575" y="119"/>
                  </a:lnTo>
                  <a:lnTo>
                    <a:pt x="550" y="98"/>
                  </a:lnTo>
                  <a:lnTo>
                    <a:pt x="523" y="96"/>
                  </a:lnTo>
                  <a:lnTo>
                    <a:pt x="470" y="61"/>
                  </a:lnTo>
                  <a:lnTo>
                    <a:pt x="102" y="0"/>
                  </a:lnTo>
                  <a:close/>
                </a:path>
              </a:pathLst>
            </a:custGeom>
            <a:grpFill/>
            <a:ln>
              <a:noFill/>
            </a:ln>
          </p:spPr>
          <p:txBody>
            <a:bodyPr/>
            <a:lstStyle/>
            <a:p>
              <a:endParaRPr lang="en-US" sz="1200"/>
            </a:p>
          </p:txBody>
        </p:sp>
        <p:sp>
          <p:nvSpPr>
            <p:cNvPr id="1049576" name="Freeform 222"/>
            <p:cNvSpPr/>
            <p:nvPr/>
          </p:nvSpPr>
          <p:spPr bwMode="gray">
            <a:xfrm>
              <a:off x="4273154" y="3223921"/>
              <a:ext cx="27384" cy="77390"/>
            </a:xfrm>
            <a:custGeom>
              <a:avLst/>
              <a:gdLst>
                <a:gd name="T0" fmla="*/ 2147483646 w 23"/>
                <a:gd name="T1" fmla="*/ 0 h 65"/>
                <a:gd name="T2" fmla="*/ 0 w 23"/>
                <a:gd name="T3" fmla="*/ 2147483646 h 65"/>
                <a:gd name="T4" fmla="*/ 2147483646 w 23"/>
                <a:gd name="T5" fmla="*/ 2147483646 h 65"/>
                <a:gd name="T6" fmla="*/ 2147483646 w 23"/>
                <a:gd name="T7" fmla="*/ 2147483646 h 65"/>
                <a:gd name="T8" fmla="*/ 2147483646 w 23"/>
                <a:gd name="T9" fmla="*/ 2147483646 h 65"/>
                <a:gd name="T10" fmla="*/ 2147483646 w 23"/>
                <a:gd name="T11" fmla="*/ 2147483646 h 65"/>
                <a:gd name="T12" fmla="*/ 2147483646 w 23"/>
                <a:gd name="T13" fmla="*/ 2147483646 h 65"/>
                <a:gd name="T14" fmla="*/ 2147483646 w 23"/>
                <a:gd name="T15" fmla="*/ 2147483646 h 65"/>
                <a:gd name="T16" fmla="*/ 2147483646 w 23"/>
                <a:gd name="T17" fmla="*/ 2147483646 h 65"/>
                <a:gd name="T18" fmla="*/ 2147483646 w 23"/>
                <a:gd name="T19" fmla="*/ 2147483646 h 65"/>
                <a:gd name="T20" fmla="*/ 2147483646 w 23"/>
                <a:gd name="T21" fmla="*/ 2147483646 h 65"/>
                <a:gd name="T22" fmla="*/ 2147483646 w 23"/>
                <a:gd name="T23" fmla="*/ 2147483646 h 65"/>
                <a:gd name="T24" fmla="*/ 2147483646 w 23"/>
                <a:gd name="T25" fmla="*/ 2147483646 h 65"/>
                <a:gd name="T26" fmla="*/ 2147483646 w 23"/>
                <a:gd name="T27" fmla="*/ 0 h 65"/>
                <a:gd name="T28" fmla="*/ 2147483646 w 23"/>
                <a:gd name="T29" fmla="*/ 0 h 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
                <a:gd name="T46" fmla="*/ 0 h 65"/>
                <a:gd name="T47" fmla="*/ 23 w 23"/>
                <a:gd name="T48" fmla="*/ 65 h 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 h="65">
                  <a:moveTo>
                    <a:pt x="10" y="0"/>
                  </a:moveTo>
                  <a:lnTo>
                    <a:pt x="0" y="18"/>
                  </a:lnTo>
                  <a:lnTo>
                    <a:pt x="4" y="30"/>
                  </a:lnTo>
                  <a:lnTo>
                    <a:pt x="10" y="34"/>
                  </a:lnTo>
                  <a:lnTo>
                    <a:pt x="8" y="38"/>
                  </a:lnTo>
                  <a:lnTo>
                    <a:pt x="2" y="41"/>
                  </a:lnTo>
                  <a:lnTo>
                    <a:pt x="4" y="57"/>
                  </a:lnTo>
                  <a:lnTo>
                    <a:pt x="11" y="65"/>
                  </a:lnTo>
                  <a:lnTo>
                    <a:pt x="16" y="59"/>
                  </a:lnTo>
                  <a:lnTo>
                    <a:pt x="10" y="42"/>
                  </a:lnTo>
                  <a:lnTo>
                    <a:pt x="13" y="27"/>
                  </a:lnTo>
                  <a:lnTo>
                    <a:pt x="23" y="14"/>
                  </a:lnTo>
                  <a:lnTo>
                    <a:pt x="16" y="3"/>
                  </a:lnTo>
                  <a:lnTo>
                    <a:pt x="10" y="0"/>
                  </a:lnTo>
                  <a:close/>
                </a:path>
              </a:pathLst>
            </a:custGeom>
            <a:grpFill/>
            <a:ln>
              <a:noFill/>
            </a:ln>
          </p:spPr>
          <p:txBody>
            <a:bodyPr/>
            <a:lstStyle/>
            <a:p>
              <a:endParaRPr lang="en-US" sz="1200"/>
            </a:p>
          </p:txBody>
        </p:sp>
        <p:sp>
          <p:nvSpPr>
            <p:cNvPr id="1049577" name="Freeform 223"/>
            <p:cNvSpPr/>
            <p:nvPr/>
          </p:nvSpPr>
          <p:spPr bwMode="gray">
            <a:xfrm>
              <a:off x="4308873" y="3346554"/>
              <a:ext cx="54769" cy="66675"/>
            </a:xfrm>
            <a:custGeom>
              <a:avLst/>
              <a:gdLst>
                <a:gd name="T0" fmla="*/ 2147483646 w 46"/>
                <a:gd name="T1" fmla="*/ 0 h 56"/>
                <a:gd name="T2" fmla="*/ 0 w 46"/>
                <a:gd name="T3" fmla="*/ 2147483646 h 56"/>
                <a:gd name="T4" fmla="*/ 2147483646 w 46"/>
                <a:gd name="T5" fmla="*/ 2147483646 h 56"/>
                <a:gd name="T6" fmla="*/ 2147483646 w 46"/>
                <a:gd name="T7" fmla="*/ 2147483646 h 56"/>
                <a:gd name="T8" fmla="*/ 2147483646 w 46"/>
                <a:gd name="T9" fmla="*/ 2147483646 h 56"/>
                <a:gd name="T10" fmla="*/ 2147483646 w 46"/>
                <a:gd name="T11" fmla="*/ 2147483646 h 56"/>
                <a:gd name="T12" fmla="*/ 2147483646 w 46"/>
                <a:gd name="T13" fmla="*/ 2147483646 h 56"/>
                <a:gd name="T14" fmla="*/ 2147483646 w 46"/>
                <a:gd name="T15" fmla="*/ 2147483646 h 56"/>
                <a:gd name="T16" fmla="*/ 2147483646 w 46"/>
                <a:gd name="T17" fmla="*/ 0 h 56"/>
                <a:gd name="T18" fmla="*/ 2147483646 w 46"/>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56"/>
                <a:gd name="T32" fmla="*/ 46 w 46"/>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56">
                  <a:moveTo>
                    <a:pt x="10" y="0"/>
                  </a:moveTo>
                  <a:lnTo>
                    <a:pt x="0" y="3"/>
                  </a:lnTo>
                  <a:lnTo>
                    <a:pt x="16" y="20"/>
                  </a:lnTo>
                  <a:lnTo>
                    <a:pt x="19" y="41"/>
                  </a:lnTo>
                  <a:lnTo>
                    <a:pt x="34" y="56"/>
                  </a:lnTo>
                  <a:lnTo>
                    <a:pt x="46" y="54"/>
                  </a:lnTo>
                  <a:lnTo>
                    <a:pt x="46" y="33"/>
                  </a:lnTo>
                  <a:lnTo>
                    <a:pt x="32" y="24"/>
                  </a:lnTo>
                  <a:lnTo>
                    <a:pt x="10" y="0"/>
                  </a:lnTo>
                  <a:close/>
                </a:path>
              </a:pathLst>
            </a:custGeom>
            <a:grpFill/>
            <a:ln>
              <a:noFill/>
            </a:ln>
          </p:spPr>
          <p:txBody>
            <a:bodyPr/>
            <a:lstStyle/>
            <a:p>
              <a:endParaRPr lang="en-US" sz="1200"/>
            </a:p>
          </p:txBody>
        </p:sp>
        <p:sp>
          <p:nvSpPr>
            <p:cNvPr id="1049578" name="Freeform 224"/>
            <p:cNvSpPr/>
            <p:nvPr/>
          </p:nvSpPr>
          <p:spPr bwMode="gray">
            <a:xfrm>
              <a:off x="4663679" y="4177612"/>
              <a:ext cx="75009" cy="88106"/>
            </a:xfrm>
            <a:custGeom>
              <a:avLst/>
              <a:gdLst>
                <a:gd name="T0" fmla="*/ 0 w 63"/>
                <a:gd name="T1" fmla="*/ 2147483646 h 74"/>
                <a:gd name="T2" fmla="*/ 2147483646 w 63"/>
                <a:gd name="T3" fmla="*/ 2147483646 h 74"/>
                <a:gd name="T4" fmla="*/ 2147483646 w 63"/>
                <a:gd name="T5" fmla="*/ 2147483646 h 74"/>
                <a:gd name="T6" fmla="*/ 2147483646 w 63"/>
                <a:gd name="T7" fmla="*/ 2147483646 h 74"/>
                <a:gd name="T8" fmla="*/ 2147483646 w 63"/>
                <a:gd name="T9" fmla="*/ 2147483646 h 74"/>
                <a:gd name="T10" fmla="*/ 2147483646 w 63"/>
                <a:gd name="T11" fmla="*/ 2147483646 h 74"/>
                <a:gd name="T12" fmla="*/ 2147483646 w 63"/>
                <a:gd name="T13" fmla="*/ 0 h 74"/>
                <a:gd name="T14" fmla="*/ 2147483646 w 63"/>
                <a:gd name="T15" fmla="*/ 2147483646 h 74"/>
                <a:gd name="T16" fmla="*/ 2147483646 w 63"/>
                <a:gd name="T17" fmla="*/ 2147483646 h 74"/>
                <a:gd name="T18" fmla="*/ 0 w 63"/>
                <a:gd name="T19" fmla="*/ 2147483646 h 74"/>
                <a:gd name="T20" fmla="*/ 0 w 63"/>
                <a:gd name="T21" fmla="*/ 2147483646 h 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3"/>
                <a:gd name="T34" fmla="*/ 0 h 74"/>
                <a:gd name="T35" fmla="*/ 63 w 63"/>
                <a:gd name="T36" fmla="*/ 74 h 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3" h="74">
                  <a:moveTo>
                    <a:pt x="0" y="52"/>
                  </a:moveTo>
                  <a:lnTo>
                    <a:pt x="32" y="74"/>
                  </a:lnTo>
                  <a:lnTo>
                    <a:pt x="63" y="36"/>
                  </a:lnTo>
                  <a:lnTo>
                    <a:pt x="58" y="27"/>
                  </a:lnTo>
                  <a:lnTo>
                    <a:pt x="47" y="27"/>
                  </a:lnTo>
                  <a:lnTo>
                    <a:pt x="47" y="5"/>
                  </a:lnTo>
                  <a:lnTo>
                    <a:pt x="40" y="0"/>
                  </a:lnTo>
                  <a:lnTo>
                    <a:pt x="15" y="8"/>
                  </a:lnTo>
                  <a:lnTo>
                    <a:pt x="24" y="28"/>
                  </a:lnTo>
                  <a:lnTo>
                    <a:pt x="0" y="52"/>
                  </a:lnTo>
                  <a:close/>
                </a:path>
              </a:pathLst>
            </a:custGeom>
            <a:grpFill/>
            <a:ln>
              <a:noFill/>
            </a:ln>
          </p:spPr>
          <p:txBody>
            <a:bodyPr/>
            <a:lstStyle/>
            <a:p>
              <a:endParaRPr lang="en-US" sz="1200"/>
            </a:p>
          </p:txBody>
        </p:sp>
        <p:sp>
          <p:nvSpPr>
            <p:cNvPr id="1049579" name="Freeform 225"/>
            <p:cNvSpPr/>
            <p:nvPr/>
          </p:nvSpPr>
          <p:spPr bwMode="gray">
            <a:xfrm>
              <a:off x="4724401" y="4220474"/>
              <a:ext cx="94060" cy="69056"/>
            </a:xfrm>
            <a:custGeom>
              <a:avLst/>
              <a:gdLst>
                <a:gd name="T0" fmla="*/ 2147483646 w 79"/>
                <a:gd name="T1" fmla="*/ 2147483646 h 58"/>
                <a:gd name="T2" fmla="*/ 2147483646 w 79"/>
                <a:gd name="T3" fmla="*/ 0 h 58"/>
                <a:gd name="T4" fmla="*/ 2147483646 w 79"/>
                <a:gd name="T5" fmla="*/ 2147483646 h 58"/>
                <a:gd name="T6" fmla="*/ 2147483646 w 79"/>
                <a:gd name="T7" fmla="*/ 2147483646 h 58"/>
                <a:gd name="T8" fmla="*/ 2147483646 w 79"/>
                <a:gd name="T9" fmla="*/ 2147483646 h 58"/>
                <a:gd name="T10" fmla="*/ 2147483646 w 79"/>
                <a:gd name="T11" fmla="*/ 2147483646 h 58"/>
                <a:gd name="T12" fmla="*/ 2147483646 w 79"/>
                <a:gd name="T13" fmla="*/ 2147483646 h 58"/>
                <a:gd name="T14" fmla="*/ 2147483646 w 79"/>
                <a:gd name="T15" fmla="*/ 2147483646 h 58"/>
                <a:gd name="T16" fmla="*/ 2147483646 w 79"/>
                <a:gd name="T17" fmla="*/ 2147483646 h 58"/>
                <a:gd name="T18" fmla="*/ 0 w 79"/>
                <a:gd name="T19" fmla="*/ 2147483646 h 58"/>
                <a:gd name="T20" fmla="*/ 2147483646 w 79"/>
                <a:gd name="T21" fmla="*/ 2147483646 h 58"/>
                <a:gd name="T22" fmla="*/ 2147483646 w 79"/>
                <a:gd name="T23" fmla="*/ 2147483646 h 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9"/>
                <a:gd name="T37" fmla="*/ 0 h 58"/>
                <a:gd name="T38" fmla="*/ 79 w 79"/>
                <a:gd name="T39" fmla="*/ 58 h 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9" h="58">
                  <a:moveTo>
                    <a:pt x="16" y="2"/>
                  </a:moveTo>
                  <a:lnTo>
                    <a:pt x="64" y="0"/>
                  </a:lnTo>
                  <a:lnTo>
                    <a:pt x="79" y="17"/>
                  </a:lnTo>
                  <a:lnTo>
                    <a:pt x="70" y="15"/>
                  </a:lnTo>
                  <a:lnTo>
                    <a:pt x="53" y="16"/>
                  </a:lnTo>
                  <a:lnTo>
                    <a:pt x="30" y="37"/>
                  </a:lnTo>
                  <a:lnTo>
                    <a:pt x="20" y="58"/>
                  </a:lnTo>
                  <a:lnTo>
                    <a:pt x="15" y="55"/>
                  </a:lnTo>
                  <a:lnTo>
                    <a:pt x="15" y="32"/>
                  </a:lnTo>
                  <a:lnTo>
                    <a:pt x="0" y="22"/>
                  </a:lnTo>
                  <a:lnTo>
                    <a:pt x="16" y="2"/>
                  </a:lnTo>
                  <a:close/>
                </a:path>
              </a:pathLst>
            </a:custGeom>
            <a:grpFill/>
            <a:ln>
              <a:noFill/>
            </a:ln>
          </p:spPr>
          <p:txBody>
            <a:bodyPr/>
            <a:lstStyle/>
            <a:p>
              <a:endParaRPr lang="en-US" sz="1200"/>
            </a:p>
          </p:txBody>
        </p:sp>
        <p:sp>
          <p:nvSpPr>
            <p:cNvPr id="1049580" name="Freeform 226"/>
            <p:cNvSpPr/>
            <p:nvPr/>
          </p:nvSpPr>
          <p:spPr bwMode="gray">
            <a:xfrm>
              <a:off x="4706541" y="4251430"/>
              <a:ext cx="28575" cy="30956"/>
            </a:xfrm>
            <a:custGeom>
              <a:avLst/>
              <a:gdLst>
                <a:gd name="T0" fmla="*/ 0 w 24"/>
                <a:gd name="T1" fmla="*/ 2147483646 h 26"/>
                <a:gd name="T2" fmla="*/ 2147483646 w 24"/>
                <a:gd name="T3" fmla="*/ 2147483646 h 26"/>
                <a:gd name="T4" fmla="*/ 2147483646 w 24"/>
                <a:gd name="T5" fmla="*/ 2147483646 h 26"/>
                <a:gd name="T6" fmla="*/ 2147483646 w 24"/>
                <a:gd name="T7" fmla="*/ 0 h 26"/>
                <a:gd name="T8" fmla="*/ 0 w 24"/>
                <a:gd name="T9" fmla="*/ 2147483646 h 26"/>
                <a:gd name="T10" fmla="*/ 0 w 24"/>
                <a:gd name="T11" fmla="*/ 2147483646 h 26"/>
                <a:gd name="T12" fmla="*/ 0 60000 65536"/>
                <a:gd name="T13" fmla="*/ 0 60000 65536"/>
                <a:gd name="T14" fmla="*/ 0 60000 65536"/>
                <a:gd name="T15" fmla="*/ 0 60000 65536"/>
                <a:gd name="T16" fmla="*/ 0 60000 65536"/>
                <a:gd name="T17" fmla="*/ 0 60000 65536"/>
                <a:gd name="T18" fmla="*/ 0 w 24"/>
                <a:gd name="T19" fmla="*/ 0 h 26"/>
                <a:gd name="T20" fmla="*/ 24 w 24"/>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24" h="26">
                  <a:moveTo>
                    <a:pt x="0" y="15"/>
                  </a:moveTo>
                  <a:lnTo>
                    <a:pt x="24" y="26"/>
                  </a:lnTo>
                  <a:lnTo>
                    <a:pt x="24" y="7"/>
                  </a:lnTo>
                  <a:lnTo>
                    <a:pt x="11" y="0"/>
                  </a:lnTo>
                  <a:lnTo>
                    <a:pt x="0" y="15"/>
                  </a:lnTo>
                  <a:close/>
                </a:path>
              </a:pathLst>
            </a:custGeom>
            <a:grpFill/>
            <a:ln>
              <a:noFill/>
            </a:ln>
          </p:spPr>
          <p:txBody>
            <a:bodyPr/>
            <a:lstStyle/>
            <a:p>
              <a:endParaRPr lang="en-US" sz="1200"/>
            </a:p>
          </p:txBody>
        </p:sp>
        <p:sp>
          <p:nvSpPr>
            <p:cNvPr id="1049581" name="Freeform 227"/>
            <p:cNvSpPr/>
            <p:nvPr/>
          </p:nvSpPr>
          <p:spPr bwMode="gray">
            <a:xfrm>
              <a:off x="4752975" y="4243095"/>
              <a:ext cx="67866" cy="76200"/>
            </a:xfrm>
            <a:custGeom>
              <a:avLst/>
              <a:gdLst>
                <a:gd name="T0" fmla="*/ 2147483646 w 57"/>
                <a:gd name="T1" fmla="*/ 0 h 64"/>
                <a:gd name="T2" fmla="*/ 2147483646 w 57"/>
                <a:gd name="T3" fmla="*/ 2147483646 h 64"/>
                <a:gd name="T4" fmla="*/ 2147483646 w 57"/>
                <a:gd name="T5" fmla="*/ 2147483646 h 64"/>
                <a:gd name="T6" fmla="*/ 2147483646 w 57"/>
                <a:gd name="T7" fmla="*/ 2147483646 h 64"/>
                <a:gd name="T8" fmla="*/ 2147483646 w 57"/>
                <a:gd name="T9" fmla="*/ 2147483646 h 64"/>
                <a:gd name="T10" fmla="*/ 0 w 57"/>
                <a:gd name="T11" fmla="*/ 2147483646 h 64"/>
                <a:gd name="T12" fmla="*/ 2147483646 w 57"/>
                <a:gd name="T13" fmla="*/ 2147483646 h 64"/>
                <a:gd name="T14" fmla="*/ 2147483646 w 57"/>
                <a:gd name="T15" fmla="*/ 2147483646 h 64"/>
                <a:gd name="T16" fmla="*/ 2147483646 w 57"/>
                <a:gd name="T17" fmla="*/ 0 h 64"/>
                <a:gd name="T18" fmla="*/ 2147483646 w 57"/>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64"/>
                <a:gd name="T32" fmla="*/ 57 w 57"/>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64">
                  <a:moveTo>
                    <a:pt x="46" y="0"/>
                  </a:moveTo>
                  <a:lnTo>
                    <a:pt x="57" y="2"/>
                  </a:lnTo>
                  <a:lnTo>
                    <a:pt x="57" y="26"/>
                  </a:lnTo>
                  <a:lnTo>
                    <a:pt x="44" y="64"/>
                  </a:lnTo>
                  <a:lnTo>
                    <a:pt x="8" y="60"/>
                  </a:lnTo>
                  <a:lnTo>
                    <a:pt x="0" y="41"/>
                  </a:lnTo>
                  <a:lnTo>
                    <a:pt x="10" y="19"/>
                  </a:lnTo>
                  <a:lnTo>
                    <a:pt x="31" y="1"/>
                  </a:lnTo>
                  <a:lnTo>
                    <a:pt x="46" y="0"/>
                  </a:lnTo>
                  <a:close/>
                </a:path>
              </a:pathLst>
            </a:custGeom>
            <a:grpFill/>
            <a:ln>
              <a:noFill/>
            </a:ln>
          </p:spPr>
          <p:txBody>
            <a:bodyPr/>
            <a:lstStyle/>
            <a:p>
              <a:endParaRPr lang="en-US" sz="1200"/>
            </a:p>
          </p:txBody>
        </p:sp>
        <p:sp>
          <p:nvSpPr>
            <p:cNvPr id="1049582" name="Freeform 228"/>
            <p:cNvSpPr/>
            <p:nvPr/>
          </p:nvSpPr>
          <p:spPr bwMode="gray">
            <a:xfrm>
              <a:off x="4763691" y="4320485"/>
              <a:ext cx="55959" cy="57150"/>
            </a:xfrm>
            <a:custGeom>
              <a:avLst/>
              <a:gdLst>
                <a:gd name="T0" fmla="*/ 2147483646 w 47"/>
                <a:gd name="T1" fmla="*/ 2147483646 h 48"/>
                <a:gd name="T2" fmla="*/ 2147483646 w 47"/>
                <a:gd name="T3" fmla="*/ 2147483646 h 48"/>
                <a:gd name="T4" fmla="*/ 2147483646 w 47"/>
                <a:gd name="T5" fmla="*/ 2147483646 h 48"/>
                <a:gd name="T6" fmla="*/ 2147483646 w 47"/>
                <a:gd name="T7" fmla="*/ 2147483646 h 48"/>
                <a:gd name="T8" fmla="*/ 2147483646 w 47"/>
                <a:gd name="T9" fmla="*/ 2147483646 h 48"/>
                <a:gd name="T10" fmla="*/ 0 w 47"/>
                <a:gd name="T11" fmla="*/ 2147483646 h 48"/>
                <a:gd name="T12" fmla="*/ 0 w 47"/>
                <a:gd name="T13" fmla="*/ 0 h 48"/>
                <a:gd name="T14" fmla="*/ 2147483646 w 47"/>
                <a:gd name="T15" fmla="*/ 2147483646 h 48"/>
                <a:gd name="T16" fmla="*/ 2147483646 w 47"/>
                <a:gd name="T17" fmla="*/ 2147483646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48"/>
                <a:gd name="T29" fmla="*/ 47 w 47"/>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48">
                  <a:moveTo>
                    <a:pt x="34" y="2"/>
                  </a:moveTo>
                  <a:lnTo>
                    <a:pt x="42" y="17"/>
                  </a:lnTo>
                  <a:lnTo>
                    <a:pt x="47" y="25"/>
                  </a:lnTo>
                  <a:lnTo>
                    <a:pt x="39" y="48"/>
                  </a:lnTo>
                  <a:lnTo>
                    <a:pt x="25" y="38"/>
                  </a:lnTo>
                  <a:lnTo>
                    <a:pt x="0" y="14"/>
                  </a:lnTo>
                  <a:lnTo>
                    <a:pt x="0" y="0"/>
                  </a:lnTo>
                  <a:lnTo>
                    <a:pt x="34" y="2"/>
                  </a:lnTo>
                  <a:close/>
                </a:path>
              </a:pathLst>
            </a:custGeom>
            <a:grpFill/>
            <a:ln>
              <a:noFill/>
            </a:ln>
          </p:spPr>
          <p:txBody>
            <a:bodyPr/>
            <a:lstStyle/>
            <a:p>
              <a:endParaRPr lang="en-US" sz="1200"/>
            </a:p>
          </p:txBody>
        </p:sp>
        <p:sp>
          <p:nvSpPr>
            <p:cNvPr id="1049583" name="Freeform 229"/>
            <p:cNvSpPr/>
            <p:nvPr/>
          </p:nvSpPr>
          <p:spPr bwMode="gray">
            <a:xfrm>
              <a:off x="4814889" y="4340726"/>
              <a:ext cx="111919" cy="51197"/>
            </a:xfrm>
            <a:custGeom>
              <a:avLst/>
              <a:gdLst>
                <a:gd name="T0" fmla="*/ 2147483646 w 94"/>
                <a:gd name="T1" fmla="*/ 2147483646 h 43"/>
                <a:gd name="T2" fmla="*/ 0 w 94"/>
                <a:gd name="T3" fmla="*/ 2147483646 h 43"/>
                <a:gd name="T4" fmla="*/ 2147483646 w 94"/>
                <a:gd name="T5" fmla="*/ 2147483646 h 43"/>
                <a:gd name="T6" fmla="*/ 2147483646 w 94"/>
                <a:gd name="T7" fmla="*/ 2147483646 h 43"/>
                <a:gd name="T8" fmla="*/ 2147483646 w 94"/>
                <a:gd name="T9" fmla="*/ 2147483646 h 43"/>
                <a:gd name="T10" fmla="*/ 2147483646 w 94"/>
                <a:gd name="T11" fmla="*/ 2147483646 h 43"/>
                <a:gd name="T12" fmla="*/ 2147483646 w 94"/>
                <a:gd name="T13" fmla="*/ 2147483646 h 43"/>
                <a:gd name="T14" fmla="*/ 2147483646 w 94"/>
                <a:gd name="T15" fmla="*/ 2147483646 h 43"/>
                <a:gd name="T16" fmla="*/ 2147483646 w 94"/>
                <a:gd name="T17" fmla="*/ 2147483646 h 43"/>
                <a:gd name="T18" fmla="*/ 2147483646 w 94"/>
                <a:gd name="T19" fmla="*/ 2147483646 h 43"/>
                <a:gd name="T20" fmla="*/ 2147483646 w 94"/>
                <a:gd name="T21" fmla="*/ 2147483646 h 43"/>
                <a:gd name="T22" fmla="*/ 2147483646 w 94"/>
                <a:gd name="T23" fmla="*/ 0 h 43"/>
                <a:gd name="T24" fmla="*/ 2147483646 w 94"/>
                <a:gd name="T25" fmla="*/ 2147483646 h 43"/>
                <a:gd name="T26" fmla="*/ 2147483646 w 94"/>
                <a:gd name="T27" fmla="*/ 2147483646 h 43"/>
                <a:gd name="T28" fmla="*/ 2147483646 w 94"/>
                <a:gd name="T29" fmla="*/ 2147483646 h 43"/>
                <a:gd name="T30" fmla="*/ 2147483646 w 94"/>
                <a:gd name="T31" fmla="*/ 2147483646 h 43"/>
                <a:gd name="T32" fmla="*/ 2147483646 w 94"/>
                <a:gd name="T33" fmla="*/ 2147483646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4"/>
                <a:gd name="T52" fmla="*/ 0 h 43"/>
                <a:gd name="T53" fmla="*/ 94 w 94"/>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4" h="43">
                  <a:moveTo>
                    <a:pt x="8" y="9"/>
                  </a:moveTo>
                  <a:lnTo>
                    <a:pt x="0" y="34"/>
                  </a:lnTo>
                  <a:lnTo>
                    <a:pt x="26" y="40"/>
                  </a:lnTo>
                  <a:lnTo>
                    <a:pt x="42" y="43"/>
                  </a:lnTo>
                  <a:lnTo>
                    <a:pt x="45" y="25"/>
                  </a:lnTo>
                  <a:lnTo>
                    <a:pt x="60" y="15"/>
                  </a:lnTo>
                  <a:lnTo>
                    <a:pt x="76" y="23"/>
                  </a:lnTo>
                  <a:lnTo>
                    <a:pt x="81" y="32"/>
                  </a:lnTo>
                  <a:lnTo>
                    <a:pt x="89" y="32"/>
                  </a:lnTo>
                  <a:lnTo>
                    <a:pt x="94" y="15"/>
                  </a:lnTo>
                  <a:lnTo>
                    <a:pt x="76" y="8"/>
                  </a:lnTo>
                  <a:lnTo>
                    <a:pt x="62" y="0"/>
                  </a:lnTo>
                  <a:lnTo>
                    <a:pt x="47" y="9"/>
                  </a:lnTo>
                  <a:lnTo>
                    <a:pt x="30" y="18"/>
                  </a:lnTo>
                  <a:lnTo>
                    <a:pt x="13" y="10"/>
                  </a:lnTo>
                  <a:lnTo>
                    <a:pt x="8" y="9"/>
                  </a:lnTo>
                  <a:close/>
                </a:path>
              </a:pathLst>
            </a:custGeom>
            <a:grpFill/>
            <a:ln>
              <a:noFill/>
            </a:ln>
          </p:spPr>
          <p:txBody>
            <a:bodyPr/>
            <a:lstStyle/>
            <a:p>
              <a:endParaRPr lang="en-US" sz="1200"/>
            </a:p>
          </p:txBody>
        </p:sp>
        <p:sp>
          <p:nvSpPr>
            <p:cNvPr id="1049584" name="Freeform 230"/>
            <p:cNvSpPr/>
            <p:nvPr/>
          </p:nvSpPr>
          <p:spPr bwMode="gray">
            <a:xfrm>
              <a:off x="4888708" y="4289530"/>
              <a:ext cx="194072" cy="326231"/>
            </a:xfrm>
            <a:custGeom>
              <a:avLst/>
              <a:gdLst>
                <a:gd name="T0" fmla="*/ 2147483646 w 163"/>
                <a:gd name="T1" fmla="*/ 2147483646 h 274"/>
                <a:gd name="T2" fmla="*/ 2147483646 w 163"/>
                <a:gd name="T3" fmla="*/ 0 h 274"/>
                <a:gd name="T4" fmla="*/ 2147483646 w 163"/>
                <a:gd name="T5" fmla="*/ 2147483646 h 274"/>
                <a:gd name="T6" fmla="*/ 2147483646 w 163"/>
                <a:gd name="T7" fmla="*/ 2147483646 h 274"/>
                <a:gd name="T8" fmla="*/ 2147483646 w 163"/>
                <a:gd name="T9" fmla="*/ 2147483646 h 274"/>
                <a:gd name="T10" fmla="*/ 2147483646 w 163"/>
                <a:gd name="T11" fmla="*/ 2147483646 h 274"/>
                <a:gd name="T12" fmla="*/ 0 w 163"/>
                <a:gd name="T13" fmla="*/ 2147483646 h 274"/>
                <a:gd name="T14" fmla="*/ 2147483646 w 163"/>
                <a:gd name="T15" fmla="*/ 2147483646 h 274"/>
                <a:gd name="T16" fmla="*/ 2147483646 w 163"/>
                <a:gd name="T17" fmla="*/ 2147483646 h 274"/>
                <a:gd name="T18" fmla="*/ 2147483646 w 163"/>
                <a:gd name="T19" fmla="*/ 2147483646 h 274"/>
                <a:gd name="T20" fmla="*/ 2147483646 w 163"/>
                <a:gd name="T21" fmla="*/ 2147483646 h 274"/>
                <a:gd name="T22" fmla="*/ 2147483646 w 163"/>
                <a:gd name="T23" fmla="*/ 2147483646 h 274"/>
                <a:gd name="T24" fmla="*/ 2147483646 w 163"/>
                <a:gd name="T25" fmla="*/ 2147483646 h 274"/>
                <a:gd name="T26" fmla="*/ 2147483646 w 163"/>
                <a:gd name="T27" fmla="*/ 2147483646 h 274"/>
                <a:gd name="T28" fmla="*/ 2147483646 w 163"/>
                <a:gd name="T29" fmla="*/ 2147483646 h 274"/>
                <a:gd name="T30" fmla="*/ 2147483646 w 163"/>
                <a:gd name="T31" fmla="*/ 2147483646 h 274"/>
                <a:gd name="T32" fmla="*/ 2147483646 w 163"/>
                <a:gd name="T33" fmla="*/ 2147483646 h 274"/>
                <a:gd name="T34" fmla="*/ 2147483646 w 163"/>
                <a:gd name="T35" fmla="*/ 2147483646 h 274"/>
                <a:gd name="T36" fmla="*/ 2147483646 w 163"/>
                <a:gd name="T37" fmla="*/ 2147483646 h 274"/>
                <a:gd name="T38" fmla="*/ 2147483646 w 163"/>
                <a:gd name="T39" fmla="*/ 2147483646 h 274"/>
                <a:gd name="T40" fmla="*/ 2147483646 w 163"/>
                <a:gd name="T41" fmla="*/ 2147483646 h 274"/>
                <a:gd name="T42" fmla="*/ 2147483646 w 163"/>
                <a:gd name="T43" fmla="*/ 2147483646 h 2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3"/>
                <a:gd name="T67" fmla="*/ 0 h 274"/>
                <a:gd name="T68" fmla="*/ 163 w 163"/>
                <a:gd name="T69" fmla="*/ 274 h 27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3" h="274">
                  <a:moveTo>
                    <a:pt x="120" y="1"/>
                  </a:moveTo>
                  <a:lnTo>
                    <a:pt x="109" y="0"/>
                  </a:lnTo>
                  <a:lnTo>
                    <a:pt x="37" y="58"/>
                  </a:lnTo>
                  <a:lnTo>
                    <a:pt x="30" y="79"/>
                  </a:lnTo>
                  <a:lnTo>
                    <a:pt x="20" y="81"/>
                  </a:lnTo>
                  <a:lnTo>
                    <a:pt x="24" y="126"/>
                  </a:lnTo>
                  <a:lnTo>
                    <a:pt x="0" y="186"/>
                  </a:lnTo>
                  <a:lnTo>
                    <a:pt x="27" y="210"/>
                  </a:lnTo>
                  <a:lnTo>
                    <a:pt x="61" y="211"/>
                  </a:lnTo>
                  <a:lnTo>
                    <a:pt x="84" y="247"/>
                  </a:lnTo>
                  <a:lnTo>
                    <a:pt x="120" y="248"/>
                  </a:lnTo>
                  <a:lnTo>
                    <a:pt x="118" y="274"/>
                  </a:lnTo>
                  <a:lnTo>
                    <a:pt x="132" y="274"/>
                  </a:lnTo>
                  <a:lnTo>
                    <a:pt x="146" y="226"/>
                  </a:lnTo>
                  <a:lnTo>
                    <a:pt x="133" y="210"/>
                  </a:lnTo>
                  <a:lnTo>
                    <a:pt x="135" y="179"/>
                  </a:lnTo>
                  <a:lnTo>
                    <a:pt x="163" y="177"/>
                  </a:lnTo>
                  <a:lnTo>
                    <a:pt x="159" y="107"/>
                  </a:lnTo>
                  <a:lnTo>
                    <a:pt x="99" y="87"/>
                  </a:lnTo>
                  <a:lnTo>
                    <a:pt x="84" y="49"/>
                  </a:lnTo>
                  <a:lnTo>
                    <a:pt x="120" y="1"/>
                  </a:lnTo>
                  <a:close/>
                </a:path>
              </a:pathLst>
            </a:custGeom>
            <a:grpFill/>
            <a:ln>
              <a:noFill/>
            </a:ln>
          </p:spPr>
          <p:txBody>
            <a:bodyPr/>
            <a:lstStyle/>
            <a:p>
              <a:endParaRPr lang="en-US" sz="1200"/>
            </a:p>
          </p:txBody>
        </p:sp>
        <p:sp>
          <p:nvSpPr>
            <p:cNvPr id="1049585" name="Freeform 231"/>
            <p:cNvSpPr/>
            <p:nvPr/>
          </p:nvSpPr>
          <p:spPr bwMode="gray">
            <a:xfrm>
              <a:off x="4997053" y="4300245"/>
              <a:ext cx="223838" cy="227409"/>
            </a:xfrm>
            <a:custGeom>
              <a:avLst/>
              <a:gdLst>
                <a:gd name="T0" fmla="*/ 2147483646 w 188"/>
                <a:gd name="T1" fmla="*/ 2147483646 h 191"/>
                <a:gd name="T2" fmla="*/ 2147483646 w 188"/>
                <a:gd name="T3" fmla="*/ 2147483646 h 191"/>
                <a:gd name="T4" fmla="*/ 2147483646 w 188"/>
                <a:gd name="T5" fmla="*/ 2147483646 h 191"/>
                <a:gd name="T6" fmla="*/ 2147483646 w 188"/>
                <a:gd name="T7" fmla="*/ 2147483646 h 191"/>
                <a:gd name="T8" fmla="*/ 2147483646 w 188"/>
                <a:gd name="T9" fmla="*/ 0 h 191"/>
                <a:gd name="T10" fmla="*/ 2147483646 w 188"/>
                <a:gd name="T11" fmla="*/ 2147483646 h 191"/>
                <a:gd name="T12" fmla="*/ 2147483646 w 188"/>
                <a:gd name="T13" fmla="*/ 2147483646 h 191"/>
                <a:gd name="T14" fmla="*/ 2147483646 w 188"/>
                <a:gd name="T15" fmla="*/ 2147483646 h 191"/>
                <a:gd name="T16" fmla="*/ 2147483646 w 188"/>
                <a:gd name="T17" fmla="*/ 2147483646 h 191"/>
                <a:gd name="T18" fmla="*/ 2147483646 w 188"/>
                <a:gd name="T19" fmla="*/ 2147483646 h 191"/>
                <a:gd name="T20" fmla="*/ 2147483646 w 188"/>
                <a:gd name="T21" fmla="*/ 2147483646 h 191"/>
                <a:gd name="T22" fmla="*/ 2147483646 w 188"/>
                <a:gd name="T23" fmla="*/ 2147483646 h 191"/>
                <a:gd name="T24" fmla="*/ 2147483646 w 188"/>
                <a:gd name="T25" fmla="*/ 2147483646 h 191"/>
                <a:gd name="T26" fmla="*/ 2147483646 w 188"/>
                <a:gd name="T27" fmla="*/ 2147483646 h 191"/>
                <a:gd name="T28" fmla="*/ 2147483646 w 188"/>
                <a:gd name="T29" fmla="*/ 2147483646 h 191"/>
                <a:gd name="T30" fmla="*/ 2147483646 w 188"/>
                <a:gd name="T31" fmla="*/ 2147483646 h 191"/>
                <a:gd name="T32" fmla="*/ 2147483646 w 188"/>
                <a:gd name="T33" fmla="*/ 2147483646 h 191"/>
                <a:gd name="T34" fmla="*/ 2147483646 w 188"/>
                <a:gd name="T35" fmla="*/ 2147483646 h 191"/>
                <a:gd name="T36" fmla="*/ 2147483646 w 188"/>
                <a:gd name="T37" fmla="*/ 2147483646 h 191"/>
                <a:gd name="T38" fmla="*/ 2147483646 w 188"/>
                <a:gd name="T39" fmla="*/ 2147483646 h 191"/>
                <a:gd name="T40" fmla="*/ 2147483646 w 188"/>
                <a:gd name="T41" fmla="*/ 2147483646 h 191"/>
                <a:gd name="T42" fmla="*/ 2147483646 w 188"/>
                <a:gd name="T43" fmla="*/ 2147483646 h 191"/>
                <a:gd name="T44" fmla="*/ 2147483646 w 188"/>
                <a:gd name="T45" fmla="*/ 2147483646 h 191"/>
                <a:gd name="T46" fmla="*/ 2147483646 w 188"/>
                <a:gd name="T47" fmla="*/ 2147483646 h 191"/>
                <a:gd name="T48" fmla="*/ 0 w 188"/>
                <a:gd name="T49" fmla="*/ 2147483646 h 191"/>
                <a:gd name="T50" fmla="*/ 2147483646 w 188"/>
                <a:gd name="T51" fmla="*/ 2147483646 h 191"/>
                <a:gd name="T52" fmla="*/ 2147483646 w 188"/>
                <a:gd name="T53" fmla="*/ 2147483646 h 19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8"/>
                <a:gd name="T82" fmla="*/ 0 h 191"/>
                <a:gd name="T83" fmla="*/ 188 w 188"/>
                <a:gd name="T84" fmla="*/ 191 h 19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8" h="191">
                  <a:moveTo>
                    <a:pt x="12" y="25"/>
                  </a:moveTo>
                  <a:lnTo>
                    <a:pt x="13" y="38"/>
                  </a:lnTo>
                  <a:lnTo>
                    <a:pt x="30" y="43"/>
                  </a:lnTo>
                  <a:lnTo>
                    <a:pt x="34" y="18"/>
                  </a:lnTo>
                  <a:lnTo>
                    <a:pt x="52" y="0"/>
                  </a:lnTo>
                  <a:lnTo>
                    <a:pt x="71" y="21"/>
                  </a:lnTo>
                  <a:lnTo>
                    <a:pt x="111" y="31"/>
                  </a:lnTo>
                  <a:lnTo>
                    <a:pt x="146" y="25"/>
                  </a:lnTo>
                  <a:lnTo>
                    <a:pt x="170" y="53"/>
                  </a:lnTo>
                  <a:lnTo>
                    <a:pt x="188" y="65"/>
                  </a:lnTo>
                  <a:lnTo>
                    <a:pt x="169" y="95"/>
                  </a:lnTo>
                  <a:lnTo>
                    <a:pt x="175" y="117"/>
                  </a:lnTo>
                  <a:lnTo>
                    <a:pt x="163" y="132"/>
                  </a:lnTo>
                  <a:lnTo>
                    <a:pt x="153" y="141"/>
                  </a:lnTo>
                  <a:lnTo>
                    <a:pt x="127" y="129"/>
                  </a:lnTo>
                  <a:lnTo>
                    <a:pt x="122" y="134"/>
                  </a:lnTo>
                  <a:lnTo>
                    <a:pt x="122" y="153"/>
                  </a:lnTo>
                  <a:lnTo>
                    <a:pt x="140" y="162"/>
                  </a:lnTo>
                  <a:lnTo>
                    <a:pt x="125" y="176"/>
                  </a:lnTo>
                  <a:lnTo>
                    <a:pt x="112" y="191"/>
                  </a:lnTo>
                  <a:lnTo>
                    <a:pt x="94" y="189"/>
                  </a:lnTo>
                  <a:lnTo>
                    <a:pt x="77" y="170"/>
                  </a:lnTo>
                  <a:lnTo>
                    <a:pt x="73" y="95"/>
                  </a:lnTo>
                  <a:lnTo>
                    <a:pt x="12" y="74"/>
                  </a:lnTo>
                  <a:lnTo>
                    <a:pt x="0" y="42"/>
                  </a:lnTo>
                  <a:lnTo>
                    <a:pt x="12" y="25"/>
                  </a:lnTo>
                  <a:close/>
                </a:path>
              </a:pathLst>
            </a:custGeom>
            <a:grpFill/>
            <a:ln>
              <a:noFill/>
            </a:ln>
          </p:spPr>
          <p:txBody>
            <a:bodyPr/>
            <a:lstStyle/>
            <a:p>
              <a:endParaRPr lang="en-US" sz="1200"/>
            </a:p>
          </p:txBody>
        </p:sp>
        <p:sp>
          <p:nvSpPr>
            <p:cNvPr id="1049586" name="Freeform 232"/>
            <p:cNvSpPr/>
            <p:nvPr/>
          </p:nvSpPr>
          <p:spPr bwMode="gray">
            <a:xfrm>
              <a:off x="5204222" y="4378826"/>
              <a:ext cx="71438" cy="136922"/>
            </a:xfrm>
            <a:custGeom>
              <a:avLst/>
              <a:gdLst>
                <a:gd name="T0" fmla="*/ 2147483646 w 60"/>
                <a:gd name="T1" fmla="*/ 0 h 115"/>
                <a:gd name="T2" fmla="*/ 2147483646 w 60"/>
                <a:gd name="T3" fmla="*/ 2147483646 h 115"/>
                <a:gd name="T4" fmla="*/ 2147483646 w 60"/>
                <a:gd name="T5" fmla="*/ 2147483646 h 115"/>
                <a:gd name="T6" fmla="*/ 2147483646 w 60"/>
                <a:gd name="T7" fmla="*/ 2147483646 h 115"/>
                <a:gd name="T8" fmla="*/ 2147483646 w 60"/>
                <a:gd name="T9" fmla="*/ 2147483646 h 115"/>
                <a:gd name="T10" fmla="*/ 2147483646 w 60"/>
                <a:gd name="T11" fmla="*/ 2147483646 h 115"/>
                <a:gd name="T12" fmla="*/ 2147483646 w 60"/>
                <a:gd name="T13" fmla="*/ 2147483646 h 115"/>
                <a:gd name="T14" fmla="*/ 2147483646 w 60"/>
                <a:gd name="T15" fmla="*/ 2147483646 h 115"/>
                <a:gd name="T16" fmla="*/ 2147483646 w 60"/>
                <a:gd name="T17" fmla="*/ 2147483646 h 115"/>
                <a:gd name="T18" fmla="*/ 0 w 60"/>
                <a:gd name="T19" fmla="*/ 2147483646 h 115"/>
                <a:gd name="T20" fmla="*/ 2147483646 w 60"/>
                <a:gd name="T21" fmla="*/ 0 h 115"/>
                <a:gd name="T22" fmla="*/ 2147483646 w 60"/>
                <a:gd name="T23" fmla="*/ 0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115"/>
                <a:gd name="T38" fmla="*/ 60 w 60"/>
                <a:gd name="T39" fmla="*/ 115 h 1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115">
                  <a:moveTo>
                    <a:pt x="18" y="0"/>
                  </a:moveTo>
                  <a:lnTo>
                    <a:pt x="56" y="36"/>
                  </a:lnTo>
                  <a:lnTo>
                    <a:pt x="40" y="53"/>
                  </a:lnTo>
                  <a:lnTo>
                    <a:pt x="40" y="63"/>
                  </a:lnTo>
                  <a:lnTo>
                    <a:pt x="60" y="83"/>
                  </a:lnTo>
                  <a:lnTo>
                    <a:pt x="59" y="102"/>
                  </a:lnTo>
                  <a:lnTo>
                    <a:pt x="25" y="115"/>
                  </a:lnTo>
                  <a:lnTo>
                    <a:pt x="4" y="88"/>
                  </a:lnTo>
                  <a:lnTo>
                    <a:pt x="9" y="54"/>
                  </a:lnTo>
                  <a:lnTo>
                    <a:pt x="0" y="29"/>
                  </a:lnTo>
                  <a:lnTo>
                    <a:pt x="18" y="0"/>
                  </a:lnTo>
                  <a:close/>
                </a:path>
              </a:pathLst>
            </a:custGeom>
            <a:grpFill/>
            <a:ln>
              <a:noFill/>
            </a:ln>
          </p:spPr>
          <p:txBody>
            <a:bodyPr/>
            <a:lstStyle/>
            <a:p>
              <a:endParaRPr lang="en-US" sz="1200"/>
            </a:p>
          </p:txBody>
        </p:sp>
        <p:sp>
          <p:nvSpPr>
            <p:cNvPr id="1049587" name="Freeform 233"/>
            <p:cNvSpPr/>
            <p:nvPr/>
          </p:nvSpPr>
          <p:spPr bwMode="gray">
            <a:xfrm>
              <a:off x="5258992" y="4422879"/>
              <a:ext cx="67865" cy="76200"/>
            </a:xfrm>
            <a:custGeom>
              <a:avLst/>
              <a:gdLst>
                <a:gd name="T0" fmla="*/ 2147483646 w 57"/>
                <a:gd name="T1" fmla="*/ 0 h 64"/>
                <a:gd name="T2" fmla="*/ 2147483646 w 57"/>
                <a:gd name="T3" fmla="*/ 2147483646 h 64"/>
                <a:gd name="T4" fmla="*/ 2147483646 w 57"/>
                <a:gd name="T5" fmla="*/ 0 h 64"/>
                <a:gd name="T6" fmla="*/ 2147483646 w 57"/>
                <a:gd name="T7" fmla="*/ 0 h 64"/>
                <a:gd name="T8" fmla="*/ 2147483646 w 57"/>
                <a:gd name="T9" fmla="*/ 2147483646 h 64"/>
                <a:gd name="T10" fmla="*/ 2147483646 w 57"/>
                <a:gd name="T11" fmla="*/ 2147483646 h 64"/>
                <a:gd name="T12" fmla="*/ 2147483646 w 57"/>
                <a:gd name="T13" fmla="*/ 2147483646 h 64"/>
                <a:gd name="T14" fmla="*/ 2147483646 w 57"/>
                <a:gd name="T15" fmla="*/ 2147483646 h 64"/>
                <a:gd name="T16" fmla="*/ 2147483646 w 57"/>
                <a:gd name="T17" fmla="*/ 2147483646 h 64"/>
                <a:gd name="T18" fmla="*/ 0 w 57"/>
                <a:gd name="T19" fmla="*/ 2147483646 h 64"/>
                <a:gd name="T20" fmla="*/ 2147483646 w 57"/>
                <a:gd name="T21" fmla="*/ 2147483646 h 64"/>
                <a:gd name="T22" fmla="*/ 2147483646 w 57"/>
                <a:gd name="T23" fmla="*/ 0 h 64"/>
                <a:gd name="T24" fmla="*/ 2147483646 w 57"/>
                <a:gd name="T25" fmla="*/ 0 h 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
                <a:gd name="T40" fmla="*/ 0 h 64"/>
                <a:gd name="T41" fmla="*/ 57 w 57"/>
                <a:gd name="T42" fmla="*/ 64 h 6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 h="64">
                  <a:moveTo>
                    <a:pt x="14" y="0"/>
                  </a:moveTo>
                  <a:lnTo>
                    <a:pt x="26" y="10"/>
                  </a:lnTo>
                  <a:lnTo>
                    <a:pt x="41" y="0"/>
                  </a:lnTo>
                  <a:lnTo>
                    <a:pt x="57" y="0"/>
                  </a:lnTo>
                  <a:lnTo>
                    <a:pt x="54" y="7"/>
                  </a:lnTo>
                  <a:lnTo>
                    <a:pt x="48" y="20"/>
                  </a:lnTo>
                  <a:lnTo>
                    <a:pt x="48" y="52"/>
                  </a:lnTo>
                  <a:lnTo>
                    <a:pt x="18" y="64"/>
                  </a:lnTo>
                  <a:lnTo>
                    <a:pt x="19" y="43"/>
                  </a:lnTo>
                  <a:lnTo>
                    <a:pt x="0" y="25"/>
                  </a:lnTo>
                  <a:lnTo>
                    <a:pt x="1" y="16"/>
                  </a:lnTo>
                  <a:lnTo>
                    <a:pt x="14" y="0"/>
                  </a:lnTo>
                  <a:close/>
                </a:path>
              </a:pathLst>
            </a:custGeom>
            <a:grpFill/>
            <a:ln>
              <a:noFill/>
            </a:ln>
          </p:spPr>
          <p:txBody>
            <a:bodyPr/>
            <a:lstStyle/>
            <a:p>
              <a:endParaRPr lang="en-US" sz="1200"/>
            </a:p>
          </p:txBody>
        </p:sp>
        <p:sp>
          <p:nvSpPr>
            <p:cNvPr id="1049588" name="Freeform 234"/>
            <p:cNvSpPr/>
            <p:nvPr/>
          </p:nvSpPr>
          <p:spPr bwMode="gray">
            <a:xfrm>
              <a:off x="5322095" y="4427643"/>
              <a:ext cx="46435" cy="70247"/>
            </a:xfrm>
            <a:custGeom>
              <a:avLst/>
              <a:gdLst>
                <a:gd name="T0" fmla="*/ 2147483646 w 39"/>
                <a:gd name="T1" fmla="*/ 0 h 59"/>
                <a:gd name="T2" fmla="*/ 2147483646 w 39"/>
                <a:gd name="T3" fmla="*/ 2147483646 h 59"/>
                <a:gd name="T4" fmla="*/ 2147483646 w 39"/>
                <a:gd name="T5" fmla="*/ 2147483646 h 59"/>
                <a:gd name="T6" fmla="*/ 2147483646 w 39"/>
                <a:gd name="T7" fmla="*/ 2147483646 h 59"/>
                <a:gd name="T8" fmla="*/ 0 w 39"/>
                <a:gd name="T9" fmla="*/ 2147483646 h 59"/>
                <a:gd name="T10" fmla="*/ 0 w 39"/>
                <a:gd name="T11" fmla="*/ 2147483646 h 59"/>
                <a:gd name="T12" fmla="*/ 2147483646 w 39"/>
                <a:gd name="T13" fmla="*/ 0 h 59"/>
                <a:gd name="T14" fmla="*/ 2147483646 w 39"/>
                <a:gd name="T15" fmla="*/ 0 h 59"/>
                <a:gd name="T16" fmla="*/ 0 60000 65536"/>
                <a:gd name="T17" fmla="*/ 0 60000 65536"/>
                <a:gd name="T18" fmla="*/ 0 60000 65536"/>
                <a:gd name="T19" fmla="*/ 0 60000 65536"/>
                <a:gd name="T20" fmla="*/ 0 60000 65536"/>
                <a:gd name="T21" fmla="*/ 0 60000 65536"/>
                <a:gd name="T22" fmla="*/ 0 60000 65536"/>
                <a:gd name="T23" fmla="*/ 0 60000 65536"/>
                <a:gd name="T24" fmla="*/ 0 w 39"/>
                <a:gd name="T25" fmla="*/ 0 h 59"/>
                <a:gd name="T26" fmla="*/ 39 w 39"/>
                <a:gd name="T27" fmla="*/ 59 h 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 h="59">
                  <a:moveTo>
                    <a:pt x="8" y="0"/>
                  </a:moveTo>
                  <a:lnTo>
                    <a:pt x="39" y="20"/>
                  </a:lnTo>
                  <a:lnTo>
                    <a:pt x="24" y="51"/>
                  </a:lnTo>
                  <a:lnTo>
                    <a:pt x="17" y="59"/>
                  </a:lnTo>
                  <a:lnTo>
                    <a:pt x="0" y="48"/>
                  </a:lnTo>
                  <a:lnTo>
                    <a:pt x="0" y="14"/>
                  </a:lnTo>
                  <a:lnTo>
                    <a:pt x="8" y="0"/>
                  </a:lnTo>
                  <a:close/>
                </a:path>
              </a:pathLst>
            </a:custGeom>
            <a:grpFill/>
            <a:ln>
              <a:noFill/>
            </a:ln>
          </p:spPr>
          <p:txBody>
            <a:bodyPr/>
            <a:lstStyle/>
            <a:p>
              <a:endParaRPr lang="en-US" sz="1200"/>
            </a:p>
          </p:txBody>
        </p:sp>
        <p:sp>
          <p:nvSpPr>
            <p:cNvPr id="1049589" name="Freeform 235"/>
            <p:cNvSpPr/>
            <p:nvPr/>
          </p:nvSpPr>
          <p:spPr bwMode="gray">
            <a:xfrm>
              <a:off x="4848226" y="4514559"/>
              <a:ext cx="94060" cy="111919"/>
            </a:xfrm>
            <a:custGeom>
              <a:avLst/>
              <a:gdLst>
                <a:gd name="T0" fmla="*/ 2147483646 w 79"/>
                <a:gd name="T1" fmla="*/ 0 h 94"/>
                <a:gd name="T2" fmla="*/ 2147483646 w 79"/>
                <a:gd name="T3" fmla="*/ 2147483646 h 94"/>
                <a:gd name="T4" fmla="*/ 2147483646 w 79"/>
                <a:gd name="T5" fmla="*/ 2147483646 h 94"/>
                <a:gd name="T6" fmla="*/ 0 w 79"/>
                <a:gd name="T7" fmla="*/ 2147483646 h 94"/>
                <a:gd name="T8" fmla="*/ 2147483646 w 79"/>
                <a:gd name="T9" fmla="*/ 2147483646 h 94"/>
                <a:gd name="T10" fmla="*/ 2147483646 w 79"/>
                <a:gd name="T11" fmla="*/ 2147483646 h 94"/>
                <a:gd name="T12" fmla="*/ 2147483646 w 79"/>
                <a:gd name="T13" fmla="*/ 2147483646 h 94"/>
                <a:gd name="T14" fmla="*/ 2147483646 w 79"/>
                <a:gd name="T15" fmla="*/ 2147483646 h 94"/>
                <a:gd name="T16" fmla="*/ 2147483646 w 79"/>
                <a:gd name="T17" fmla="*/ 2147483646 h 94"/>
                <a:gd name="T18" fmla="*/ 2147483646 w 79"/>
                <a:gd name="T19" fmla="*/ 2147483646 h 94"/>
                <a:gd name="T20" fmla="*/ 2147483646 w 79"/>
                <a:gd name="T21" fmla="*/ 2147483646 h 94"/>
                <a:gd name="T22" fmla="*/ 2147483646 w 79"/>
                <a:gd name="T23" fmla="*/ 0 h 94"/>
                <a:gd name="T24" fmla="*/ 2147483646 w 79"/>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9"/>
                <a:gd name="T40" fmla="*/ 0 h 94"/>
                <a:gd name="T41" fmla="*/ 79 w 79"/>
                <a:gd name="T42" fmla="*/ 94 h 9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9" h="94">
                  <a:moveTo>
                    <a:pt x="31" y="0"/>
                  </a:moveTo>
                  <a:lnTo>
                    <a:pt x="6" y="16"/>
                  </a:lnTo>
                  <a:lnTo>
                    <a:pt x="3" y="38"/>
                  </a:lnTo>
                  <a:lnTo>
                    <a:pt x="0" y="46"/>
                  </a:lnTo>
                  <a:lnTo>
                    <a:pt x="14" y="61"/>
                  </a:lnTo>
                  <a:lnTo>
                    <a:pt x="7" y="68"/>
                  </a:lnTo>
                  <a:lnTo>
                    <a:pt x="10" y="88"/>
                  </a:lnTo>
                  <a:lnTo>
                    <a:pt x="37" y="94"/>
                  </a:lnTo>
                  <a:lnTo>
                    <a:pt x="79" y="45"/>
                  </a:lnTo>
                  <a:lnTo>
                    <a:pt x="79" y="26"/>
                  </a:lnTo>
                  <a:lnTo>
                    <a:pt x="60" y="25"/>
                  </a:lnTo>
                  <a:lnTo>
                    <a:pt x="31" y="0"/>
                  </a:lnTo>
                  <a:close/>
                </a:path>
              </a:pathLst>
            </a:custGeom>
            <a:grpFill/>
            <a:ln>
              <a:noFill/>
            </a:ln>
          </p:spPr>
          <p:txBody>
            <a:bodyPr/>
            <a:lstStyle/>
            <a:p>
              <a:endParaRPr lang="en-US" sz="1200"/>
            </a:p>
          </p:txBody>
        </p:sp>
        <p:sp>
          <p:nvSpPr>
            <p:cNvPr id="1049590" name="Freeform 236"/>
            <p:cNvSpPr/>
            <p:nvPr/>
          </p:nvSpPr>
          <p:spPr bwMode="gray">
            <a:xfrm>
              <a:off x="4839891" y="4547895"/>
              <a:ext cx="236934" cy="346472"/>
            </a:xfrm>
            <a:custGeom>
              <a:avLst/>
              <a:gdLst>
                <a:gd name="T0" fmla="*/ 2147483646 w 199"/>
                <a:gd name="T1" fmla="*/ 2147483646 h 291"/>
                <a:gd name="T2" fmla="*/ 0 w 199"/>
                <a:gd name="T3" fmla="*/ 2147483646 h 291"/>
                <a:gd name="T4" fmla="*/ 2147483646 w 199"/>
                <a:gd name="T5" fmla="*/ 2147483646 h 291"/>
                <a:gd name="T6" fmla="*/ 2147483646 w 199"/>
                <a:gd name="T7" fmla="*/ 2147483646 h 291"/>
                <a:gd name="T8" fmla="*/ 2147483646 w 199"/>
                <a:gd name="T9" fmla="*/ 2147483646 h 291"/>
                <a:gd name="T10" fmla="*/ 2147483646 w 199"/>
                <a:gd name="T11" fmla="*/ 2147483646 h 291"/>
                <a:gd name="T12" fmla="*/ 2147483646 w 199"/>
                <a:gd name="T13" fmla="*/ 2147483646 h 291"/>
                <a:gd name="T14" fmla="*/ 2147483646 w 199"/>
                <a:gd name="T15" fmla="*/ 2147483646 h 291"/>
                <a:gd name="T16" fmla="*/ 2147483646 w 199"/>
                <a:gd name="T17" fmla="*/ 2147483646 h 291"/>
                <a:gd name="T18" fmla="*/ 2147483646 w 199"/>
                <a:gd name="T19" fmla="*/ 2147483646 h 291"/>
                <a:gd name="T20" fmla="*/ 2147483646 w 199"/>
                <a:gd name="T21" fmla="*/ 2147483646 h 291"/>
                <a:gd name="T22" fmla="*/ 2147483646 w 199"/>
                <a:gd name="T23" fmla="*/ 2147483646 h 291"/>
                <a:gd name="T24" fmla="*/ 2147483646 w 199"/>
                <a:gd name="T25" fmla="*/ 2147483646 h 291"/>
                <a:gd name="T26" fmla="*/ 2147483646 w 199"/>
                <a:gd name="T27" fmla="*/ 2147483646 h 291"/>
                <a:gd name="T28" fmla="*/ 2147483646 w 199"/>
                <a:gd name="T29" fmla="*/ 2147483646 h 291"/>
                <a:gd name="T30" fmla="*/ 2147483646 w 199"/>
                <a:gd name="T31" fmla="*/ 2147483646 h 291"/>
                <a:gd name="T32" fmla="*/ 2147483646 w 199"/>
                <a:gd name="T33" fmla="*/ 2147483646 h 291"/>
                <a:gd name="T34" fmla="*/ 2147483646 w 199"/>
                <a:gd name="T35" fmla="*/ 0 h 291"/>
                <a:gd name="T36" fmla="*/ 2147483646 w 199"/>
                <a:gd name="T37" fmla="*/ 2147483646 h 291"/>
                <a:gd name="T38" fmla="*/ 2147483646 w 199"/>
                <a:gd name="T39" fmla="*/ 2147483646 h 291"/>
                <a:gd name="T40" fmla="*/ 2147483646 w 199"/>
                <a:gd name="T41" fmla="*/ 2147483646 h 291"/>
                <a:gd name="T42" fmla="*/ 2147483646 w 199"/>
                <a:gd name="T43" fmla="*/ 2147483646 h 291"/>
                <a:gd name="T44" fmla="*/ 2147483646 w 199"/>
                <a:gd name="T45" fmla="*/ 2147483646 h 2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9"/>
                <a:gd name="T70" fmla="*/ 0 h 291"/>
                <a:gd name="T71" fmla="*/ 199 w 199"/>
                <a:gd name="T72" fmla="*/ 291 h 29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9" h="291">
                  <a:moveTo>
                    <a:pt x="10" y="44"/>
                  </a:moveTo>
                  <a:lnTo>
                    <a:pt x="0" y="54"/>
                  </a:lnTo>
                  <a:lnTo>
                    <a:pt x="1" y="70"/>
                  </a:lnTo>
                  <a:lnTo>
                    <a:pt x="89" y="232"/>
                  </a:lnTo>
                  <a:lnTo>
                    <a:pt x="182" y="291"/>
                  </a:lnTo>
                  <a:lnTo>
                    <a:pt x="196" y="267"/>
                  </a:lnTo>
                  <a:lnTo>
                    <a:pt x="199" y="215"/>
                  </a:lnTo>
                  <a:lnTo>
                    <a:pt x="192" y="182"/>
                  </a:lnTo>
                  <a:lnTo>
                    <a:pt x="166" y="139"/>
                  </a:lnTo>
                  <a:lnTo>
                    <a:pt x="152" y="145"/>
                  </a:lnTo>
                  <a:lnTo>
                    <a:pt x="145" y="152"/>
                  </a:lnTo>
                  <a:lnTo>
                    <a:pt x="115" y="118"/>
                  </a:lnTo>
                  <a:lnTo>
                    <a:pt x="123" y="78"/>
                  </a:lnTo>
                  <a:lnTo>
                    <a:pt x="157" y="56"/>
                  </a:lnTo>
                  <a:lnTo>
                    <a:pt x="154" y="35"/>
                  </a:lnTo>
                  <a:lnTo>
                    <a:pt x="119" y="33"/>
                  </a:lnTo>
                  <a:lnTo>
                    <a:pt x="101" y="2"/>
                  </a:lnTo>
                  <a:lnTo>
                    <a:pt x="92" y="0"/>
                  </a:lnTo>
                  <a:lnTo>
                    <a:pt x="92" y="18"/>
                  </a:lnTo>
                  <a:lnTo>
                    <a:pt x="46" y="71"/>
                  </a:lnTo>
                  <a:lnTo>
                    <a:pt x="13" y="64"/>
                  </a:lnTo>
                  <a:lnTo>
                    <a:pt x="10" y="44"/>
                  </a:lnTo>
                  <a:close/>
                </a:path>
              </a:pathLst>
            </a:custGeom>
            <a:grpFill/>
            <a:ln>
              <a:noFill/>
            </a:ln>
          </p:spPr>
          <p:txBody>
            <a:bodyPr/>
            <a:lstStyle/>
            <a:p>
              <a:endParaRPr lang="en-US" sz="1200"/>
            </a:p>
          </p:txBody>
        </p:sp>
        <p:sp>
          <p:nvSpPr>
            <p:cNvPr id="1049591" name="Freeform 237"/>
            <p:cNvSpPr/>
            <p:nvPr/>
          </p:nvSpPr>
          <p:spPr bwMode="gray">
            <a:xfrm>
              <a:off x="5062539" y="4722917"/>
              <a:ext cx="216694" cy="257175"/>
            </a:xfrm>
            <a:custGeom>
              <a:avLst/>
              <a:gdLst>
                <a:gd name="T0" fmla="*/ 0 w 182"/>
                <a:gd name="T1" fmla="*/ 2147483646 h 216"/>
                <a:gd name="T2" fmla="*/ 2147483646 w 182"/>
                <a:gd name="T3" fmla="*/ 0 h 216"/>
                <a:gd name="T4" fmla="*/ 2147483646 w 182"/>
                <a:gd name="T5" fmla="*/ 2147483646 h 216"/>
                <a:gd name="T6" fmla="*/ 2147483646 w 182"/>
                <a:gd name="T7" fmla="*/ 2147483646 h 216"/>
                <a:gd name="T8" fmla="*/ 2147483646 w 182"/>
                <a:gd name="T9" fmla="*/ 2147483646 h 216"/>
                <a:gd name="T10" fmla="*/ 2147483646 w 182"/>
                <a:gd name="T11" fmla="*/ 2147483646 h 216"/>
                <a:gd name="T12" fmla="*/ 2147483646 w 182"/>
                <a:gd name="T13" fmla="*/ 2147483646 h 216"/>
                <a:gd name="T14" fmla="*/ 2147483646 w 182"/>
                <a:gd name="T15" fmla="*/ 2147483646 h 216"/>
                <a:gd name="T16" fmla="*/ 2147483646 w 182"/>
                <a:gd name="T17" fmla="*/ 2147483646 h 216"/>
                <a:gd name="T18" fmla="*/ 2147483646 w 182"/>
                <a:gd name="T19" fmla="*/ 2147483646 h 216"/>
                <a:gd name="T20" fmla="*/ 2147483646 w 182"/>
                <a:gd name="T21" fmla="*/ 2147483646 h 216"/>
                <a:gd name="T22" fmla="*/ 2147483646 w 182"/>
                <a:gd name="T23" fmla="*/ 2147483646 h 216"/>
                <a:gd name="T24" fmla="*/ 2147483646 w 182"/>
                <a:gd name="T25" fmla="*/ 2147483646 h 216"/>
                <a:gd name="T26" fmla="*/ 2147483646 w 182"/>
                <a:gd name="T27" fmla="*/ 2147483646 h 216"/>
                <a:gd name="T28" fmla="*/ 2147483646 w 182"/>
                <a:gd name="T29" fmla="*/ 2147483646 h 216"/>
                <a:gd name="T30" fmla="*/ 2147483646 w 182"/>
                <a:gd name="T31" fmla="*/ 2147483646 h 216"/>
                <a:gd name="T32" fmla="*/ 2147483646 w 182"/>
                <a:gd name="T33" fmla="*/ 2147483646 h 216"/>
                <a:gd name="T34" fmla="*/ 2147483646 w 182"/>
                <a:gd name="T35" fmla="*/ 2147483646 h 216"/>
                <a:gd name="T36" fmla="*/ 2147483646 w 182"/>
                <a:gd name="T37" fmla="*/ 2147483646 h 216"/>
                <a:gd name="T38" fmla="*/ 0 w 182"/>
                <a:gd name="T39" fmla="*/ 2147483646 h 216"/>
                <a:gd name="T40" fmla="*/ 0 w 182"/>
                <a:gd name="T41" fmla="*/ 2147483646 h 2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2"/>
                <a:gd name="T64" fmla="*/ 0 h 216"/>
                <a:gd name="T65" fmla="*/ 182 w 182"/>
                <a:gd name="T66" fmla="*/ 216 h 2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2" h="216">
                  <a:moveTo>
                    <a:pt x="0" y="18"/>
                  </a:moveTo>
                  <a:lnTo>
                    <a:pt x="43" y="0"/>
                  </a:lnTo>
                  <a:lnTo>
                    <a:pt x="56" y="1"/>
                  </a:lnTo>
                  <a:lnTo>
                    <a:pt x="67" y="41"/>
                  </a:lnTo>
                  <a:lnTo>
                    <a:pt x="132" y="63"/>
                  </a:lnTo>
                  <a:lnTo>
                    <a:pt x="142" y="95"/>
                  </a:lnTo>
                  <a:lnTo>
                    <a:pt x="170" y="99"/>
                  </a:lnTo>
                  <a:lnTo>
                    <a:pt x="182" y="128"/>
                  </a:lnTo>
                  <a:lnTo>
                    <a:pt x="172" y="153"/>
                  </a:lnTo>
                  <a:lnTo>
                    <a:pt x="129" y="157"/>
                  </a:lnTo>
                  <a:lnTo>
                    <a:pt x="112" y="199"/>
                  </a:lnTo>
                  <a:lnTo>
                    <a:pt x="78" y="197"/>
                  </a:lnTo>
                  <a:lnTo>
                    <a:pt x="68" y="196"/>
                  </a:lnTo>
                  <a:lnTo>
                    <a:pt x="47" y="216"/>
                  </a:lnTo>
                  <a:lnTo>
                    <a:pt x="38" y="214"/>
                  </a:lnTo>
                  <a:lnTo>
                    <a:pt x="4" y="136"/>
                  </a:lnTo>
                  <a:lnTo>
                    <a:pt x="13" y="122"/>
                  </a:lnTo>
                  <a:lnTo>
                    <a:pt x="17" y="67"/>
                  </a:lnTo>
                  <a:lnTo>
                    <a:pt x="8" y="34"/>
                  </a:lnTo>
                  <a:lnTo>
                    <a:pt x="0" y="18"/>
                  </a:lnTo>
                  <a:close/>
                </a:path>
              </a:pathLst>
            </a:custGeom>
            <a:grpFill/>
            <a:ln>
              <a:noFill/>
            </a:ln>
          </p:spPr>
          <p:txBody>
            <a:bodyPr/>
            <a:lstStyle/>
            <a:p>
              <a:endParaRPr lang="en-US" sz="1200"/>
            </a:p>
          </p:txBody>
        </p:sp>
        <p:sp>
          <p:nvSpPr>
            <p:cNvPr id="1049592" name="Freeform 238"/>
            <p:cNvSpPr/>
            <p:nvPr/>
          </p:nvSpPr>
          <p:spPr bwMode="gray">
            <a:xfrm>
              <a:off x="5201841" y="4911037"/>
              <a:ext cx="146447" cy="146447"/>
            </a:xfrm>
            <a:custGeom>
              <a:avLst/>
              <a:gdLst>
                <a:gd name="T0" fmla="*/ 2147483646 w 123"/>
                <a:gd name="T1" fmla="*/ 0 h 123"/>
                <a:gd name="T2" fmla="*/ 2147483646 w 123"/>
                <a:gd name="T3" fmla="*/ 2147483646 h 123"/>
                <a:gd name="T4" fmla="*/ 2147483646 w 123"/>
                <a:gd name="T5" fmla="*/ 2147483646 h 123"/>
                <a:gd name="T6" fmla="*/ 2147483646 w 123"/>
                <a:gd name="T7" fmla="*/ 2147483646 h 123"/>
                <a:gd name="T8" fmla="*/ 2147483646 w 123"/>
                <a:gd name="T9" fmla="*/ 2147483646 h 123"/>
                <a:gd name="T10" fmla="*/ 2147483646 w 123"/>
                <a:gd name="T11" fmla="*/ 2147483646 h 123"/>
                <a:gd name="T12" fmla="*/ 2147483646 w 123"/>
                <a:gd name="T13" fmla="*/ 2147483646 h 123"/>
                <a:gd name="T14" fmla="*/ 2147483646 w 123"/>
                <a:gd name="T15" fmla="*/ 2147483646 h 123"/>
                <a:gd name="T16" fmla="*/ 2147483646 w 123"/>
                <a:gd name="T17" fmla="*/ 2147483646 h 123"/>
                <a:gd name="T18" fmla="*/ 2147483646 w 123"/>
                <a:gd name="T19" fmla="*/ 2147483646 h 123"/>
                <a:gd name="T20" fmla="*/ 2147483646 w 123"/>
                <a:gd name="T21" fmla="*/ 2147483646 h 123"/>
                <a:gd name="T22" fmla="*/ 2147483646 w 123"/>
                <a:gd name="T23" fmla="*/ 2147483646 h 123"/>
                <a:gd name="T24" fmla="*/ 0 w 123"/>
                <a:gd name="T25" fmla="*/ 2147483646 h 123"/>
                <a:gd name="T26" fmla="*/ 2147483646 w 123"/>
                <a:gd name="T27" fmla="*/ 2147483646 h 123"/>
                <a:gd name="T28" fmla="*/ 2147483646 w 123"/>
                <a:gd name="T29" fmla="*/ 0 h 123"/>
                <a:gd name="T30" fmla="*/ 2147483646 w 123"/>
                <a:gd name="T31" fmla="*/ 0 h 1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3"/>
                <a:gd name="T49" fmla="*/ 0 h 123"/>
                <a:gd name="T50" fmla="*/ 123 w 123"/>
                <a:gd name="T51" fmla="*/ 123 h 1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3" h="123">
                  <a:moveTo>
                    <a:pt x="55" y="0"/>
                  </a:moveTo>
                  <a:lnTo>
                    <a:pt x="67" y="12"/>
                  </a:lnTo>
                  <a:lnTo>
                    <a:pt x="66" y="39"/>
                  </a:lnTo>
                  <a:lnTo>
                    <a:pt x="98" y="37"/>
                  </a:lnTo>
                  <a:lnTo>
                    <a:pt x="123" y="69"/>
                  </a:lnTo>
                  <a:lnTo>
                    <a:pt x="122" y="98"/>
                  </a:lnTo>
                  <a:lnTo>
                    <a:pt x="105" y="122"/>
                  </a:lnTo>
                  <a:lnTo>
                    <a:pt x="72" y="123"/>
                  </a:lnTo>
                  <a:lnTo>
                    <a:pt x="71" y="110"/>
                  </a:lnTo>
                  <a:lnTo>
                    <a:pt x="80" y="88"/>
                  </a:lnTo>
                  <a:lnTo>
                    <a:pt x="48" y="67"/>
                  </a:lnTo>
                  <a:lnTo>
                    <a:pt x="21" y="67"/>
                  </a:lnTo>
                  <a:lnTo>
                    <a:pt x="0" y="45"/>
                  </a:lnTo>
                  <a:lnTo>
                    <a:pt x="15" y="3"/>
                  </a:lnTo>
                  <a:lnTo>
                    <a:pt x="55" y="0"/>
                  </a:lnTo>
                  <a:close/>
                </a:path>
              </a:pathLst>
            </a:custGeom>
            <a:grpFill/>
            <a:ln>
              <a:noFill/>
            </a:ln>
          </p:spPr>
          <p:txBody>
            <a:bodyPr/>
            <a:lstStyle/>
            <a:p>
              <a:endParaRPr lang="en-US" sz="1200"/>
            </a:p>
          </p:txBody>
        </p:sp>
        <p:sp>
          <p:nvSpPr>
            <p:cNvPr id="1049593" name="Freeform 239"/>
            <p:cNvSpPr/>
            <p:nvPr/>
          </p:nvSpPr>
          <p:spPr bwMode="gray">
            <a:xfrm>
              <a:off x="5307806" y="5113443"/>
              <a:ext cx="96441" cy="97631"/>
            </a:xfrm>
            <a:custGeom>
              <a:avLst/>
              <a:gdLst>
                <a:gd name="T0" fmla="*/ 2147483646 w 81"/>
                <a:gd name="T1" fmla="*/ 0 h 82"/>
                <a:gd name="T2" fmla="*/ 0 w 81"/>
                <a:gd name="T3" fmla="*/ 2147483646 h 82"/>
                <a:gd name="T4" fmla="*/ 2147483646 w 81"/>
                <a:gd name="T5" fmla="*/ 2147483646 h 82"/>
                <a:gd name="T6" fmla="*/ 2147483646 w 81"/>
                <a:gd name="T7" fmla="*/ 2147483646 h 82"/>
                <a:gd name="T8" fmla="*/ 2147483646 w 81"/>
                <a:gd name="T9" fmla="*/ 2147483646 h 82"/>
                <a:gd name="T10" fmla="*/ 2147483646 w 81"/>
                <a:gd name="T11" fmla="*/ 0 h 82"/>
                <a:gd name="T12" fmla="*/ 2147483646 w 81"/>
                <a:gd name="T13" fmla="*/ 0 h 82"/>
                <a:gd name="T14" fmla="*/ 0 60000 65536"/>
                <a:gd name="T15" fmla="*/ 0 60000 65536"/>
                <a:gd name="T16" fmla="*/ 0 60000 65536"/>
                <a:gd name="T17" fmla="*/ 0 60000 65536"/>
                <a:gd name="T18" fmla="*/ 0 60000 65536"/>
                <a:gd name="T19" fmla="*/ 0 60000 65536"/>
                <a:gd name="T20" fmla="*/ 0 60000 65536"/>
                <a:gd name="T21" fmla="*/ 0 w 81"/>
                <a:gd name="T22" fmla="*/ 0 h 82"/>
                <a:gd name="T23" fmla="*/ 81 w 81"/>
                <a:gd name="T24" fmla="*/ 82 h 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82">
                  <a:moveTo>
                    <a:pt x="11" y="0"/>
                  </a:moveTo>
                  <a:lnTo>
                    <a:pt x="0" y="10"/>
                  </a:lnTo>
                  <a:lnTo>
                    <a:pt x="4" y="72"/>
                  </a:lnTo>
                  <a:lnTo>
                    <a:pt x="38" y="82"/>
                  </a:lnTo>
                  <a:lnTo>
                    <a:pt x="81" y="39"/>
                  </a:lnTo>
                  <a:lnTo>
                    <a:pt x="11" y="0"/>
                  </a:lnTo>
                  <a:close/>
                </a:path>
              </a:pathLst>
            </a:custGeom>
            <a:grpFill/>
            <a:ln>
              <a:noFill/>
            </a:ln>
          </p:spPr>
          <p:txBody>
            <a:bodyPr/>
            <a:lstStyle/>
            <a:p>
              <a:endParaRPr lang="en-US" sz="1200"/>
            </a:p>
          </p:txBody>
        </p:sp>
        <p:sp>
          <p:nvSpPr>
            <p:cNvPr id="1049594" name="Freeform 240"/>
            <p:cNvSpPr/>
            <p:nvPr/>
          </p:nvSpPr>
          <p:spPr bwMode="gray">
            <a:xfrm>
              <a:off x="5088732" y="4962234"/>
              <a:ext cx="275035" cy="653653"/>
            </a:xfrm>
            <a:custGeom>
              <a:avLst/>
              <a:gdLst>
                <a:gd name="T0" fmla="*/ 2147483646 w 231"/>
                <a:gd name="T1" fmla="*/ 2147483646 h 549"/>
                <a:gd name="T2" fmla="*/ 2147483646 w 231"/>
                <a:gd name="T3" fmla="*/ 2147483646 h 549"/>
                <a:gd name="T4" fmla="*/ 2147483646 w 231"/>
                <a:gd name="T5" fmla="*/ 2147483646 h 549"/>
                <a:gd name="T6" fmla="*/ 2147483646 w 231"/>
                <a:gd name="T7" fmla="*/ 2147483646 h 549"/>
                <a:gd name="T8" fmla="*/ 2147483646 w 231"/>
                <a:gd name="T9" fmla="*/ 2147483646 h 549"/>
                <a:gd name="T10" fmla="*/ 2147483646 w 231"/>
                <a:gd name="T11" fmla="*/ 2147483646 h 549"/>
                <a:gd name="T12" fmla="*/ 2147483646 w 231"/>
                <a:gd name="T13" fmla="*/ 2147483646 h 549"/>
                <a:gd name="T14" fmla="*/ 2147483646 w 231"/>
                <a:gd name="T15" fmla="*/ 2147483646 h 549"/>
                <a:gd name="T16" fmla="*/ 2147483646 w 231"/>
                <a:gd name="T17" fmla="*/ 2147483646 h 549"/>
                <a:gd name="T18" fmla="*/ 2147483646 w 231"/>
                <a:gd name="T19" fmla="*/ 2147483646 h 549"/>
                <a:gd name="T20" fmla="*/ 2147483646 w 231"/>
                <a:gd name="T21" fmla="*/ 2147483646 h 549"/>
                <a:gd name="T22" fmla="*/ 2147483646 w 231"/>
                <a:gd name="T23" fmla="*/ 2147483646 h 549"/>
                <a:gd name="T24" fmla="*/ 2147483646 w 231"/>
                <a:gd name="T25" fmla="*/ 2147483646 h 549"/>
                <a:gd name="T26" fmla="*/ 2147483646 w 231"/>
                <a:gd name="T27" fmla="*/ 2147483646 h 549"/>
                <a:gd name="T28" fmla="*/ 2147483646 w 231"/>
                <a:gd name="T29" fmla="*/ 2147483646 h 549"/>
                <a:gd name="T30" fmla="*/ 2147483646 w 231"/>
                <a:gd name="T31" fmla="*/ 2147483646 h 549"/>
                <a:gd name="T32" fmla="*/ 2147483646 w 231"/>
                <a:gd name="T33" fmla="*/ 2147483646 h 549"/>
                <a:gd name="T34" fmla="*/ 2147483646 w 231"/>
                <a:gd name="T35" fmla="*/ 2147483646 h 549"/>
                <a:gd name="T36" fmla="*/ 2147483646 w 231"/>
                <a:gd name="T37" fmla="*/ 2147483646 h 549"/>
                <a:gd name="T38" fmla="*/ 2147483646 w 231"/>
                <a:gd name="T39" fmla="*/ 2147483646 h 549"/>
                <a:gd name="T40" fmla="*/ 2147483646 w 231"/>
                <a:gd name="T41" fmla="*/ 2147483646 h 549"/>
                <a:gd name="T42" fmla="*/ 2147483646 w 231"/>
                <a:gd name="T43" fmla="*/ 2147483646 h 549"/>
                <a:gd name="T44" fmla="*/ 0 w 231"/>
                <a:gd name="T45" fmla="*/ 2147483646 h 549"/>
                <a:gd name="T46" fmla="*/ 2147483646 w 231"/>
                <a:gd name="T47" fmla="*/ 2147483646 h 549"/>
                <a:gd name="T48" fmla="*/ 2147483646 w 231"/>
                <a:gd name="T49" fmla="*/ 2147483646 h 549"/>
                <a:gd name="T50" fmla="*/ 2147483646 w 231"/>
                <a:gd name="T51" fmla="*/ 2147483646 h 549"/>
                <a:gd name="T52" fmla="*/ 2147483646 w 231"/>
                <a:gd name="T53" fmla="*/ 0 h 549"/>
                <a:gd name="T54" fmla="*/ 2147483646 w 231"/>
                <a:gd name="T55" fmla="*/ 2147483646 h 549"/>
                <a:gd name="T56" fmla="*/ 2147483646 w 231"/>
                <a:gd name="T57" fmla="*/ 2147483646 h 549"/>
                <a:gd name="T58" fmla="*/ 2147483646 w 231"/>
                <a:gd name="T59" fmla="*/ 2147483646 h 549"/>
                <a:gd name="T60" fmla="*/ 2147483646 w 231"/>
                <a:gd name="T61" fmla="*/ 2147483646 h 549"/>
                <a:gd name="T62" fmla="*/ 2147483646 w 231"/>
                <a:gd name="T63" fmla="*/ 2147483646 h 549"/>
                <a:gd name="T64" fmla="*/ 2147483646 w 231"/>
                <a:gd name="T65" fmla="*/ 2147483646 h 549"/>
                <a:gd name="T66" fmla="*/ 2147483646 w 231"/>
                <a:gd name="T67" fmla="*/ 2147483646 h 549"/>
                <a:gd name="T68" fmla="*/ 2147483646 w 231"/>
                <a:gd name="T69" fmla="*/ 2147483646 h 549"/>
                <a:gd name="T70" fmla="*/ 2147483646 w 231"/>
                <a:gd name="T71" fmla="*/ 2147483646 h 54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1"/>
                <a:gd name="T109" fmla="*/ 0 h 549"/>
                <a:gd name="T110" fmla="*/ 231 w 231"/>
                <a:gd name="T111" fmla="*/ 549 h 54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1" h="549">
                  <a:moveTo>
                    <a:pt x="222" y="55"/>
                  </a:moveTo>
                  <a:lnTo>
                    <a:pt x="231" y="64"/>
                  </a:lnTo>
                  <a:lnTo>
                    <a:pt x="193" y="122"/>
                  </a:lnTo>
                  <a:lnTo>
                    <a:pt x="180" y="136"/>
                  </a:lnTo>
                  <a:lnTo>
                    <a:pt x="184" y="201"/>
                  </a:lnTo>
                  <a:lnTo>
                    <a:pt x="214" y="238"/>
                  </a:lnTo>
                  <a:lnTo>
                    <a:pt x="190" y="281"/>
                  </a:lnTo>
                  <a:lnTo>
                    <a:pt x="170" y="289"/>
                  </a:lnTo>
                  <a:lnTo>
                    <a:pt x="149" y="289"/>
                  </a:lnTo>
                  <a:lnTo>
                    <a:pt x="154" y="324"/>
                  </a:lnTo>
                  <a:lnTo>
                    <a:pt x="122" y="335"/>
                  </a:lnTo>
                  <a:lnTo>
                    <a:pt x="129" y="363"/>
                  </a:lnTo>
                  <a:lnTo>
                    <a:pt x="109" y="429"/>
                  </a:lnTo>
                  <a:lnTo>
                    <a:pt x="133" y="448"/>
                  </a:lnTo>
                  <a:lnTo>
                    <a:pt x="120" y="482"/>
                  </a:lnTo>
                  <a:lnTo>
                    <a:pt x="97" y="519"/>
                  </a:lnTo>
                  <a:lnTo>
                    <a:pt x="110" y="544"/>
                  </a:lnTo>
                  <a:lnTo>
                    <a:pt x="80" y="549"/>
                  </a:lnTo>
                  <a:lnTo>
                    <a:pt x="55" y="519"/>
                  </a:lnTo>
                  <a:lnTo>
                    <a:pt x="51" y="425"/>
                  </a:lnTo>
                  <a:lnTo>
                    <a:pt x="13" y="267"/>
                  </a:lnTo>
                  <a:lnTo>
                    <a:pt x="25" y="212"/>
                  </a:lnTo>
                  <a:lnTo>
                    <a:pt x="0" y="140"/>
                  </a:lnTo>
                  <a:lnTo>
                    <a:pt x="17" y="49"/>
                  </a:lnTo>
                  <a:lnTo>
                    <a:pt x="31" y="30"/>
                  </a:lnTo>
                  <a:lnTo>
                    <a:pt x="28" y="17"/>
                  </a:lnTo>
                  <a:lnTo>
                    <a:pt x="47" y="0"/>
                  </a:lnTo>
                  <a:lnTo>
                    <a:pt x="90" y="3"/>
                  </a:lnTo>
                  <a:lnTo>
                    <a:pt x="114" y="28"/>
                  </a:lnTo>
                  <a:lnTo>
                    <a:pt x="141" y="29"/>
                  </a:lnTo>
                  <a:lnTo>
                    <a:pt x="170" y="46"/>
                  </a:lnTo>
                  <a:lnTo>
                    <a:pt x="161" y="66"/>
                  </a:lnTo>
                  <a:lnTo>
                    <a:pt x="163" y="85"/>
                  </a:lnTo>
                  <a:lnTo>
                    <a:pt x="203" y="84"/>
                  </a:lnTo>
                  <a:lnTo>
                    <a:pt x="222" y="55"/>
                  </a:lnTo>
                  <a:close/>
                </a:path>
              </a:pathLst>
            </a:custGeom>
            <a:grpFill/>
            <a:ln>
              <a:noFill/>
            </a:ln>
          </p:spPr>
          <p:txBody>
            <a:bodyPr/>
            <a:lstStyle/>
            <a:p>
              <a:endParaRPr lang="en-US" sz="1200"/>
            </a:p>
          </p:txBody>
        </p:sp>
        <p:sp>
          <p:nvSpPr>
            <p:cNvPr id="1049595" name="Freeform 241"/>
            <p:cNvSpPr/>
            <p:nvPr/>
          </p:nvSpPr>
          <p:spPr bwMode="gray">
            <a:xfrm>
              <a:off x="5199460" y="5623030"/>
              <a:ext cx="46434" cy="64294"/>
            </a:xfrm>
            <a:custGeom>
              <a:avLst/>
              <a:gdLst>
                <a:gd name="T0" fmla="*/ 2147483646 w 39"/>
                <a:gd name="T1" fmla="*/ 0 h 54"/>
                <a:gd name="T2" fmla="*/ 0 w 39"/>
                <a:gd name="T3" fmla="*/ 2147483646 h 54"/>
                <a:gd name="T4" fmla="*/ 2147483646 w 39"/>
                <a:gd name="T5" fmla="*/ 2147483646 h 54"/>
                <a:gd name="T6" fmla="*/ 2147483646 w 39"/>
                <a:gd name="T7" fmla="*/ 2147483646 h 54"/>
                <a:gd name="T8" fmla="*/ 2147483646 w 39"/>
                <a:gd name="T9" fmla="*/ 0 h 54"/>
                <a:gd name="T10" fmla="*/ 2147483646 w 39"/>
                <a:gd name="T11" fmla="*/ 0 h 54"/>
                <a:gd name="T12" fmla="*/ 0 60000 65536"/>
                <a:gd name="T13" fmla="*/ 0 60000 65536"/>
                <a:gd name="T14" fmla="*/ 0 60000 65536"/>
                <a:gd name="T15" fmla="*/ 0 60000 65536"/>
                <a:gd name="T16" fmla="*/ 0 60000 65536"/>
                <a:gd name="T17" fmla="*/ 0 60000 65536"/>
                <a:gd name="T18" fmla="*/ 0 w 39"/>
                <a:gd name="T19" fmla="*/ 0 h 54"/>
                <a:gd name="T20" fmla="*/ 39 w 39"/>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39" h="54">
                  <a:moveTo>
                    <a:pt x="22" y="0"/>
                  </a:moveTo>
                  <a:lnTo>
                    <a:pt x="0" y="50"/>
                  </a:lnTo>
                  <a:lnTo>
                    <a:pt x="38" y="54"/>
                  </a:lnTo>
                  <a:lnTo>
                    <a:pt x="39" y="21"/>
                  </a:lnTo>
                  <a:lnTo>
                    <a:pt x="22" y="0"/>
                  </a:lnTo>
                  <a:close/>
                </a:path>
              </a:pathLst>
            </a:custGeom>
            <a:grpFill/>
            <a:ln>
              <a:noFill/>
            </a:ln>
          </p:spPr>
          <p:txBody>
            <a:bodyPr/>
            <a:lstStyle/>
            <a:p>
              <a:endParaRPr lang="en-US" sz="1200"/>
            </a:p>
          </p:txBody>
        </p:sp>
        <p:sp>
          <p:nvSpPr>
            <p:cNvPr id="1049596" name="Freeform 242"/>
            <p:cNvSpPr/>
            <p:nvPr/>
          </p:nvSpPr>
          <p:spPr bwMode="gray">
            <a:xfrm>
              <a:off x="5250658" y="5652796"/>
              <a:ext cx="51197" cy="35719"/>
            </a:xfrm>
            <a:custGeom>
              <a:avLst/>
              <a:gdLst>
                <a:gd name="T0" fmla="*/ 0 w 43"/>
                <a:gd name="T1" fmla="*/ 0 h 30"/>
                <a:gd name="T2" fmla="*/ 2147483646 w 43"/>
                <a:gd name="T3" fmla="*/ 2147483646 h 30"/>
                <a:gd name="T4" fmla="*/ 2147483646 w 43"/>
                <a:gd name="T5" fmla="*/ 2147483646 h 30"/>
                <a:gd name="T6" fmla="*/ 2147483646 w 43"/>
                <a:gd name="T7" fmla="*/ 2147483646 h 30"/>
                <a:gd name="T8" fmla="*/ 2147483646 w 43"/>
                <a:gd name="T9" fmla="*/ 2147483646 h 30"/>
                <a:gd name="T10" fmla="*/ 0 w 43"/>
                <a:gd name="T11" fmla="*/ 0 h 30"/>
                <a:gd name="T12" fmla="*/ 0 w 43"/>
                <a:gd name="T13" fmla="*/ 0 h 30"/>
                <a:gd name="T14" fmla="*/ 0 60000 65536"/>
                <a:gd name="T15" fmla="*/ 0 60000 65536"/>
                <a:gd name="T16" fmla="*/ 0 60000 65536"/>
                <a:gd name="T17" fmla="*/ 0 60000 65536"/>
                <a:gd name="T18" fmla="*/ 0 60000 65536"/>
                <a:gd name="T19" fmla="*/ 0 60000 65536"/>
                <a:gd name="T20" fmla="*/ 0 60000 65536"/>
                <a:gd name="T21" fmla="*/ 0 w 43"/>
                <a:gd name="T22" fmla="*/ 0 h 30"/>
                <a:gd name="T23" fmla="*/ 43 w 43"/>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30">
                  <a:moveTo>
                    <a:pt x="0" y="0"/>
                  </a:moveTo>
                  <a:lnTo>
                    <a:pt x="1" y="30"/>
                  </a:lnTo>
                  <a:lnTo>
                    <a:pt x="24" y="28"/>
                  </a:lnTo>
                  <a:lnTo>
                    <a:pt x="43" y="15"/>
                  </a:lnTo>
                  <a:lnTo>
                    <a:pt x="10" y="8"/>
                  </a:lnTo>
                  <a:lnTo>
                    <a:pt x="0" y="0"/>
                  </a:lnTo>
                  <a:close/>
                </a:path>
              </a:pathLst>
            </a:custGeom>
            <a:grpFill/>
            <a:ln>
              <a:noFill/>
            </a:ln>
          </p:spPr>
          <p:txBody>
            <a:bodyPr/>
            <a:lstStyle/>
            <a:p>
              <a:endParaRPr lang="en-US" sz="1200"/>
            </a:p>
          </p:txBody>
        </p:sp>
        <p:sp>
          <p:nvSpPr>
            <p:cNvPr id="1049597" name="Freeform 243"/>
            <p:cNvSpPr/>
            <p:nvPr/>
          </p:nvSpPr>
          <p:spPr bwMode="gray">
            <a:xfrm>
              <a:off x="5058966" y="4890795"/>
              <a:ext cx="157163" cy="771525"/>
            </a:xfrm>
            <a:custGeom>
              <a:avLst/>
              <a:gdLst>
                <a:gd name="T0" fmla="*/ 2147483646 w 132"/>
                <a:gd name="T1" fmla="*/ 2147483646 h 648"/>
                <a:gd name="T2" fmla="*/ 2147483646 w 132"/>
                <a:gd name="T3" fmla="*/ 2147483646 h 648"/>
                <a:gd name="T4" fmla="*/ 2147483646 w 132"/>
                <a:gd name="T5" fmla="*/ 2147483646 h 648"/>
                <a:gd name="T6" fmla="*/ 2147483646 w 132"/>
                <a:gd name="T7" fmla="*/ 2147483646 h 648"/>
                <a:gd name="T8" fmla="*/ 2147483646 w 132"/>
                <a:gd name="T9" fmla="*/ 2147483646 h 648"/>
                <a:gd name="T10" fmla="*/ 2147483646 w 132"/>
                <a:gd name="T11" fmla="*/ 2147483646 h 648"/>
                <a:gd name="T12" fmla="*/ 2147483646 w 132"/>
                <a:gd name="T13" fmla="*/ 2147483646 h 648"/>
                <a:gd name="T14" fmla="*/ 2147483646 w 132"/>
                <a:gd name="T15" fmla="*/ 2147483646 h 648"/>
                <a:gd name="T16" fmla="*/ 2147483646 w 132"/>
                <a:gd name="T17" fmla="*/ 2147483646 h 648"/>
                <a:gd name="T18" fmla="*/ 2147483646 w 132"/>
                <a:gd name="T19" fmla="*/ 2147483646 h 648"/>
                <a:gd name="T20" fmla="*/ 2147483646 w 132"/>
                <a:gd name="T21" fmla="*/ 2147483646 h 648"/>
                <a:gd name="T22" fmla="*/ 2147483646 w 132"/>
                <a:gd name="T23" fmla="*/ 2147483646 h 648"/>
                <a:gd name="T24" fmla="*/ 2147483646 w 132"/>
                <a:gd name="T25" fmla="*/ 2147483646 h 648"/>
                <a:gd name="T26" fmla="*/ 2147483646 w 132"/>
                <a:gd name="T27" fmla="*/ 2147483646 h 648"/>
                <a:gd name="T28" fmla="*/ 0 w 132"/>
                <a:gd name="T29" fmla="*/ 2147483646 h 648"/>
                <a:gd name="T30" fmla="*/ 2147483646 w 132"/>
                <a:gd name="T31" fmla="*/ 0 h 648"/>
                <a:gd name="T32" fmla="*/ 2147483646 w 132"/>
                <a:gd name="T33" fmla="*/ 2147483646 h 648"/>
                <a:gd name="T34" fmla="*/ 2147483646 w 132"/>
                <a:gd name="T35" fmla="*/ 2147483646 h 648"/>
                <a:gd name="T36" fmla="*/ 2147483646 w 132"/>
                <a:gd name="T37" fmla="*/ 2147483646 h 648"/>
                <a:gd name="T38" fmla="*/ 2147483646 w 132"/>
                <a:gd name="T39" fmla="*/ 2147483646 h 648"/>
                <a:gd name="T40" fmla="*/ 2147483646 w 132"/>
                <a:gd name="T41" fmla="*/ 2147483646 h 648"/>
                <a:gd name="T42" fmla="*/ 2147483646 w 132"/>
                <a:gd name="T43" fmla="*/ 2147483646 h 648"/>
                <a:gd name="T44" fmla="*/ 2147483646 w 132"/>
                <a:gd name="T45" fmla="*/ 2147483646 h 648"/>
                <a:gd name="T46" fmla="*/ 2147483646 w 132"/>
                <a:gd name="T47" fmla="*/ 2147483646 h 648"/>
                <a:gd name="T48" fmla="*/ 2147483646 w 132"/>
                <a:gd name="T49" fmla="*/ 2147483646 h 648"/>
                <a:gd name="T50" fmla="*/ 2147483646 w 132"/>
                <a:gd name="T51" fmla="*/ 2147483646 h 648"/>
                <a:gd name="T52" fmla="*/ 2147483646 w 132"/>
                <a:gd name="T53" fmla="*/ 2147483646 h 648"/>
                <a:gd name="T54" fmla="*/ 2147483646 w 132"/>
                <a:gd name="T55" fmla="*/ 2147483646 h 6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2"/>
                <a:gd name="T85" fmla="*/ 0 h 648"/>
                <a:gd name="T86" fmla="*/ 132 w 132"/>
                <a:gd name="T87" fmla="*/ 648 h 6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2" h="648">
                  <a:moveTo>
                    <a:pt x="132" y="608"/>
                  </a:moveTo>
                  <a:lnTo>
                    <a:pt x="115" y="627"/>
                  </a:lnTo>
                  <a:lnTo>
                    <a:pt x="114" y="648"/>
                  </a:lnTo>
                  <a:lnTo>
                    <a:pt x="81" y="630"/>
                  </a:lnTo>
                  <a:lnTo>
                    <a:pt x="47" y="580"/>
                  </a:lnTo>
                  <a:lnTo>
                    <a:pt x="37" y="563"/>
                  </a:lnTo>
                  <a:lnTo>
                    <a:pt x="51" y="544"/>
                  </a:lnTo>
                  <a:lnTo>
                    <a:pt x="50" y="521"/>
                  </a:lnTo>
                  <a:lnTo>
                    <a:pt x="33" y="515"/>
                  </a:lnTo>
                  <a:lnTo>
                    <a:pt x="20" y="504"/>
                  </a:lnTo>
                  <a:lnTo>
                    <a:pt x="22" y="491"/>
                  </a:lnTo>
                  <a:lnTo>
                    <a:pt x="39" y="487"/>
                  </a:lnTo>
                  <a:lnTo>
                    <a:pt x="43" y="412"/>
                  </a:lnTo>
                  <a:lnTo>
                    <a:pt x="17" y="397"/>
                  </a:lnTo>
                  <a:lnTo>
                    <a:pt x="0" y="8"/>
                  </a:lnTo>
                  <a:lnTo>
                    <a:pt x="4" y="0"/>
                  </a:lnTo>
                  <a:lnTo>
                    <a:pt x="38" y="77"/>
                  </a:lnTo>
                  <a:lnTo>
                    <a:pt x="49" y="77"/>
                  </a:lnTo>
                  <a:lnTo>
                    <a:pt x="53" y="90"/>
                  </a:lnTo>
                  <a:lnTo>
                    <a:pt x="38" y="107"/>
                  </a:lnTo>
                  <a:lnTo>
                    <a:pt x="21" y="200"/>
                  </a:lnTo>
                  <a:lnTo>
                    <a:pt x="45" y="272"/>
                  </a:lnTo>
                  <a:lnTo>
                    <a:pt x="34" y="327"/>
                  </a:lnTo>
                  <a:lnTo>
                    <a:pt x="72" y="487"/>
                  </a:lnTo>
                  <a:lnTo>
                    <a:pt x="76" y="580"/>
                  </a:lnTo>
                  <a:lnTo>
                    <a:pt x="104" y="613"/>
                  </a:lnTo>
                  <a:lnTo>
                    <a:pt x="132" y="608"/>
                  </a:lnTo>
                  <a:close/>
                </a:path>
              </a:pathLst>
            </a:custGeom>
            <a:grpFill/>
            <a:ln>
              <a:noFill/>
            </a:ln>
          </p:spPr>
          <p:txBody>
            <a:bodyPr/>
            <a:lstStyle/>
            <a:p>
              <a:endParaRPr lang="en-US" sz="1200"/>
            </a:p>
          </p:txBody>
        </p:sp>
        <p:sp>
          <p:nvSpPr>
            <p:cNvPr id="1049598" name="Freeform 244"/>
            <p:cNvSpPr/>
            <p:nvPr/>
          </p:nvSpPr>
          <p:spPr bwMode="gray">
            <a:xfrm>
              <a:off x="5076825" y="5381332"/>
              <a:ext cx="15479" cy="33338"/>
            </a:xfrm>
            <a:custGeom>
              <a:avLst/>
              <a:gdLst>
                <a:gd name="T0" fmla="*/ 2147483646 w 13"/>
                <a:gd name="T1" fmla="*/ 0 h 28"/>
                <a:gd name="T2" fmla="*/ 0 w 13"/>
                <a:gd name="T3" fmla="*/ 2147483646 h 28"/>
                <a:gd name="T4" fmla="*/ 2147483646 w 13"/>
                <a:gd name="T5" fmla="*/ 2147483646 h 28"/>
                <a:gd name="T6" fmla="*/ 2147483646 w 13"/>
                <a:gd name="T7" fmla="*/ 2147483646 h 28"/>
                <a:gd name="T8" fmla="*/ 2147483646 w 13"/>
                <a:gd name="T9" fmla="*/ 2147483646 h 28"/>
                <a:gd name="T10" fmla="*/ 2147483646 w 13"/>
                <a:gd name="T11" fmla="*/ 0 h 28"/>
                <a:gd name="T12" fmla="*/ 2147483646 w 13"/>
                <a:gd name="T13" fmla="*/ 0 h 28"/>
                <a:gd name="T14" fmla="*/ 0 60000 65536"/>
                <a:gd name="T15" fmla="*/ 0 60000 65536"/>
                <a:gd name="T16" fmla="*/ 0 60000 65536"/>
                <a:gd name="T17" fmla="*/ 0 60000 65536"/>
                <a:gd name="T18" fmla="*/ 0 60000 65536"/>
                <a:gd name="T19" fmla="*/ 0 60000 65536"/>
                <a:gd name="T20" fmla="*/ 0 60000 65536"/>
                <a:gd name="T21" fmla="*/ 0 w 13"/>
                <a:gd name="T22" fmla="*/ 0 h 28"/>
                <a:gd name="T23" fmla="*/ 13 w 13"/>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28">
                  <a:moveTo>
                    <a:pt x="6" y="0"/>
                  </a:moveTo>
                  <a:lnTo>
                    <a:pt x="0" y="10"/>
                  </a:lnTo>
                  <a:lnTo>
                    <a:pt x="2" y="28"/>
                  </a:lnTo>
                  <a:lnTo>
                    <a:pt x="10" y="28"/>
                  </a:lnTo>
                  <a:lnTo>
                    <a:pt x="13" y="6"/>
                  </a:lnTo>
                  <a:lnTo>
                    <a:pt x="6" y="0"/>
                  </a:lnTo>
                  <a:close/>
                </a:path>
              </a:pathLst>
            </a:custGeom>
            <a:grpFill/>
            <a:ln>
              <a:noFill/>
            </a:ln>
          </p:spPr>
          <p:txBody>
            <a:bodyPr/>
            <a:lstStyle/>
            <a:p>
              <a:endParaRPr lang="en-US" sz="1200"/>
            </a:p>
          </p:txBody>
        </p:sp>
        <p:sp>
          <p:nvSpPr>
            <p:cNvPr id="1049599" name="Freeform 245"/>
            <p:cNvSpPr/>
            <p:nvPr/>
          </p:nvSpPr>
          <p:spPr bwMode="gray">
            <a:xfrm>
              <a:off x="4982767" y="4447884"/>
              <a:ext cx="683419" cy="707231"/>
            </a:xfrm>
            <a:custGeom>
              <a:avLst/>
              <a:gdLst>
                <a:gd name="T0" fmla="*/ 2147483646 w 574"/>
                <a:gd name="T1" fmla="*/ 2147483646 h 594"/>
                <a:gd name="T2" fmla="*/ 2147483646 w 574"/>
                <a:gd name="T3" fmla="*/ 2147483646 h 594"/>
                <a:gd name="T4" fmla="*/ 2147483646 w 574"/>
                <a:gd name="T5" fmla="*/ 2147483646 h 594"/>
                <a:gd name="T6" fmla="*/ 2147483646 w 574"/>
                <a:gd name="T7" fmla="*/ 2147483646 h 594"/>
                <a:gd name="T8" fmla="*/ 2147483646 w 574"/>
                <a:gd name="T9" fmla="*/ 2147483646 h 594"/>
                <a:gd name="T10" fmla="*/ 2147483646 w 574"/>
                <a:gd name="T11" fmla="*/ 2147483646 h 594"/>
                <a:gd name="T12" fmla="*/ 2147483646 w 574"/>
                <a:gd name="T13" fmla="*/ 2147483646 h 594"/>
                <a:gd name="T14" fmla="*/ 2147483646 w 574"/>
                <a:gd name="T15" fmla="*/ 2147483646 h 594"/>
                <a:gd name="T16" fmla="*/ 2147483646 w 574"/>
                <a:gd name="T17" fmla="*/ 2147483646 h 594"/>
                <a:gd name="T18" fmla="*/ 2147483646 w 574"/>
                <a:gd name="T19" fmla="*/ 2147483646 h 594"/>
                <a:gd name="T20" fmla="*/ 2147483646 w 574"/>
                <a:gd name="T21" fmla="*/ 2147483646 h 594"/>
                <a:gd name="T22" fmla="*/ 2147483646 w 574"/>
                <a:gd name="T23" fmla="*/ 2147483646 h 594"/>
                <a:gd name="T24" fmla="*/ 2147483646 w 574"/>
                <a:gd name="T25" fmla="*/ 2147483646 h 594"/>
                <a:gd name="T26" fmla="*/ 2147483646 w 574"/>
                <a:gd name="T27" fmla="*/ 2147483646 h 594"/>
                <a:gd name="T28" fmla="*/ 2147483646 w 574"/>
                <a:gd name="T29" fmla="*/ 2147483646 h 594"/>
                <a:gd name="T30" fmla="*/ 2147483646 w 574"/>
                <a:gd name="T31" fmla="*/ 2147483646 h 594"/>
                <a:gd name="T32" fmla="*/ 2147483646 w 574"/>
                <a:gd name="T33" fmla="*/ 2147483646 h 594"/>
                <a:gd name="T34" fmla="*/ 2147483646 w 574"/>
                <a:gd name="T35" fmla="*/ 2147483646 h 594"/>
                <a:gd name="T36" fmla="*/ 2147483646 w 574"/>
                <a:gd name="T37" fmla="*/ 2147483646 h 594"/>
                <a:gd name="T38" fmla="*/ 2147483646 w 574"/>
                <a:gd name="T39" fmla="*/ 2147483646 h 594"/>
                <a:gd name="T40" fmla="*/ 2147483646 w 574"/>
                <a:gd name="T41" fmla="*/ 2147483646 h 594"/>
                <a:gd name="T42" fmla="*/ 2147483646 w 574"/>
                <a:gd name="T43" fmla="*/ 0 h 594"/>
                <a:gd name="T44" fmla="*/ 2147483646 w 574"/>
                <a:gd name="T45" fmla="*/ 2147483646 h 594"/>
                <a:gd name="T46" fmla="*/ 2147483646 w 574"/>
                <a:gd name="T47" fmla="*/ 2147483646 h 594"/>
                <a:gd name="T48" fmla="*/ 2147483646 w 574"/>
                <a:gd name="T49" fmla="*/ 2147483646 h 594"/>
                <a:gd name="T50" fmla="*/ 2147483646 w 574"/>
                <a:gd name="T51" fmla="*/ 2147483646 h 594"/>
                <a:gd name="T52" fmla="*/ 2147483646 w 574"/>
                <a:gd name="T53" fmla="*/ 2147483646 h 594"/>
                <a:gd name="T54" fmla="*/ 2147483646 w 574"/>
                <a:gd name="T55" fmla="*/ 2147483646 h 594"/>
                <a:gd name="T56" fmla="*/ 2147483646 w 574"/>
                <a:gd name="T57" fmla="*/ 2147483646 h 594"/>
                <a:gd name="T58" fmla="*/ 2147483646 w 574"/>
                <a:gd name="T59" fmla="*/ 2147483646 h 594"/>
                <a:gd name="T60" fmla="*/ 2147483646 w 574"/>
                <a:gd name="T61" fmla="*/ 2147483646 h 594"/>
                <a:gd name="T62" fmla="*/ 2147483646 w 574"/>
                <a:gd name="T63" fmla="*/ 2147483646 h 594"/>
                <a:gd name="T64" fmla="*/ 2147483646 w 574"/>
                <a:gd name="T65" fmla="*/ 2147483646 h 594"/>
                <a:gd name="T66" fmla="*/ 2147483646 w 574"/>
                <a:gd name="T67" fmla="*/ 2147483646 h 594"/>
                <a:gd name="T68" fmla="*/ 2147483646 w 574"/>
                <a:gd name="T69" fmla="*/ 2147483646 h 594"/>
                <a:gd name="T70" fmla="*/ 2147483646 w 574"/>
                <a:gd name="T71" fmla="*/ 2147483646 h 594"/>
                <a:gd name="T72" fmla="*/ 0 w 574"/>
                <a:gd name="T73" fmla="*/ 2147483646 h 594"/>
                <a:gd name="T74" fmla="*/ 2147483646 w 574"/>
                <a:gd name="T75" fmla="*/ 2147483646 h 594"/>
                <a:gd name="T76" fmla="*/ 2147483646 w 574"/>
                <a:gd name="T77" fmla="*/ 2147483646 h 594"/>
                <a:gd name="T78" fmla="*/ 2147483646 w 574"/>
                <a:gd name="T79" fmla="*/ 2147483646 h 594"/>
                <a:gd name="T80" fmla="*/ 2147483646 w 574"/>
                <a:gd name="T81" fmla="*/ 2147483646 h 594"/>
                <a:gd name="T82" fmla="*/ 2147483646 w 574"/>
                <a:gd name="T83" fmla="*/ 2147483646 h 594"/>
                <a:gd name="T84" fmla="*/ 2147483646 w 574"/>
                <a:gd name="T85" fmla="*/ 2147483646 h 594"/>
                <a:gd name="T86" fmla="*/ 2147483646 w 574"/>
                <a:gd name="T87" fmla="*/ 2147483646 h 594"/>
                <a:gd name="T88" fmla="*/ 2147483646 w 574"/>
                <a:gd name="T89" fmla="*/ 2147483646 h 594"/>
                <a:gd name="T90" fmla="*/ 2147483646 w 574"/>
                <a:gd name="T91" fmla="*/ 2147483646 h 594"/>
                <a:gd name="T92" fmla="*/ 2147483646 w 574"/>
                <a:gd name="T93" fmla="*/ 2147483646 h 594"/>
                <a:gd name="T94" fmla="*/ 2147483646 w 574"/>
                <a:gd name="T95" fmla="*/ 2147483646 h 594"/>
                <a:gd name="T96" fmla="*/ 2147483646 w 574"/>
                <a:gd name="T97" fmla="*/ 2147483646 h 594"/>
                <a:gd name="T98" fmla="*/ 2147483646 w 574"/>
                <a:gd name="T99" fmla="*/ 2147483646 h 594"/>
                <a:gd name="T100" fmla="*/ 2147483646 w 574"/>
                <a:gd name="T101" fmla="*/ 2147483646 h 594"/>
                <a:gd name="T102" fmla="*/ 2147483646 w 574"/>
                <a:gd name="T103" fmla="*/ 2147483646 h 594"/>
                <a:gd name="T104" fmla="*/ 2147483646 w 574"/>
                <a:gd name="T105" fmla="*/ 2147483646 h 594"/>
                <a:gd name="T106" fmla="*/ 2147483646 w 574"/>
                <a:gd name="T107" fmla="*/ 2147483646 h 594"/>
                <a:gd name="T108" fmla="*/ 2147483646 w 574"/>
                <a:gd name="T109" fmla="*/ 2147483646 h 594"/>
                <a:gd name="T110" fmla="*/ 2147483646 w 574"/>
                <a:gd name="T111" fmla="*/ 2147483646 h 594"/>
                <a:gd name="T112" fmla="*/ 2147483646 w 574"/>
                <a:gd name="T113" fmla="*/ 2147483646 h 594"/>
                <a:gd name="T114" fmla="*/ 2147483646 w 574"/>
                <a:gd name="T115" fmla="*/ 2147483646 h 59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74"/>
                <a:gd name="T175" fmla="*/ 0 h 594"/>
                <a:gd name="T176" fmla="*/ 574 w 574"/>
                <a:gd name="T177" fmla="*/ 594 h 59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74" h="594">
                  <a:moveTo>
                    <a:pt x="357" y="594"/>
                  </a:moveTo>
                  <a:lnTo>
                    <a:pt x="390" y="532"/>
                  </a:lnTo>
                  <a:lnTo>
                    <a:pt x="391" y="479"/>
                  </a:lnTo>
                  <a:lnTo>
                    <a:pt x="451" y="440"/>
                  </a:lnTo>
                  <a:lnTo>
                    <a:pt x="485" y="440"/>
                  </a:lnTo>
                  <a:lnTo>
                    <a:pt x="512" y="394"/>
                  </a:lnTo>
                  <a:lnTo>
                    <a:pt x="518" y="307"/>
                  </a:lnTo>
                  <a:lnTo>
                    <a:pt x="506" y="283"/>
                  </a:lnTo>
                  <a:lnTo>
                    <a:pt x="571" y="225"/>
                  </a:lnTo>
                  <a:lnTo>
                    <a:pt x="574" y="159"/>
                  </a:lnTo>
                  <a:lnTo>
                    <a:pt x="485" y="117"/>
                  </a:lnTo>
                  <a:lnTo>
                    <a:pt x="379" y="84"/>
                  </a:lnTo>
                  <a:lnTo>
                    <a:pt x="330" y="78"/>
                  </a:lnTo>
                  <a:lnTo>
                    <a:pt x="343" y="51"/>
                  </a:lnTo>
                  <a:lnTo>
                    <a:pt x="340" y="8"/>
                  </a:lnTo>
                  <a:lnTo>
                    <a:pt x="328" y="4"/>
                  </a:lnTo>
                  <a:lnTo>
                    <a:pt x="313" y="37"/>
                  </a:lnTo>
                  <a:lnTo>
                    <a:pt x="303" y="47"/>
                  </a:lnTo>
                  <a:lnTo>
                    <a:pt x="282" y="38"/>
                  </a:lnTo>
                  <a:lnTo>
                    <a:pt x="209" y="63"/>
                  </a:lnTo>
                  <a:lnTo>
                    <a:pt x="184" y="33"/>
                  </a:lnTo>
                  <a:lnTo>
                    <a:pt x="188" y="0"/>
                  </a:lnTo>
                  <a:lnTo>
                    <a:pt x="166" y="23"/>
                  </a:lnTo>
                  <a:lnTo>
                    <a:pt x="140" y="10"/>
                  </a:lnTo>
                  <a:lnTo>
                    <a:pt x="137" y="13"/>
                  </a:lnTo>
                  <a:lnTo>
                    <a:pt x="137" y="25"/>
                  </a:lnTo>
                  <a:lnTo>
                    <a:pt x="160" y="37"/>
                  </a:lnTo>
                  <a:lnTo>
                    <a:pt x="127" y="70"/>
                  </a:lnTo>
                  <a:lnTo>
                    <a:pt x="106" y="70"/>
                  </a:lnTo>
                  <a:lnTo>
                    <a:pt x="85" y="50"/>
                  </a:lnTo>
                  <a:lnTo>
                    <a:pt x="62" y="51"/>
                  </a:lnTo>
                  <a:lnTo>
                    <a:pt x="58" y="76"/>
                  </a:lnTo>
                  <a:lnTo>
                    <a:pt x="72" y="93"/>
                  </a:lnTo>
                  <a:lnTo>
                    <a:pt x="56" y="144"/>
                  </a:lnTo>
                  <a:lnTo>
                    <a:pt x="37" y="145"/>
                  </a:lnTo>
                  <a:lnTo>
                    <a:pt x="7" y="165"/>
                  </a:lnTo>
                  <a:lnTo>
                    <a:pt x="0" y="201"/>
                  </a:lnTo>
                  <a:lnTo>
                    <a:pt x="25" y="229"/>
                  </a:lnTo>
                  <a:lnTo>
                    <a:pt x="30" y="223"/>
                  </a:lnTo>
                  <a:lnTo>
                    <a:pt x="49" y="219"/>
                  </a:lnTo>
                  <a:lnTo>
                    <a:pt x="64" y="245"/>
                  </a:lnTo>
                  <a:lnTo>
                    <a:pt x="109" y="226"/>
                  </a:lnTo>
                  <a:lnTo>
                    <a:pt x="126" y="227"/>
                  </a:lnTo>
                  <a:lnTo>
                    <a:pt x="137" y="269"/>
                  </a:lnTo>
                  <a:lnTo>
                    <a:pt x="201" y="289"/>
                  </a:lnTo>
                  <a:lnTo>
                    <a:pt x="213" y="323"/>
                  </a:lnTo>
                  <a:lnTo>
                    <a:pt x="239" y="326"/>
                  </a:lnTo>
                  <a:lnTo>
                    <a:pt x="252" y="358"/>
                  </a:lnTo>
                  <a:lnTo>
                    <a:pt x="243" y="387"/>
                  </a:lnTo>
                  <a:lnTo>
                    <a:pt x="255" y="402"/>
                  </a:lnTo>
                  <a:lnTo>
                    <a:pt x="254" y="424"/>
                  </a:lnTo>
                  <a:lnTo>
                    <a:pt x="284" y="421"/>
                  </a:lnTo>
                  <a:lnTo>
                    <a:pt x="313" y="457"/>
                  </a:lnTo>
                  <a:lnTo>
                    <a:pt x="310" y="482"/>
                  </a:lnTo>
                  <a:lnTo>
                    <a:pt x="327" y="495"/>
                  </a:lnTo>
                  <a:lnTo>
                    <a:pt x="286" y="555"/>
                  </a:lnTo>
                  <a:lnTo>
                    <a:pt x="357" y="594"/>
                  </a:lnTo>
                  <a:close/>
                </a:path>
              </a:pathLst>
            </a:custGeom>
            <a:grpFill/>
            <a:ln>
              <a:noFill/>
            </a:ln>
          </p:spPr>
          <p:txBody>
            <a:bodyPr/>
            <a:lstStyle/>
            <a:p>
              <a:endParaRPr lang="en-US" sz="1200"/>
            </a:p>
          </p:txBody>
        </p:sp>
        <p:sp>
          <p:nvSpPr>
            <p:cNvPr id="1049600" name="Freeform 246"/>
            <p:cNvSpPr/>
            <p:nvPr/>
          </p:nvSpPr>
          <p:spPr bwMode="gray">
            <a:xfrm>
              <a:off x="4724400" y="4172849"/>
              <a:ext cx="23813" cy="32147"/>
            </a:xfrm>
            <a:custGeom>
              <a:avLst/>
              <a:gdLst>
                <a:gd name="T0" fmla="*/ 0 w 20"/>
                <a:gd name="T1" fmla="*/ 2147483646 h 27"/>
                <a:gd name="T2" fmla="*/ 0 w 20"/>
                <a:gd name="T3" fmla="*/ 2147483646 h 27"/>
                <a:gd name="T4" fmla="*/ 2147483646 w 20"/>
                <a:gd name="T5" fmla="*/ 2147483646 h 27"/>
                <a:gd name="T6" fmla="*/ 2147483646 w 20"/>
                <a:gd name="T7" fmla="*/ 0 h 27"/>
                <a:gd name="T8" fmla="*/ 2147483646 w 20"/>
                <a:gd name="T9" fmla="*/ 0 h 27"/>
                <a:gd name="T10" fmla="*/ 0 w 20"/>
                <a:gd name="T11" fmla="*/ 2147483646 h 27"/>
                <a:gd name="T12" fmla="*/ 0 w 20"/>
                <a:gd name="T13" fmla="*/ 2147483646 h 27"/>
                <a:gd name="T14" fmla="*/ 0 60000 65536"/>
                <a:gd name="T15" fmla="*/ 0 60000 65536"/>
                <a:gd name="T16" fmla="*/ 0 60000 65536"/>
                <a:gd name="T17" fmla="*/ 0 60000 65536"/>
                <a:gd name="T18" fmla="*/ 0 60000 65536"/>
                <a:gd name="T19" fmla="*/ 0 60000 65536"/>
                <a:gd name="T20" fmla="*/ 0 60000 65536"/>
                <a:gd name="T21" fmla="*/ 0 w 20"/>
                <a:gd name="T22" fmla="*/ 0 h 27"/>
                <a:gd name="T23" fmla="*/ 20 w 20"/>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27">
                  <a:moveTo>
                    <a:pt x="0" y="8"/>
                  </a:moveTo>
                  <a:lnTo>
                    <a:pt x="0" y="27"/>
                  </a:lnTo>
                  <a:lnTo>
                    <a:pt x="4" y="27"/>
                  </a:lnTo>
                  <a:lnTo>
                    <a:pt x="20" y="0"/>
                  </a:lnTo>
                  <a:lnTo>
                    <a:pt x="9" y="0"/>
                  </a:lnTo>
                  <a:lnTo>
                    <a:pt x="0" y="8"/>
                  </a:lnTo>
                  <a:close/>
                </a:path>
              </a:pathLst>
            </a:custGeom>
            <a:grpFill/>
            <a:ln>
              <a:noFill/>
            </a:ln>
          </p:spPr>
          <p:txBody>
            <a:bodyPr/>
            <a:lstStyle/>
            <a:p>
              <a:endParaRPr lang="en-US" sz="1200"/>
            </a:p>
          </p:txBody>
        </p:sp>
        <p:sp>
          <p:nvSpPr>
            <p:cNvPr id="1049601" name="Freeform 247"/>
            <p:cNvSpPr/>
            <p:nvPr/>
          </p:nvSpPr>
          <p:spPr bwMode="gray">
            <a:xfrm>
              <a:off x="6661549" y="2523834"/>
              <a:ext cx="2221706" cy="1202531"/>
            </a:xfrm>
            <a:custGeom>
              <a:avLst/>
              <a:gdLst>
                <a:gd name="T0" fmla="*/ 2147483646 w 1866"/>
                <a:gd name="T1" fmla="*/ 2147483646 h 1010"/>
                <a:gd name="T2" fmla="*/ 2147483646 w 1866"/>
                <a:gd name="T3" fmla="*/ 2147483646 h 1010"/>
                <a:gd name="T4" fmla="*/ 2147483646 w 1866"/>
                <a:gd name="T5" fmla="*/ 2147483646 h 1010"/>
                <a:gd name="T6" fmla="*/ 2147483646 w 1866"/>
                <a:gd name="T7" fmla="*/ 2147483646 h 1010"/>
                <a:gd name="T8" fmla="*/ 2147483646 w 1866"/>
                <a:gd name="T9" fmla="*/ 2147483646 h 1010"/>
                <a:gd name="T10" fmla="*/ 2147483646 w 1866"/>
                <a:gd name="T11" fmla="*/ 2147483646 h 1010"/>
                <a:gd name="T12" fmla="*/ 2147483646 w 1866"/>
                <a:gd name="T13" fmla="*/ 2147483646 h 1010"/>
                <a:gd name="T14" fmla="*/ 2147483646 w 1866"/>
                <a:gd name="T15" fmla="*/ 2147483646 h 1010"/>
                <a:gd name="T16" fmla="*/ 2147483646 w 1866"/>
                <a:gd name="T17" fmla="*/ 2147483646 h 1010"/>
                <a:gd name="T18" fmla="*/ 2147483646 w 1866"/>
                <a:gd name="T19" fmla="*/ 2147483646 h 1010"/>
                <a:gd name="T20" fmla="*/ 2147483646 w 1866"/>
                <a:gd name="T21" fmla="*/ 2147483646 h 1010"/>
                <a:gd name="T22" fmla="*/ 2147483646 w 1866"/>
                <a:gd name="T23" fmla="*/ 2147483646 h 1010"/>
                <a:gd name="T24" fmla="*/ 2147483646 w 1866"/>
                <a:gd name="T25" fmla="*/ 2147483646 h 1010"/>
                <a:gd name="T26" fmla="*/ 2147483646 w 1866"/>
                <a:gd name="T27" fmla="*/ 2147483646 h 1010"/>
                <a:gd name="T28" fmla="*/ 2147483646 w 1866"/>
                <a:gd name="T29" fmla="*/ 2147483646 h 1010"/>
                <a:gd name="T30" fmla="*/ 2147483646 w 1866"/>
                <a:gd name="T31" fmla="*/ 2147483646 h 1010"/>
                <a:gd name="T32" fmla="*/ 2147483646 w 1866"/>
                <a:gd name="T33" fmla="*/ 2147483646 h 1010"/>
                <a:gd name="T34" fmla="*/ 2147483646 w 1866"/>
                <a:gd name="T35" fmla="*/ 2147483646 h 1010"/>
                <a:gd name="T36" fmla="*/ 2147483646 w 1866"/>
                <a:gd name="T37" fmla="*/ 2147483646 h 1010"/>
                <a:gd name="T38" fmla="*/ 2147483646 w 1866"/>
                <a:gd name="T39" fmla="*/ 2147483646 h 1010"/>
                <a:gd name="T40" fmla="*/ 2147483646 w 1866"/>
                <a:gd name="T41" fmla="*/ 2147483646 h 1010"/>
                <a:gd name="T42" fmla="*/ 2147483646 w 1866"/>
                <a:gd name="T43" fmla="*/ 2147483646 h 1010"/>
                <a:gd name="T44" fmla="*/ 2147483646 w 1866"/>
                <a:gd name="T45" fmla="*/ 2147483646 h 1010"/>
                <a:gd name="T46" fmla="*/ 2147483646 w 1866"/>
                <a:gd name="T47" fmla="*/ 2147483646 h 1010"/>
                <a:gd name="T48" fmla="*/ 2147483646 w 1866"/>
                <a:gd name="T49" fmla="*/ 2147483646 h 1010"/>
                <a:gd name="T50" fmla="*/ 2147483646 w 1866"/>
                <a:gd name="T51" fmla="*/ 2147483646 h 1010"/>
                <a:gd name="T52" fmla="*/ 2147483646 w 1866"/>
                <a:gd name="T53" fmla="*/ 2147483646 h 1010"/>
                <a:gd name="T54" fmla="*/ 2147483646 w 1866"/>
                <a:gd name="T55" fmla="*/ 2147483646 h 1010"/>
                <a:gd name="T56" fmla="*/ 2147483646 w 1866"/>
                <a:gd name="T57" fmla="*/ 2147483646 h 1010"/>
                <a:gd name="T58" fmla="*/ 2147483646 w 1866"/>
                <a:gd name="T59" fmla="*/ 2147483646 h 1010"/>
                <a:gd name="T60" fmla="*/ 2147483646 w 1866"/>
                <a:gd name="T61" fmla="*/ 2147483646 h 1010"/>
                <a:gd name="T62" fmla="*/ 2147483646 w 1866"/>
                <a:gd name="T63" fmla="*/ 2147483646 h 1010"/>
                <a:gd name="T64" fmla="*/ 2147483646 w 1866"/>
                <a:gd name="T65" fmla="*/ 2147483646 h 1010"/>
                <a:gd name="T66" fmla="*/ 2147483646 w 1866"/>
                <a:gd name="T67" fmla="*/ 2147483646 h 1010"/>
                <a:gd name="T68" fmla="*/ 2147483646 w 1866"/>
                <a:gd name="T69" fmla="*/ 2147483646 h 1010"/>
                <a:gd name="T70" fmla="*/ 2147483646 w 1866"/>
                <a:gd name="T71" fmla="*/ 2147483646 h 1010"/>
                <a:gd name="T72" fmla="*/ 2147483646 w 1866"/>
                <a:gd name="T73" fmla="*/ 2147483646 h 1010"/>
                <a:gd name="T74" fmla="*/ 2147483646 w 1866"/>
                <a:gd name="T75" fmla="*/ 2147483646 h 1010"/>
                <a:gd name="T76" fmla="*/ 2147483646 w 1866"/>
                <a:gd name="T77" fmla="*/ 2147483646 h 1010"/>
                <a:gd name="T78" fmla="*/ 2147483646 w 1866"/>
                <a:gd name="T79" fmla="*/ 2147483646 h 1010"/>
                <a:gd name="T80" fmla="*/ 2147483646 w 1866"/>
                <a:gd name="T81" fmla="*/ 2147483646 h 1010"/>
                <a:gd name="T82" fmla="*/ 2147483646 w 1866"/>
                <a:gd name="T83" fmla="*/ 2147483646 h 1010"/>
                <a:gd name="T84" fmla="*/ 2147483646 w 1866"/>
                <a:gd name="T85" fmla="*/ 2147483646 h 1010"/>
                <a:gd name="T86" fmla="*/ 2147483646 w 1866"/>
                <a:gd name="T87" fmla="*/ 2147483646 h 1010"/>
                <a:gd name="T88" fmla="*/ 2147483646 w 1866"/>
                <a:gd name="T89" fmla="*/ 2147483646 h 1010"/>
                <a:gd name="T90" fmla="*/ 2147483646 w 1866"/>
                <a:gd name="T91" fmla="*/ 2147483646 h 1010"/>
                <a:gd name="T92" fmla="*/ 2147483646 w 1866"/>
                <a:gd name="T93" fmla="*/ 2147483646 h 1010"/>
                <a:gd name="T94" fmla="*/ 2147483646 w 1866"/>
                <a:gd name="T95" fmla="*/ 2147483646 h 1010"/>
                <a:gd name="T96" fmla="*/ 2147483646 w 1866"/>
                <a:gd name="T97" fmla="*/ 2147483646 h 1010"/>
                <a:gd name="T98" fmla="*/ 2147483646 w 1866"/>
                <a:gd name="T99" fmla="*/ 2147483646 h 1010"/>
                <a:gd name="T100" fmla="*/ 2147483646 w 1866"/>
                <a:gd name="T101" fmla="*/ 2147483646 h 1010"/>
                <a:gd name="T102" fmla="*/ 2147483646 w 1866"/>
                <a:gd name="T103" fmla="*/ 2147483646 h 1010"/>
                <a:gd name="T104" fmla="*/ 2147483646 w 1866"/>
                <a:gd name="T105" fmla="*/ 2147483646 h 1010"/>
                <a:gd name="T106" fmla="*/ 2147483646 w 1866"/>
                <a:gd name="T107" fmla="*/ 2147483646 h 1010"/>
                <a:gd name="T108" fmla="*/ 2147483646 w 1866"/>
                <a:gd name="T109" fmla="*/ 2147483646 h 1010"/>
                <a:gd name="T110" fmla="*/ 2147483646 w 1866"/>
                <a:gd name="T111" fmla="*/ 2147483646 h 1010"/>
                <a:gd name="T112" fmla="*/ 2147483646 w 1866"/>
                <a:gd name="T113" fmla="*/ 2147483646 h 1010"/>
                <a:gd name="T114" fmla="*/ 2147483646 w 1866"/>
                <a:gd name="T115" fmla="*/ 2147483646 h 1010"/>
                <a:gd name="T116" fmla="*/ 2147483646 w 1866"/>
                <a:gd name="T117" fmla="*/ 2147483646 h 1010"/>
                <a:gd name="T118" fmla="*/ 2147483646 w 1866"/>
                <a:gd name="T119" fmla="*/ 2147483646 h 1010"/>
                <a:gd name="T120" fmla="*/ 2147483646 w 1866"/>
                <a:gd name="T121" fmla="*/ 2147483646 h 1010"/>
                <a:gd name="T122" fmla="*/ 2147483646 w 1866"/>
                <a:gd name="T123" fmla="*/ 2147483646 h 1010"/>
                <a:gd name="T124" fmla="*/ 2147483646 w 1866"/>
                <a:gd name="T125" fmla="*/ 2147483646 h 101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66"/>
                <a:gd name="T190" fmla="*/ 0 h 1010"/>
                <a:gd name="T191" fmla="*/ 1866 w 1866"/>
                <a:gd name="T192" fmla="*/ 1010 h 101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66" h="1010">
                  <a:moveTo>
                    <a:pt x="1580" y="299"/>
                  </a:moveTo>
                  <a:lnTo>
                    <a:pt x="1589" y="331"/>
                  </a:lnTo>
                  <a:lnTo>
                    <a:pt x="1607" y="336"/>
                  </a:lnTo>
                  <a:lnTo>
                    <a:pt x="1626" y="307"/>
                  </a:lnTo>
                  <a:lnTo>
                    <a:pt x="1615" y="286"/>
                  </a:lnTo>
                  <a:lnTo>
                    <a:pt x="1619" y="269"/>
                  </a:lnTo>
                  <a:lnTo>
                    <a:pt x="1647" y="269"/>
                  </a:lnTo>
                  <a:lnTo>
                    <a:pt x="1640" y="282"/>
                  </a:lnTo>
                  <a:lnTo>
                    <a:pt x="1643" y="331"/>
                  </a:lnTo>
                  <a:lnTo>
                    <a:pt x="1603" y="429"/>
                  </a:lnTo>
                  <a:lnTo>
                    <a:pt x="1607" y="450"/>
                  </a:lnTo>
                  <a:lnTo>
                    <a:pt x="1606" y="485"/>
                  </a:lnTo>
                  <a:lnTo>
                    <a:pt x="1679" y="592"/>
                  </a:lnTo>
                  <a:lnTo>
                    <a:pt x="1694" y="596"/>
                  </a:lnTo>
                  <a:lnTo>
                    <a:pt x="1695" y="510"/>
                  </a:lnTo>
                  <a:lnTo>
                    <a:pt x="1709" y="497"/>
                  </a:lnTo>
                  <a:lnTo>
                    <a:pt x="1694" y="461"/>
                  </a:lnTo>
                  <a:lnTo>
                    <a:pt x="1707" y="447"/>
                  </a:lnTo>
                  <a:lnTo>
                    <a:pt x="1678" y="409"/>
                  </a:lnTo>
                  <a:lnTo>
                    <a:pt x="1662" y="410"/>
                  </a:lnTo>
                  <a:lnTo>
                    <a:pt x="1657" y="346"/>
                  </a:lnTo>
                  <a:lnTo>
                    <a:pt x="1698" y="336"/>
                  </a:lnTo>
                  <a:lnTo>
                    <a:pt x="1700" y="318"/>
                  </a:lnTo>
                  <a:lnTo>
                    <a:pt x="1721" y="312"/>
                  </a:lnTo>
                  <a:lnTo>
                    <a:pt x="1733" y="323"/>
                  </a:lnTo>
                  <a:lnTo>
                    <a:pt x="1747" y="264"/>
                  </a:lnTo>
                  <a:lnTo>
                    <a:pt x="1772" y="222"/>
                  </a:lnTo>
                  <a:lnTo>
                    <a:pt x="1792" y="212"/>
                  </a:lnTo>
                  <a:lnTo>
                    <a:pt x="1809" y="213"/>
                  </a:lnTo>
                  <a:lnTo>
                    <a:pt x="1809" y="194"/>
                  </a:lnTo>
                  <a:lnTo>
                    <a:pt x="1781" y="188"/>
                  </a:lnTo>
                  <a:lnTo>
                    <a:pt x="1743" y="156"/>
                  </a:lnTo>
                  <a:lnTo>
                    <a:pt x="1762" y="135"/>
                  </a:lnTo>
                  <a:lnTo>
                    <a:pt x="1746" y="100"/>
                  </a:lnTo>
                  <a:lnTo>
                    <a:pt x="1759" y="86"/>
                  </a:lnTo>
                  <a:lnTo>
                    <a:pt x="1775" y="107"/>
                  </a:lnTo>
                  <a:lnTo>
                    <a:pt x="1814" y="122"/>
                  </a:lnTo>
                  <a:lnTo>
                    <a:pt x="1858" y="126"/>
                  </a:lnTo>
                  <a:lnTo>
                    <a:pt x="1863" y="107"/>
                  </a:lnTo>
                  <a:lnTo>
                    <a:pt x="1841" y="85"/>
                  </a:lnTo>
                  <a:lnTo>
                    <a:pt x="1866" y="50"/>
                  </a:lnTo>
                  <a:lnTo>
                    <a:pt x="1809" y="30"/>
                  </a:lnTo>
                  <a:lnTo>
                    <a:pt x="1794" y="59"/>
                  </a:lnTo>
                  <a:lnTo>
                    <a:pt x="1776" y="36"/>
                  </a:lnTo>
                  <a:lnTo>
                    <a:pt x="1673" y="0"/>
                  </a:lnTo>
                  <a:lnTo>
                    <a:pt x="1575" y="17"/>
                  </a:lnTo>
                  <a:lnTo>
                    <a:pt x="1559" y="25"/>
                  </a:lnTo>
                  <a:lnTo>
                    <a:pt x="1559" y="33"/>
                  </a:lnTo>
                  <a:lnTo>
                    <a:pt x="1581" y="43"/>
                  </a:lnTo>
                  <a:lnTo>
                    <a:pt x="1579" y="68"/>
                  </a:lnTo>
                  <a:lnTo>
                    <a:pt x="1539" y="53"/>
                  </a:lnTo>
                  <a:lnTo>
                    <a:pt x="1456" y="86"/>
                  </a:lnTo>
                  <a:lnTo>
                    <a:pt x="1441" y="55"/>
                  </a:lnTo>
                  <a:lnTo>
                    <a:pt x="1384" y="55"/>
                  </a:lnTo>
                  <a:lnTo>
                    <a:pt x="1358" y="84"/>
                  </a:lnTo>
                  <a:lnTo>
                    <a:pt x="1264" y="62"/>
                  </a:lnTo>
                  <a:lnTo>
                    <a:pt x="1179" y="80"/>
                  </a:lnTo>
                  <a:lnTo>
                    <a:pt x="1168" y="106"/>
                  </a:lnTo>
                  <a:lnTo>
                    <a:pt x="1181" y="110"/>
                  </a:lnTo>
                  <a:lnTo>
                    <a:pt x="1180" y="130"/>
                  </a:lnTo>
                  <a:lnTo>
                    <a:pt x="1098" y="139"/>
                  </a:lnTo>
                  <a:lnTo>
                    <a:pt x="1103" y="165"/>
                  </a:lnTo>
                  <a:lnTo>
                    <a:pt x="1026" y="152"/>
                  </a:lnTo>
                  <a:lnTo>
                    <a:pt x="1044" y="118"/>
                  </a:lnTo>
                  <a:lnTo>
                    <a:pt x="967" y="114"/>
                  </a:lnTo>
                  <a:lnTo>
                    <a:pt x="974" y="149"/>
                  </a:lnTo>
                  <a:lnTo>
                    <a:pt x="949" y="161"/>
                  </a:lnTo>
                  <a:lnTo>
                    <a:pt x="928" y="141"/>
                  </a:lnTo>
                  <a:lnTo>
                    <a:pt x="843" y="156"/>
                  </a:lnTo>
                  <a:lnTo>
                    <a:pt x="810" y="187"/>
                  </a:lnTo>
                  <a:lnTo>
                    <a:pt x="809" y="205"/>
                  </a:lnTo>
                  <a:lnTo>
                    <a:pt x="788" y="207"/>
                  </a:lnTo>
                  <a:lnTo>
                    <a:pt x="785" y="186"/>
                  </a:lnTo>
                  <a:lnTo>
                    <a:pt x="852" y="127"/>
                  </a:lnTo>
                  <a:lnTo>
                    <a:pt x="852" y="88"/>
                  </a:lnTo>
                  <a:lnTo>
                    <a:pt x="809" y="75"/>
                  </a:lnTo>
                  <a:lnTo>
                    <a:pt x="751" y="94"/>
                  </a:lnTo>
                  <a:lnTo>
                    <a:pt x="728" y="69"/>
                  </a:lnTo>
                  <a:lnTo>
                    <a:pt x="718" y="69"/>
                  </a:lnTo>
                  <a:lnTo>
                    <a:pt x="704" y="97"/>
                  </a:lnTo>
                  <a:lnTo>
                    <a:pt x="715" y="109"/>
                  </a:lnTo>
                  <a:lnTo>
                    <a:pt x="640" y="149"/>
                  </a:lnTo>
                  <a:lnTo>
                    <a:pt x="576" y="199"/>
                  </a:lnTo>
                  <a:lnTo>
                    <a:pt x="537" y="252"/>
                  </a:lnTo>
                  <a:lnTo>
                    <a:pt x="537" y="275"/>
                  </a:lnTo>
                  <a:lnTo>
                    <a:pt x="579" y="292"/>
                  </a:lnTo>
                  <a:lnTo>
                    <a:pt x="558" y="309"/>
                  </a:lnTo>
                  <a:lnTo>
                    <a:pt x="512" y="292"/>
                  </a:lnTo>
                  <a:lnTo>
                    <a:pt x="494" y="309"/>
                  </a:lnTo>
                  <a:lnTo>
                    <a:pt x="467" y="276"/>
                  </a:lnTo>
                  <a:lnTo>
                    <a:pt x="461" y="288"/>
                  </a:lnTo>
                  <a:lnTo>
                    <a:pt x="491" y="383"/>
                  </a:lnTo>
                  <a:lnTo>
                    <a:pt x="499" y="386"/>
                  </a:lnTo>
                  <a:lnTo>
                    <a:pt x="520" y="375"/>
                  </a:lnTo>
                  <a:lnTo>
                    <a:pt x="532" y="383"/>
                  </a:lnTo>
                  <a:lnTo>
                    <a:pt x="532" y="401"/>
                  </a:lnTo>
                  <a:lnTo>
                    <a:pt x="511" y="392"/>
                  </a:lnTo>
                  <a:lnTo>
                    <a:pt x="499" y="403"/>
                  </a:lnTo>
                  <a:lnTo>
                    <a:pt x="507" y="420"/>
                  </a:lnTo>
                  <a:lnTo>
                    <a:pt x="501" y="464"/>
                  </a:lnTo>
                  <a:lnTo>
                    <a:pt x="460" y="468"/>
                  </a:lnTo>
                  <a:lnTo>
                    <a:pt x="457" y="453"/>
                  </a:lnTo>
                  <a:lnTo>
                    <a:pt x="481" y="439"/>
                  </a:lnTo>
                  <a:lnTo>
                    <a:pt x="486" y="399"/>
                  </a:lnTo>
                  <a:lnTo>
                    <a:pt x="460" y="365"/>
                  </a:lnTo>
                  <a:lnTo>
                    <a:pt x="451" y="306"/>
                  </a:lnTo>
                  <a:lnTo>
                    <a:pt x="409" y="298"/>
                  </a:lnTo>
                  <a:lnTo>
                    <a:pt x="405" y="320"/>
                  </a:lnTo>
                  <a:lnTo>
                    <a:pt x="413" y="331"/>
                  </a:lnTo>
                  <a:lnTo>
                    <a:pt x="396" y="345"/>
                  </a:lnTo>
                  <a:lnTo>
                    <a:pt x="403" y="384"/>
                  </a:lnTo>
                  <a:lnTo>
                    <a:pt x="427" y="395"/>
                  </a:lnTo>
                  <a:lnTo>
                    <a:pt x="433" y="425"/>
                  </a:lnTo>
                  <a:lnTo>
                    <a:pt x="408" y="409"/>
                  </a:lnTo>
                  <a:lnTo>
                    <a:pt x="344" y="396"/>
                  </a:lnTo>
                  <a:lnTo>
                    <a:pt x="336" y="418"/>
                  </a:lnTo>
                  <a:lnTo>
                    <a:pt x="285" y="437"/>
                  </a:lnTo>
                  <a:lnTo>
                    <a:pt x="277" y="423"/>
                  </a:lnTo>
                  <a:lnTo>
                    <a:pt x="209" y="460"/>
                  </a:lnTo>
                  <a:lnTo>
                    <a:pt x="208" y="485"/>
                  </a:lnTo>
                  <a:lnTo>
                    <a:pt x="182" y="489"/>
                  </a:lnTo>
                  <a:lnTo>
                    <a:pt x="190" y="470"/>
                  </a:lnTo>
                  <a:lnTo>
                    <a:pt x="190" y="452"/>
                  </a:lnTo>
                  <a:lnTo>
                    <a:pt x="163" y="443"/>
                  </a:lnTo>
                  <a:lnTo>
                    <a:pt x="146" y="450"/>
                  </a:lnTo>
                  <a:lnTo>
                    <a:pt x="161" y="477"/>
                  </a:lnTo>
                  <a:lnTo>
                    <a:pt x="171" y="495"/>
                  </a:lnTo>
                  <a:lnTo>
                    <a:pt x="171" y="511"/>
                  </a:lnTo>
                  <a:lnTo>
                    <a:pt x="152" y="507"/>
                  </a:lnTo>
                  <a:lnTo>
                    <a:pt x="148" y="503"/>
                  </a:lnTo>
                  <a:lnTo>
                    <a:pt x="128" y="524"/>
                  </a:lnTo>
                  <a:lnTo>
                    <a:pt x="139" y="542"/>
                  </a:lnTo>
                  <a:lnTo>
                    <a:pt x="94" y="541"/>
                  </a:lnTo>
                  <a:lnTo>
                    <a:pt x="109" y="559"/>
                  </a:lnTo>
                  <a:lnTo>
                    <a:pt x="105" y="567"/>
                  </a:lnTo>
                  <a:lnTo>
                    <a:pt x="81" y="567"/>
                  </a:lnTo>
                  <a:lnTo>
                    <a:pt x="64" y="555"/>
                  </a:lnTo>
                  <a:lnTo>
                    <a:pt x="60" y="523"/>
                  </a:lnTo>
                  <a:lnTo>
                    <a:pt x="33" y="512"/>
                  </a:lnTo>
                  <a:lnTo>
                    <a:pt x="33" y="499"/>
                  </a:lnTo>
                  <a:lnTo>
                    <a:pt x="90" y="511"/>
                  </a:lnTo>
                  <a:lnTo>
                    <a:pt x="122" y="514"/>
                  </a:lnTo>
                  <a:lnTo>
                    <a:pt x="135" y="493"/>
                  </a:lnTo>
                  <a:lnTo>
                    <a:pt x="123" y="472"/>
                  </a:lnTo>
                  <a:lnTo>
                    <a:pt x="39" y="439"/>
                  </a:lnTo>
                  <a:lnTo>
                    <a:pt x="9" y="446"/>
                  </a:lnTo>
                  <a:lnTo>
                    <a:pt x="0" y="455"/>
                  </a:lnTo>
                  <a:lnTo>
                    <a:pt x="3" y="474"/>
                  </a:lnTo>
                  <a:lnTo>
                    <a:pt x="16" y="477"/>
                  </a:lnTo>
                  <a:lnTo>
                    <a:pt x="12" y="507"/>
                  </a:lnTo>
                  <a:lnTo>
                    <a:pt x="50" y="597"/>
                  </a:lnTo>
                  <a:lnTo>
                    <a:pt x="22" y="640"/>
                  </a:lnTo>
                  <a:lnTo>
                    <a:pt x="21" y="651"/>
                  </a:lnTo>
                  <a:lnTo>
                    <a:pt x="35" y="660"/>
                  </a:lnTo>
                  <a:lnTo>
                    <a:pt x="22" y="668"/>
                  </a:lnTo>
                  <a:lnTo>
                    <a:pt x="15" y="669"/>
                  </a:lnTo>
                  <a:lnTo>
                    <a:pt x="16" y="707"/>
                  </a:lnTo>
                  <a:lnTo>
                    <a:pt x="28" y="723"/>
                  </a:lnTo>
                  <a:lnTo>
                    <a:pt x="28" y="740"/>
                  </a:lnTo>
                  <a:lnTo>
                    <a:pt x="42" y="741"/>
                  </a:lnTo>
                  <a:lnTo>
                    <a:pt x="64" y="749"/>
                  </a:lnTo>
                  <a:lnTo>
                    <a:pt x="89" y="781"/>
                  </a:lnTo>
                  <a:lnTo>
                    <a:pt x="89" y="790"/>
                  </a:lnTo>
                  <a:lnTo>
                    <a:pt x="81" y="804"/>
                  </a:lnTo>
                  <a:lnTo>
                    <a:pt x="99" y="804"/>
                  </a:lnTo>
                  <a:lnTo>
                    <a:pt x="116" y="807"/>
                  </a:lnTo>
                  <a:lnTo>
                    <a:pt x="140" y="841"/>
                  </a:lnTo>
                  <a:lnTo>
                    <a:pt x="197" y="847"/>
                  </a:lnTo>
                  <a:lnTo>
                    <a:pt x="195" y="886"/>
                  </a:lnTo>
                  <a:lnTo>
                    <a:pt x="175" y="903"/>
                  </a:lnTo>
                  <a:lnTo>
                    <a:pt x="179" y="909"/>
                  </a:lnTo>
                  <a:lnTo>
                    <a:pt x="160" y="932"/>
                  </a:lnTo>
                  <a:lnTo>
                    <a:pt x="154" y="951"/>
                  </a:lnTo>
                  <a:lnTo>
                    <a:pt x="166" y="968"/>
                  </a:lnTo>
                  <a:lnTo>
                    <a:pt x="204" y="981"/>
                  </a:lnTo>
                  <a:lnTo>
                    <a:pt x="220" y="972"/>
                  </a:lnTo>
                  <a:lnTo>
                    <a:pt x="322" y="1010"/>
                  </a:lnTo>
                  <a:lnTo>
                    <a:pt x="326" y="999"/>
                  </a:lnTo>
                  <a:lnTo>
                    <a:pt x="305" y="980"/>
                  </a:lnTo>
                  <a:lnTo>
                    <a:pt x="305" y="955"/>
                  </a:lnTo>
                  <a:lnTo>
                    <a:pt x="292" y="951"/>
                  </a:lnTo>
                  <a:lnTo>
                    <a:pt x="294" y="930"/>
                  </a:lnTo>
                  <a:lnTo>
                    <a:pt x="315" y="904"/>
                  </a:lnTo>
                  <a:lnTo>
                    <a:pt x="277" y="877"/>
                  </a:lnTo>
                  <a:lnTo>
                    <a:pt x="280" y="837"/>
                  </a:lnTo>
                  <a:lnTo>
                    <a:pt x="320" y="810"/>
                  </a:lnTo>
                  <a:lnTo>
                    <a:pt x="367" y="813"/>
                  </a:lnTo>
                  <a:lnTo>
                    <a:pt x="375" y="828"/>
                  </a:lnTo>
                  <a:lnTo>
                    <a:pt x="424" y="831"/>
                  </a:lnTo>
                  <a:lnTo>
                    <a:pt x="459" y="810"/>
                  </a:lnTo>
                  <a:lnTo>
                    <a:pt x="440" y="790"/>
                  </a:lnTo>
                  <a:lnTo>
                    <a:pt x="444" y="754"/>
                  </a:lnTo>
                  <a:lnTo>
                    <a:pt x="537" y="708"/>
                  </a:lnTo>
                  <a:lnTo>
                    <a:pt x="608" y="741"/>
                  </a:lnTo>
                  <a:lnTo>
                    <a:pt x="631" y="720"/>
                  </a:lnTo>
                  <a:lnTo>
                    <a:pt x="701" y="785"/>
                  </a:lnTo>
                  <a:lnTo>
                    <a:pt x="753" y="780"/>
                  </a:lnTo>
                  <a:lnTo>
                    <a:pt x="771" y="798"/>
                  </a:lnTo>
                  <a:lnTo>
                    <a:pt x="822" y="804"/>
                  </a:lnTo>
                  <a:lnTo>
                    <a:pt x="855" y="759"/>
                  </a:lnTo>
                  <a:lnTo>
                    <a:pt x="897" y="777"/>
                  </a:lnTo>
                  <a:lnTo>
                    <a:pt x="919" y="781"/>
                  </a:lnTo>
                  <a:lnTo>
                    <a:pt x="941" y="762"/>
                  </a:lnTo>
                  <a:lnTo>
                    <a:pt x="921" y="749"/>
                  </a:lnTo>
                  <a:lnTo>
                    <a:pt x="938" y="723"/>
                  </a:lnTo>
                  <a:lnTo>
                    <a:pt x="987" y="738"/>
                  </a:lnTo>
                  <a:lnTo>
                    <a:pt x="997" y="759"/>
                  </a:lnTo>
                  <a:lnTo>
                    <a:pt x="1018" y="760"/>
                  </a:lnTo>
                  <a:lnTo>
                    <a:pt x="1031" y="751"/>
                  </a:lnTo>
                  <a:lnTo>
                    <a:pt x="1068" y="750"/>
                  </a:lnTo>
                  <a:lnTo>
                    <a:pt x="1072" y="759"/>
                  </a:lnTo>
                  <a:lnTo>
                    <a:pt x="1112" y="762"/>
                  </a:lnTo>
                  <a:lnTo>
                    <a:pt x="1140" y="733"/>
                  </a:lnTo>
                  <a:lnTo>
                    <a:pt x="1196" y="740"/>
                  </a:lnTo>
                  <a:lnTo>
                    <a:pt x="1213" y="733"/>
                  </a:lnTo>
                  <a:lnTo>
                    <a:pt x="1218" y="700"/>
                  </a:lnTo>
                  <a:lnTo>
                    <a:pt x="1201" y="662"/>
                  </a:lnTo>
                  <a:lnTo>
                    <a:pt x="1218" y="648"/>
                  </a:lnTo>
                  <a:lnTo>
                    <a:pt x="1272" y="648"/>
                  </a:lnTo>
                  <a:lnTo>
                    <a:pt x="1324" y="709"/>
                  </a:lnTo>
                  <a:lnTo>
                    <a:pt x="1389" y="746"/>
                  </a:lnTo>
                  <a:lnTo>
                    <a:pt x="1409" y="746"/>
                  </a:lnTo>
                  <a:lnTo>
                    <a:pt x="1411" y="730"/>
                  </a:lnTo>
                  <a:lnTo>
                    <a:pt x="1435" y="716"/>
                  </a:lnTo>
                  <a:lnTo>
                    <a:pt x="1437" y="801"/>
                  </a:lnTo>
                  <a:lnTo>
                    <a:pt x="1417" y="802"/>
                  </a:lnTo>
                  <a:lnTo>
                    <a:pt x="1417" y="824"/>
                  </a:lnTo>
                  <a:lnTo>
                    <a:pt x="1428" y="839"/>
                  </a:lnTo>
                  <a:lnTo>
                    <a:pt x="1426" y="857"/>
                  </a:lnTo>
                  <a:lnTo>
                    <a:pt x="1435" y="861"/>
                  </a:lnTo>
                  <a:lnTo>
                    <a:pt x="1440" y="848"/>
                  </a:lnTo>
                  <a:lnTo>
                    <a:pt x="1448" y="851"/>
                  </a:lnTo>
                  <a:lnTo>
                    <a:pt x="1453" y="856"/>
                  </a:lnTo>
                  <a:lnTo>
                    <a:pt x="1477" y="851"/>
                  </a:lnTo>
                  <a:lnTo>
                    <a:pt x="1500" y="781"/>
                  </a:lnTo>
                  <a:lnTo>
                    <a:pt x="1503" y="695"/>
                  </a:lnTo>
                  <a:lnTo>
                    <a:pt x="1473" y="627"/>
                  </a:lnTo>
                  <a:lnTo>
                    <a:pt x="1435" y="580"/>
                  </a:lnTo>
                  <a:lnTo>
                    <a:pt x="1417" y="583"/>
                  </a:lnTo>
                  <a:lnTo>
                    <a:pt x="1417" y="598"/>
                  </a:lnTo>
                  <a:lnTo>
                    <a:pt x="1372" y="580"/>
                  </a:lnTo>
                  <a:lnTo>
                    <a:pt x="1389" y="544"/>
                  </a:lnTo>
                  <a:lnTo>
                    <a:pt x="1404" y="446"/>
                  </a:lnTo>
                  <a:lnTo>
                    <a:pt x="1464" y="427"/>
                  </a:lnTo>
                  <a:lnTo>
                    <a:pt x="1492" y="409"/>
                  </a:lnTo>
                  <a:lnTo>
                    <a:pt x="1524" y="409"/>
                  </a:lnTo>
                  <a:lnTo>
                    <a:pt x="1516" y="420"/>
                  </a:lnTo>
                  <a:lnTo>
                    <a:pt x="1524" y="433"/>
                  </a:lnTo>
                  <a:lnTo>
                    <a:pt x="1551" y="404"/>
                  </a:lnTo>
                  <a:lnTo>
                    <a:pt x="1568" y="405"/>
                  </a:lnTo>
                  <a:lnTo>
                    <a:pt x="1566" y="388"/>
                  </a:lnTo>
                  <a:lnTo>
                    <a:pt x="1539" y="382"/>
                  </a:lnTo>
                  <a:lnTo>
                    <a:pt x="1556" y="320"/>
                  </a:lnTo>
                  <a:lnTo>
                    <a:pt x="1580" y="299"/>
                  </a:lnTo>
                  <a:close/>
                </a:path>
              </a:pathLst>
            </a:custGeom>
            <a:grpFill/>
            <a:ln>
              <a:noFill/>
            </a:ln>
          </p:spPr>
          <p:txBody>
            <a:bodyPr/>
            <a:lstStyle/>
            <a:p>
              <a:endParaRPr lang="en-US" sz="1200" dirty="0"/>
            </a:p>
          </p:txBody>
        </p:sp>
        <p:sp>
          <p:nvSpPr>
            <p:cNvPr id="1049602" name="Freeform 248"/>
            <p:cNvSpPr/>
            <p:nvPr/>
          </p:nvSpPr>
          <p:spPr bwMode="gray">
            <a:xfrm>
              <a:off x="7466410" y="3301311"/>
              <a:ext cx="900113" cy="789385"/>
            </a:xfrm>
            <a:custGeom>
              <a:avLst/>
              <a:gdLst>
                <a:gd name="T0" fmla="*/ 2147483646 w 756"/>
                <a:gd name="T1" fmla="*/ 2147483646 h 663"/>
                <a:gd name="T2" fmla="*/ 2147483646 w 756"/>
                <a:gd name="T3" fmla="*/ 2147483646 h 663"/>
                <a:gd name="T4" fmla="*/ 2147483646 w 756"/>
                <a:gd name="T5" fmla="*/ 2147483646 h 663"/>
                <a:gd name="T6" fmla="*/ 0 w 756"/>
                <a:gd name="T7" fmla="*/ 2147483646 h 663"/>
                <a:gd name="T8" fmla="*/ 2147483646 w 756"/>
                <a:gd name="T9" fmla="*/ 2147483646 h 663"/>
                <a:gd name="T10" fmla="*/ 2147483646 w 756"/>
                <a:gd name="T11" fmla="*/ 2147483646 h 663"/>
                <a:gd name="T12" fmla="*/ 2147483646 w 756"/>
                <a:gd name="T13" fmla="*/ 2147483646 h 663"/>
                <a:gd name="T14" fmla="*/ 2147483646 w 756"/>
                <a:gd name="T15" fmla="*/ 2147483646 h 663"/>
                <a:gd name="T16" fmla="*/ 2147483646 w 756"/>
                <a:gd name="T17" fmla="*/ 2147483646 h 663"/>
                <a:gd name="T18" fmla="*/ 2147483646 w 756"/>
                <a:gd name="T19" fmla="*/ 2147483646 h 663"/>
                <a:gd name="T20" fmla="*/ 2147483646 w 756"/>
                <a:gd name="T21" fmla="*/ 2147483646 h 663"/>
                <a:gd name="T22" fmla="*/ 2147483646 w 756"/>
                <a:gd name="T23" fmla="*/ 2147483646 h 663"/>
                <a:gd name="T24" fmla="*/ 2147483646 w 756"/>
                <a:gd name="T25" fmla="*/ 2147483646 h 663"/>
                <a:gd name="T26" fmla="*/ 2147483646 w 756"/>
                <a:gd name="T27" fmla="*/ 2147483646 h 663"/>
                <a:gd name="T28" fmla="*/ 2147483646 w 756"/>
                <a:gd name="T29" fmla="*/ 2147483646 h 663"/>
                <a:gd name="T30" fmla="*/ 2147483646 w 756"/>
                <a:gd name="T31" fmla="*/ 2147483646 h 663"/>
                <a:gd name="T32" fmla="*/ 2147483646 w 756"/>
                <a:gd name="T33" fmla="*/ 2147483646 h 663"/>
                <a:gd name="T34" fmla="*/ 2147483646 w 756"/>
                <a:gd name="T35" fmla="*/ 2147483646 h 663"/>
                <a:gd name="T36" fmla="*/ 2147483646 w 756"/>
                <a:gd name="T37" fmla="*/ 2147483646 h 663"/>
                <a:gd name="T38" fmla="*/ 2147483646 w 756"/>
                <a:gd name="T39" fmla="*/ 2147483646 h 663"/>
                <a:gd name="T40" fmla="*/ 2147483646 w 756"/>
                <a:gd name="T41" fmla="*/ 2147483646 h 663"/>
                <a:gd name="T42" fmla="*/ 2147483646 w 756"/>
                <a:gd name="T43" fmla="*/ 2147483646 h 663"/>
                <a:gd name="T44" fmla="*/ 2147483646 w 756"/>
                <a:gd name="T45" fmla="*/ 2147483646 h 663"/>
                <a:gd name="T46" fmla="*/ 2147483646 w 756"/>
                <a:gd name="T47" fmla="*/ 2147483646 h 663"/>
                <a:gd name="T48" fmla="*/ 2147483646 w 756"/>
                <a:gd name="T49" fmla="*/ 2147483646 h 663"/>
                <a:gd name="T50" fmla="*/ 2147483646 w 756"/>
                <a:gd name="T51" fmla="*/ 2147483646 h 663"/>
                <a:gd name="T52" fmla="*/ 2147483646 w 756"/>
                <a:gd name="T53" fmla="*/ 2147483646 h 663"/>
                <a:gd name="T54" fmla="*/ 2147483646 w 756"/>
                <a:gd name="T55" fmla="*/ 2147483646 h 663"/>
                <a:gd name="T56" fmla="*/ 2147483646 w 756"/>
                <a:gd name="T57" fmla="*/ 2147483646 h 663"/>
                <a:gd name="T58" fmla="*/ 2147483646 w 756"/>
                <a:gd name="T59" fmla="*/ 2147483646 h 663"/>
                <a:gd name="T60" fmla="*/ 2147483646 w 756"/>
                <a:gd name="T61" fmla="*/ 2147483646 h 663"/>
                <a:gd name="T62" fmla="*/ 2147483646 w 756"/>
                <a:gd name="T63" fmla="*/ 2147483646 h 663"/>
                <a:gd name="T64" fmla="*/ 2147483646 w 756"/>
                <a:gd name="T65" fmla="*/ 2147483646 h 663"/>
                <a:gd name="T66" fmla="*/ 2147483646 w 756"/>
                <a:gd name="T67" fmla="*/ 2147483646 h 663"/>
                <a:gd name="T68" fmla="*/ 2147483646 w 756"/>
                <a:gd name="T69" fmla="*/ 2147483646 h 663"/>
                <a:gd name="T70" fmla="*/ 2147483646 w 756"/>
                <a:gd name="T71" fmla="*/ 2147483646 h 663"/>
                <a:gd name="T72" fmla="*/ 2147483646 w 756"/>
                <a:gd name="T73" fmla="*/ 2147483646 h 663"/>
                <a:gd name="T74" fmla="*/ 2147483646 w 756"/>
                <a:gd name="T75" fmla="*/ 2147483646 h 663"/>
                <a:gd name="T76" fmla="*/ 2147483646 w 756"/>
                <a:gd name="T77" fmla="*/ 0 h 663"/>
                <a:gd name="T78" fmla="*/ 2147483646 w 756"/>
                <a:gd name="T79" fmla="*/ 2147483646 h 663"/>
                <a:gd name="T80" fmla="*/ 2147483646 w 756"/>
                <a:gd name="T81" fmla="*/ 2147483646 h 663"/>
                <a:gd name="T82" fmla="*/ 2147483646 w 756"/>
                <a:gd name="T83" fmla="*/ 2147483646 h 663"/>
                <a:gd name="T84" fmla="*/ 2147483646 w 756"/>
                <a:gd name="T85" fmla="*/ 2147483646 h 663"/>
                <a:gd name="T86" fmla="*/ 2147483646 w 756"/>
                <a:gd name="T87" fmla="*/ 2147483646 h 663"/>
                <a:gd name="T88" fmla="*/ 2147483646 w 756"/>
                <a:gd name="T89" fmla="*/ 2147483646 h 663"/>
                <a:gd name="T90" fmla="*/ 2147483646 w 756"/>
                <a:gd name="T91" fmla="*/ 2147483646 h 663"/>
                <a:gd name="T92" fmla="*/ 2147483646 w 756"/>
                <a:gd name="T93" fmla="*/ 2147483646 h 663"/>
                <a:gd name="T94" fmla="*/ 2147483646 w 756"/>
                <a:gd name="T95" fmla="*/ 2147483646 h 663"/>
                <a:gd name="T96" fmla="*/ 2147483646 w 756"/>
                <a:gd name="T97" fmla="*/ 2147483646 h 663"/>
                <a:gd name="T98" fmla="*/ 2147483646 w 756"/>
                <a:gd name="T99" fmla="*/ 2147483646 h 663"/>
                <a:gd name="T100" fmla="*/ 2147483646 w 756"/>
                <a:gd name="T101" fmla="*/ 2147483646 h 6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56"/>
                <a:gd name="T154" fmla="*/ 0 h 663"/>
                <a:gd name="T155" fmla="*/ 756 w 756"/>
                <a:gd name="T156" fmla="*/ 663 h 6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56" h="663">
                  <a:moveTo>
                    <a:pt x="132" y="153"/>
                  </a:moveTo>
                  <a:lnTo>
                    <a:pt x="115" y="199"/>
                  </a:lnTo>
                  <a:lnTo>
                    <a:pt x="90" y="198"/>
                  </a:lnTo>
                  <a:lnTo>
                    <a:pt x="62" y="255"/>
                  </a:lnTo>
                  <a:lnTo>
                    <a:pt x="85" y="284"/>
                  </a:lnTo>
                  <a:lnTo>
                    <a:pt x="39" y="346"/>
                  </a:lnTo>
                  <a:lnTo>
                    <a:pt x="15" y="343"/>
                  </a:lnTo>
                  <a:lnTo>
                    <a:pt x="0" y="362"/>
                  </a:lnTo>
                  <a:lnTo>
                    <a:pt x="4" y="375"/>
                  </a:lnTo>
                  <a:lnTo>
                    <a:pt x="22" y="376"/>
                  </a:lnTo>
                  <a:lnTo>
                    <a:pt x="31" y="397"/>
                  </a:lnTo>
                  <a:lnTo>
                    <a:pt x="49" y="401"/>
                  </a:lnTo>
                  <a:lnTo>
                    <a:pt x="107" y="474"/>
                  </a:lnTo>
                  <a:lnTo>
                    <a:pt x="107" y="511"/>
                  </a:lnTo>
                  <a:lnTo>
                    <a:pt x="134" y="528"/>
                  </a:lnTo>
                  <a:lnTo>
                    <a:pt x="164" y="523"/>
                  </a:lnTo>
                  <a:lnTo>
                    <a:pt x="202" y="545"/>
                  </a:lnTo>
                  <a:lnTo>
                    <a:pt x="248" y="558"/>
                  </a:lnTo>
                  <a:lnTo>
                    <a:pt x="270" y="555"/>
                  </a:lnTo>
                  <a:lnTo>
                    <a:pt x="295" y="553"/>
                  </a:lnTo>
                  <a:lnTo>
                    <a:pt x="349" y="519"/>
                  </a:lnTo>
                  <a:lnTo>
                    <a:pt x="366" y="521"/>
                  </a:lnTo>
                  <a:lnTo>
                    <a:pt x="372" y="537"/>
                  </a:lnTo>
                  <a:lnTo>
                    <a:pt x="386" y="541"/>
                  </a:lnTo>
                  <a:lnTo>
                    <a:pt x="406" y="570"/>
                  </a:lnTo>
                  <a:lnTo>
                    <a:pt x="393" y="600"/>
                  </a:lnTo>
                  <a:lnTo>
                    <a:pt x="401" y="619"/>
                  </a:lnTo>
                  <a:lnTo>
                    <a:pt x="423" y="627"/>
                  </a:lnTo>
                  <a:lnTo>
                    <a:pt x="427" y="651"/>
                  </a:lnTo>
                  <a:lnTo>
                    <a:pt x="453" y="653"/>
                  </a:lnTo>
                  <a:lnTo>
                    <a:pt x="457" y="642"/>
                  </a:lnTo>
                  <a:lnTo>
                    <a:pt x="495" y="622"/>
                  </a:lnTo>
                  <a:lnTo>
                    <a:pt x="518" y="623"/>
                  </a:lnTo>
                  <a:lnTo>
                    <a:pt x="546" y="653"/>
                  </a:lnTo>
                  <a:lnTo>
                    <a:pt x="564" y="646"/>
                  </a:lnTo>
                  <a:lnTo>
                    <a:pt x="576" y="647"/>
                  </a:lnTo>
                  <a:lnTo>
                    <a:pt x="582" y="661"/>
                  </a:lnTo>
                  <a:lnTo>
                    <a:pt x="592" y="663"/>
                  </a:lnTo>
                  <a:lnTo>
                    <a:pt x="605" y="644"/>
                  </a:lnTo>
                  <a:lnTo>
                    <a:pt x="657" y="625"/>
                  </a:lnTo>
                  <a:lnTo>
                    <a:pt x="704" y="567"/>
                  </a:lnTo>
                  <a:lnTo>
                    <a:pt x="720" y="514"/>
                  </a:lnTo>
                  <a:lnTo>
                    <a:pt x="718" y="478"/>
                  </a:lnTo>
                  <a:lnTo>
                    <a:pt x="699" y="474"/>
                  </a:lnTo>
                  <a:lnTo>
                    <a:pt x="711" y="460"/>
                  </a:lnTo>
                  <a:lnTo>
                    <a:pt x="708" y="439"/>
                  </a:lnTo>
                  <a:lnTo>
                    <a:pt x="658" y="390"/>
                  </a:lnTo>
                  <a:lnTo>
                    <a:pt x="658" y="363"/>
                  </a:lnTo>
                  <a:lnTo>
                    <a:pt x="673" y="345"/>
                  </a:lnTo>
                  <a:lnTo>
                    <a:pt x="687" y="339"/>
                  </a:lnTo>
                  <a:lnTo>
                    <a:pt x="688" y="324"/>
                  </a:lnTo>
                  <a:lnTo>
                    <a:pt x="652" y="324"/>
                  </a:lnTo>
                  <a:lnTo>
                    <a:pt x="645" y="344"/>
                  </a:lnTo>
                  <a:lnTo>
                    <a:pt x="628" y="340"/>
                  </a:lnTo>
                  <a:lnTo>
                    <a:pt x="607" y="318"/>
                  </a:lnTo>
                  <a:lnTo>
                    <a:pt x="620" y="284"/>
                  </a:lnTo>
                  <a:lnTo>
                    <a:pt x="639" y="264"/>
                  </a:lnTo>
                  <a:lnTo>
                    <a:pt x="656" y="265"/>
                  </a:lnTo>
                  <a:lnTo>
                    <a:pt x="653" y="296"/>
                  </a:lnTo>
                  <a:lnTo>
                    <a:pt x="662" y="303"/>
                  </a:lnTo>
                  <a:lnTo>
                    <a:pt x="684" y="281"/>
                  </a:lnTo>
                  <a:lnTo>
                    <a:pt x="692" y="280"/>
                  </a:lnTo>
                  <a:lnTo>
                    <a:pt x="690" y="263"/>
                  </a:lnTo>
                  <a:lnTo>
                    <a:pt x="711" y="237"/>
                  </a:lnTo>
                  <a:lnTo>
                    <a:pt x="726" y="238"/>
                  </a:lnTo>
                  <a:lnTo>
                    <a:pt x="735" y="209"/>
                  </a:lnTo>
                  <a:lnTo>
                    <a:pt x="746" y="204"/>
                  </a:lnTo>
                  <a:lnTo>
                    <a:pt x="747" y="186"/>
                  </a:lnTo>
                  <a:lnTo>
                    <a:pt x="737" y="174"/>
                  </a:lnTo>
                  <a:lnTo>
                    <a:pt x="737" y="145"/>
                  </a:lnTo>
                  <a:lnTo>
                    <a:pt x="756" y="144"/>
                  </a:lnTo>
                  <a:lnTo>
                    <a:pt x="755" y="71"/>
                  </a:lnTo>
                  <a:lnTo>
                    <a:pt x="741" y="79"/>
                  </a:lnTo>
                  <a:lnTo>
                    <a:pt x="735" y="98"/>
                  </a:lnTo>
                  <a:lnTo>
                    <a:pt x="712" y="98"/>
                  </a:lnTo>
                  <a:lnTo>
                    <a:pt x="644" y="59"/>
                  </a:lnTo>
                  <a:lnTo>
                    <a:pt x="594" y="0"/>
                  </a:lnTo>
                  <a:lnTo>
                    <a:pt x="545" y="0"/>
                  </a:lnTo>
                  <a:lnTo>
                    <a:pt x="532" y="11"/>
                  </a:lnTo>
                  <a:lnTo>
                    <a:pt x="547" y="47"/>
                  </a:lnTo>
                  <a:lnTo>
                    <a:pt x="542" y="83"/>
                  </a:lnTo>
                  <a:lnTo>
                    <a:pt x="522" y="90"/>
                  </a:lnTo>
                  <a:lnTo>
                    <a:pt x="511" y="90"/>
                  </a:lnTo>
                  <a:lnTo>
                    <a:pt x="509" y="124"/>
                  </a:lnTo>
                  <a:lnTo>
                    <a:pt x="521" y="127"/>
                  </a:lnTo>
                  <a:lnTo>
                    <a:pt x="542" y="118"/>
                  </a:lnTo>
                  <a:lnTo>
                    <a:pt x="569" y="131"/>
                  </a:lnTo>
                  <a:lnTo>
                    <a:pt x="569" y="144"/>
                  </a:lnTo>
                  <a:lnTo>
                    <a:pt x="550" y="145"/>
                  </a:lnTo>
                  <a:lnTo>
                    <a:pt x="534" y="181"/>
                  </a:lnTo>
                  <a:lnTo>
                    <a:pt x="520" y="182"/>
                  </a:lnTo>
                  <a:lnTo>
                    <a:pt x="469" y="248"/>
                  </a:lnTo>
                  <a:lnTo>
                    <a:pt x="415" y="273"/>
                  </a:lnTo>
                  <a:lnTo>
                    <a:pt x="379" y="276"/>
                  </a:lnTo>
                  <a:lnTo>
                    <a:pt x="354" y="258"/>
                  </a:lnTo>
                  <a:lnTo>
                    <a:pt x="317" y="277"/>
                  </a:lnTo>
                  <a:lnTo>
                    <a:pt x="279" y="264"/>
                  </a:lnTo>
                  <a:lnTo>
                    <a:pt x="270" y="239"/>
                  </a:lnTo>
                  <a:lnTo>
                    <a:pt x="206" y="235"/>
                  </a:lnTo>
                  <a:lnTo>
                    <a:pt x="172" y="181"/>
                  </a:lnTo>
                  <a:lnTo>
                    <a:pt x="158" y="181"/>
                  </a:lnTo>
                  <a:lnTo>
                    <a:pt x="146" y="154"/>
                  </a:lnTo>
                  <a:lnTo>
                    <a:pt x="132" y="153"/>
                  </a:lnTo>
                  <a:close/>
                </a:path>
              </a:pathLst>
            </a:custGeom>
            <a:grpFill/>
            <a:ln>
              <a:noFill/>
            </a:ln>
          </p:spPr>
          <p:txBody>
            <a:bodyPr/>
            <a:lstStyle/>
            <a:p>
              <a:endParaRPr lang="en-US" sz="1200"/>
            </a:p>
          </p:txBody>
        </p:sp>
        <p:sp>
          <p:nvSpPr>
            <p:cNvPr id="1049603" name="Freeform 249"/>
            <p:cNvSpPr/>
            <p:nvPr/>
          </p:nvSpPr>
          <p:spPr bwMode="gray">
            <a:xfrm>
              <a:off x="7645005" y="3390609"/>
              <a:ext cx="492919" cy="234553"/>
            </a:xfrm>
            <a:custGeom>
              <a:avLst/>
              <a:gdLst>
                <a:gd name="T0" fmla="*/ 0 w 414"/>
                <a:gd name="T1" fmla="*/ 2147483646 h 197"/>
                <a:gd name="T2" fmla="*/ 2147483646 w 414"/>
                <a:gd name="T3" fmla="*/ 2147483646 h 197"/>
                <a:gd name="T4" fmla="*/ 2147483646 w 414"/>
                <a:gd name="T5" fmla="*/ 2147483646 h 197"/>
                <a:gd name="T6" fmla="*/ 2147483646 w 414"/>
                <a:gd name="T7" fmla="*/ 2147483646 h 197"/>
                <a:gd name="T8" fmla="*/ 2147483646 w 414"/>
                <a:gd name="T9" fmla="*/ 2147483646 h 197"/>
                <a:gd name="T10" fmla="*/ 2147483646 w 414"/>
                <a:gd name="T11" fmla="*/ 2147483646 h 197"/>
                <a:gd name="T12" fmla="*/ 2147483646 w 414"/>
                <a:gd name="T13" fmla="*/ 0 h 197"/>
                <a:gd name="T14" fmla="*/ 2147483646 w 414"/>
                <a:gd name="T15" fmla="*/ 2147483646 h 197"/>
                <a:gd name="T16" fmla="*/ 2147483646 w 414"/>
                <a:gd name="T17" fmla="*/ 2147483646 h 197"/>
                <a:gd name="T18" fmla="*/ 2147483646 w 414"/>
                <a:gd name="T19" fmla="*/ 2147483646 h 197"/>
                <a:gd name="T20" fmla="*/ 2147483646 w 414"/>
                <a:gd name="T21" fmla="*/ 2147483646 h 197"/>
                <a:gd name="T22" fmla="*/ 2147483646 w 414"/>
                <a:gd name="T23" fmla="*/ 2147483646 h 197"/>
                <a:gd name="T24" fmla="*/ 2147483646 w 414"/>
                <a:gd name="T25" fmla="*/ 2147483646 h 197"/>
                <a:gd name="T26" fmla="*/ 2147483646 w 414"/>
                <a:gd name="T27" fmla="*/ 2147483646 h 197"/>
                <a:gd name="T28" fmla="*/ 2147483646 w 414"/>
                <a:gd name="T29" fmla="*/ 2147483646 h 197"/>
                <a:gd name="T30" fmla="*/ 2147483646 w 414"/>
                <a:gd name="T31" fmla="*/ 2147483646 h 197"/>
                <a:gd name="T32" fmla="*/ 2147483646 w 414"/>
                <a:gd name="T33" fmla="*/ 2147483646 h 197"/>
                <a:gd name="T34" fmla="*/ 2147483646 w 414"/>
                <a:gd name="T35" fmla="*/ 2147483646 h 197"/>
                <a:gd name="T36" fmla="*/ 2147483646 w 414"/>
                <a:gd name="T37" fmla="*/ 2147483646 h 197"/>
                <a:gd name="T38" fmla="*/ 2147483646 w 414"/>
                <a:gd name="T39" fmla="*/ 2147483646 h 197"/>
                <a:gd name="T40" fmla="*/ 2147483646 w 414"/>
                <a:gd name="T41" fmla="*/ 2147483646 h 197"/>
                <a:gd name="T42" fmla="*/ 2147483646 w 414"/>
                <a:gd name="T43" fmla="*/ 2147483646 h 197"/>
                <a:gd name="T44" fmla="*/ 2147483646 w 414"/>
                <a:gd name="T45" fmla="*/ 2147483646 h 197"/>
                <a:gd name="T46" fmla="*/ 2147483646 w 414"/>
                <a:gd name="T47" fmla="*/ 2147483646 h 197"/>
                <a:gd name="T48" fmla="*/ 2147483646 w 414"/>
                <a:gd name="T49" fmla="*/ 2147483646 h 197"/>
                <a:gd name="T50" fmla="*/ 2147483646 w 414"/>
                <a:gd name="T51" fmla="*/ 2147483646 h 197"/>
                <a:gd name="T52" fmla="*/ 2147483646 w 414"/>
                <a:gd name="T53" fmla="*/ 2147483646 h 197"/>
                <a:gd name="T54" fmla="*/ 2147483646 w 414"/>
                <a:gd name="T55" fmla="*/ 2147483646 h 197"/>
                <a:gd name="T56" fmla="*/ 2147483646 w 414"/>
                <a:gd name="T57" fmla="*/ 2147483646 h 197"/>
                <a:gd name="T58" fmla="*/ 2147483646 w 414"/>
                <a:gd name="T59" fmla="*/ 2147483646 h 197"/>
                <a:gd name="T60" fmla="*/ 2147483646 w 414"/>
                <a:gd name="T61" fmla="*/ 2147483646 h 197"/>
                <a:gd name="T62" fmla="*/ 2147483646 w 414"/>
                <a:gd name="T63" fmla="*/ 2147483646 h 197"/>
                <a:gd name="T64" fmla="*/ 2147483646 w 414"/>
                <a:gd name="T65" fmla="*/ 2147483646 h 197"/>
                <a:gd name="T66" fmla="*/ 2147483646 w 414"/>
                <a:gd name="T67" fmla="*/ 2147483646 h 197"/>
                <a:gd name="T68" fmla="*/ 0 w 414"/>
                <a:gd name="T69" fmla="*/ 2147483646 h 197"/>
                <a:gd name="T70" fmla="*/ 0 w 414"/>
                <a:gd name="T71" fmla="*/ 2147483646 h 1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4"/>
                <a:gd name="T109" fmla="*/ 0 h 197"/>
                <a:gd name="T110" fmla="*/ 414 w 414"/>
                <a:gd name="T111" fmla="*/ 197 h 1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4" h="197">
                  <a:moveTo>
                    <a:pt x="0" y="79"/>
                  </a:moveTo>
                  <a:lnTo>
                    <a:pt x="30" y="39"/>
                  </a:lnTo>
                  <a:lnTo>
                    <a:pt x="67" y="56"/>
                  </a:lnTo>
                  <a:lnTo>
                    <a:pt x="91" y="62"/>
                  </a:lnTo>
                  <a:lnTo>
                    <a:pt x="123" y="34"/>
                  </a:lnTo>
                  <a:lnTo>
                    <a:pt x="102" y="19"/>
                  </a:lnTo>
                  <a:lnTo>
                    <a:pt x="115" y="0"/>
                  </a:lnTo>
                  <a:lnTo>
                    <a:pt x="155" y="14"/>
                  </a:lnTo>
                  <a:lnTo>
                    <a:pt x="170" y="38"/>
                  </a:lnTo>
                  <a:lnTo>
                    <a:pt x="195" y="38"/>
                  </a:lnTo>
                  <a:lnTo>
                    <a:pt x="209" y="29"/>
                  </a:lnTo>
                  <a:lnTo>
                    <a:pt x="235" y="27"/>
                  </a:lnTo>
                  <a:lnTo>
                    <a:pt x="242" y="36"/>
                  </a:lnTo>
                  <a:lnTo>
                    <a:pt x="287" y="39"/>
                  </a:lnTo>
                  <a:lnTo>
                    <a:pt x="316" y="10"/>
                  </a:lnTo>
                  <a:lnTo>
                    <a:pt x="355" y="14"/>
                  </a:lnTo>
                  <a:lnTo>
                    <a:pt x="353" y="55"/>
                  </a:lnTo>
                  <a:lnTo>
                    <a:pt x="371" y="59"/>
                  </a:lnTo>
                  <a:lnTo>
                    <a:pt x="392" y="48"/>
                  </a:lnTo>
                  <a:lnTo>
                    <a:pt x="414" y="60"/>
                  </a:lnTo>
                  <a:lnTo>
                    <a:pt x="414" y="65"/>
                  </a:lnTo>
                  <a:lnTo>
                    <a:pt x="398" y="65"/>
                  </a:lnTo>
                  <a:lnTo>
                    <a:pt x="380" y="102"/>
                  </a:lnTo>
                  <a:lnTo>
                    <a:pt x="367" y="103"/>
                  </a:lnTo>
                  <a:lnTo>
                    <a:pt x="316" y="170"/>
                  </a:lnTo>
                  <a:lnTo>
                    <a:pt x="263" y="193"/>
                  </a:lnTo>
                  <a:lnTo>
                    <a:pt x="230" y="196"/>
                  </a:lnTo>
                  <a:lnTo>
                    <a:pt x="202" y="179"/>
                  </a:lnTo>
                  <a:lnTo>
                    <a:pt x="167" y="197"/>
                  </a:lnTo>
                  <a:lnTo>
                    <a:pt x="133" y="187"/>
                  </a:lnTo>
                  <a:lnTo>
                    <a:pt x="124" y="162"/>
                  </a:lnTo>
                  <a:lnTo>
                    <a:pt x="59" y="157"/>
                  </a:lnTo>
                  <a:lnTo>
                    <a:pt x="25" y="100"/>
                  </a:lnTo>
                  <a:lnTo>
                    <a:pt x="8" y="99"/>
                  </a:lnTo>
                  <a:lnTo>
                    <a:pt x="0" y="79"/>
                  </a:lnTo>
                  <a:close/>
                </a:path>
              </a:pathLst>
            </a:custGeom>
            <a:grpFill/>
            <a:ln>
              <a:noFill/>
            </a:ln>
          </p:spPr>
          <p:txBody>
            <a:bodyPr/>
            <a:lstStyle/>
            <a:p>
              <a:endParaRPr lang="en-US" sz="1200"/>
            </a:p>
          </p:txBody>
        </p:sp>
        <p:sp>
          <p:nvSpPr>
            <p:cNvPr id="1049604" name="Freeform 250"/>
            <p:cNvSpPr/>
            <p:nvPr/>
          </p:nvSpPr>
          <p:spPr bwMode="gray">
            <a:xfrm>
              <a:off x="8292705" y="3548961"/>
              <a:ext cx="73819" cy="132160"/>
            </a:xfrm>
            <a:custGeom>
              <a:avLst/>
              <a:gdLst>
                <a:gd name="T0" fmla="*/ 2147483646 w 62"/>
                <a:gd name="T1" fmla="*/ 2147483646 h 111"/>
                <a:gd name="T2" fmla="*/ 2147483646 w 62"/>
                <a:gd name="T3" fmla="*/ 2147483646 h 111"/>
                <a:gd name="T4" fmla="*/ 2147483646 w 62"/>
                <a:gd name="T5" fmla="*/ 2147483646 h 111"/>
                <a:gd name="T6" fmla="*/ 2147483646 w 62"/>
                <a:gd name="T7" fmla="*/ 2147483646 h 111"/>
                <a:gd name="T8" fmla="*/ 2147483646 w 62"/>
                <a:gd name="T9" fmla="*/ 2147483646 h 111"/>
                <a:gd name="T10" fmla="*/ 2147483646 w 62"/>
                <a:gd name="T11" fmla="*/ 2147483646 h 111"/>
                <a:gd name="T12" fmla="*/ 2147483646 w 62"/>
                <a:gd name="T13" fmla="*/ 2147483646 h 111"/>
                <a:gd name="T14" fmla="*/ 2147483646 w 62"/>
                <a:gd name="T15" fmla="*/ 2147483646 h 111"/>
                <a:gd name="T16" fmla="*/ 2147483646 w 62"/>
                <a:gd name="T17" fmla="*/ 2147483646 h 111"/>
                <a:gd name="T18" fmla="*/ 2147483646 w 62"/>
                <a:gd name="T19" fmla="*/ 2147483646 h 111"/>
                <a:gd name="T20" fmla="*/ 2147483646 w 62"/>
                <a:gd name="T21" fmla="*/ 2147483646 h 111"/>
                <a:gd name="T22" fmla="*/ 2147483646 w 62"/>
                <a:gd name="T23" fmla="*/ 0 h 111"/>
                <a:gd name="T24" fmla="*/ 2147483646 w 62"/>
                <a:gd name="T25" fmla="*/ 2147483646 h 111"/>
                <a:gd name="T26" fmla="*/ 2147483646 w 62"/>
                <a:gd name="T27" fmla="*/ 2147483646 h 111"/>
                <a:gd name="T28" fmla="*/ 2147483646 w 62"/>
                <a:gd name="T29" fmla="*/ 2147483646 h 111"/>
                <a:gd name="T30" fmla="*/ 0 w 62"/>
                <a:gd name="T31" fmla="*/ 2147483646 h 111"/>
                <a:gd name="T32" fmla="*/ 2147483646 w 62"/>
                <a:gd name="T33" fmla="*/ 2147483646 h 111"/>
                <a:gd name="T34" fmla="*/ 2147483646 w 62"/>
                <a:gd name="T35" fmla="*/ 2147483646 h 1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2"/>
                <a:gd name="T55" fmla="*/ 0 h 111"/>
                <a:gd name="T56" fmla="*/ 62 w 62"/>
                <a:gd name="T57" fmla="*/ 111 h 1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2" h="111">
                  <a:moveTo>
                    <a:pt x="2" y="72"/>
                  </a:moveTo>
                  <a:lnTo>
                    <a:pt x="11" y="76"/>
                  </a:lnTo>
                  <a:lnTo>
                    <a:pt x="15" y="110"/>
                  </a:lnTo>
                  <a:lnTo>
                    <a:pt x="34" y="111"/>
                  </a:lnTo>
                  <a:lnTo>
                    <a:pt x="52" y="89"/>
                  </a:lnTo>
                  <a:lnTo>
                    <a:pt x="45" y="84"/>
                  </a:lnTo>
                  <a:lnTo>
                    <a:pt x="47" y="61"/>
                  </a:lnTo>
                  <a:lnTo>
                    <a:pt x="62" y="42"/>
                  </a:lnTo>
                  <a:lnTo>
                    <a:pt x="54" y="26"/>
                  </a:lnTo>
                  <a:lnTo>
                    <a:pt x="60" y="20"/>
                  </a:lnTo>
                  <a:lnTo>
                    <a:pt x="62" y="4"/>
                  </a:lnTo>
                  <a:lnTo>
                    <a:pt x="53" y="0"/>
                  </a:lnTo>
                  <a:lnTo>
                    <a:pt x="45" y="4"/>
                  </a:lnTo>
                  <a:lnTo>
                    <a:pt x="35" y="35"/>
                  </a:lnTo>
                  <a:lnTo>
                    <a:pt x="19" y="33"/>
                  </a:lnTo>
                  <a:lnTo>
                    <a:pt x="0" y="56"/>
                  </a:lnTo>
                  <a:lnTo>
                    <a:pt x="2" y="72"/>
                  </a:lnTo>
                  <a:close/>
                </a:path>
              </a:pathLst>
            </a:custGeom>
            <a:grpFill/>
            <a:ln>
              <a:noFill/>
            </a:ln>
          </p:spPr>
          <p:txBody>
            <a:bodyPr/>
            <a:lstStyle/>
            <a:p>
              <a:endParaRPr lang="en-US" sz="1200"/>
            </a:p>
          </p:txBody>
        </p:sp>
        <p:sp>
          <p:nvSpPr>
            <p:cNvPr id="1049605" name="Freeform 251"/>
            <p:cNvSpPr/>
            <p:nvPr/>
          </p:nvSpPr>
          <p:spPr bwMode="gray">
            <a:xfrm>
              <a:off x="8336757" y="3659689"/>
              <a:ext cx="65485" cy="98822"/>
            </a:xfrm>
            <a:custGeom>
              <a:avLst/>
              <a:gdLst>
                <a:gd name="T0" fmla="*/ 2147483646 w 55"/>
                <a:gd name="T1" fmla="*/ 0 h 83"/>
                <a:gd name="T2" fmla="*/ 2147483646 w 55"/>
                <a:gd name="T3" fmla="*/ 2147483646 h 83"/>
                <a:gd name="T4" fmla="*/ 2147483646 w 55"/>
                <a:gd name="T5" fmla="*/ 2147483646 h 83"/>
                <a:gd name="T6" fmla="*/ 2147483646 w 55"/>
                <a:gd name="T7" fmla="*/ 2147483646 h 83"/>
                <a:gd name="T8" fmla="*/ 2147483646 w 55"/>
                <a:gd name="T9" fmla="*/ 2147483646 h 83"/>
                <a:gd name="T10" fmla="*/ 2147483646 w 55"/>
                <a:gd name="T11" fmla="*/ 2147483646 h 83"/>
                <a:gd name="T12" fmla="*/ 2147483646 w 55"/>
                <a:gd name="T13" fmla="*/ 2147483646 h 83"/>
                <a:gd name="T14" fmla="*/ 2147483646 w 55"/>
                <a:gd name="T15" fmla="*/ 2147483646 h 83"/>
                <a:gd name="T16" fmla="*/ 2147483646 w 55"/>
                <a:gd name="T17" fmla="*/ 2147483646 h 83"/>
                <a:gd name="T18" fmla="*/ 2147483646 w 55"/>
                <a:gd name="T19" fmla="*/ 2147483646 h 83"/>
                <a:gd name="T20" fmla="*/ 0 w 55"/>
                <a:gd name="T21" fmla="*/ 2147483646 h 83"/>
                <a:gd name="T22" fmla="*/ 2147483646 w 55"/>
                <a:gd name="T23" fmla="*/ 0 h 83"/>
                <a:gd name="T24" fmla="*/ 2147483646 w 55"/>
                <a:gd name="T25" fmla="*/ 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
                <a:gd name="T40" fmla="*/ 0 h 83"/>
                <a:gd name="T41" fmla="*/ 55 w 55"/>
                <a:gd name="T42" fmla="*/ 83 h 8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 h="83">
                  <a:moveTo>
                    <a:pt x="17" y="0"/>
                  </a:moveTo>
                  <a:lnTo>
                    <a:pt x="50" y="26"/>
                  </a:lnTo>
                  <a:lnTo>
                    <a:pt x="55" y="51"/>
                  </a:lnTo>
                  <a:lnTo>
                    <a:pt x="54" y="65"/>
                  </a:lnTo>
                  <a:lnTo>
                    <a:pt x="38" y="82"/>
                  </a:lnTo>
                  <a:lnTo>
                    <a:pt x="25" y="83"/>
                  </a:lnTo>
                  <a:lnTo>
                    <a:pt x="10" y="49"/>
                  </a:lnTo>
                  <a:lnTo>
                    <a:pt x="4" y="34"/>
                  </a:lnTo>
                  <a:lnTo>
                    <a:pt x="10" y="30"/>
                  </a:lnTo>
                  <a:lnTo>
                    <a:pt x="8" y="23"/>
                  </a:lnTo>
                  <a:lnTo>
                    <a:pt x="0" y="19"/>
                  </a:lnTo>
                  <a:lnTo>
                    <a:pt x="17" y="0"/>
                  </a:lnTo>
                  <a:close/>
                </a:path>
              </a:pathLst>
            </a:custGeom>
            <a:grpFill/>
            <a:ln>
              <a:noFill/>
            </a:ln>
          </p:spPr>
          <p:txBody>
            <a:bodyPr/>
            <a:lstStyle/>
            <a:p>
              <a:endParaRPr lang="en-US" sz="1200"/>
            </a:p>
          </p:txBody>
        </p:sp>
        <p:sp>
          <p:nvSpPr>
            <p:cNvPr id="1049606" name="Freeform 252"/>
            <p:cNvSpPr/>
            <p:nvPr/>
          </p:nvSpPr>
          <p:spPr bwMode="gray">
            <a:xfrm>
              <a:off x="6997305" y="3372749"/>
              <a:ext cx="621506" cy="340519"/>
            </a:xfrm>
            <a:custGeom>
              <a:avLst/>
              <a:gdLst>
                <a:gd name="T0" fmla="*/ 2147483646 w 522"/>
                <a:gd name="T1" fmla="*/ 2147483646 h 286"/>
                <a:gd name="T2" fmla="*/ 2147483646 w 522"/>
                <a:gd name="T3" fmla="*/ 2147483646 h 286"/>
                <a:gd name="T4" fmla="*/ 2147483646 w 522"/>
                <a:gd name="T5" fmla="*/ 2147483646 h 286"/>
                <a:gd name="T6" fmla="*/ 2147483646 w 522"/>
                <a:gd name="T7" fmla="*/ 2147483646 h 286"/>
                <a:gd name="T8" fmla="*/ 2147483646 w 522"/>
                <a:gd name="T9" fmla="*/ 2147483646 h 286"/>
                <a:gd name="T10" fmla="*/ 2147483646 w 522"/>
                <a:gd name="T11" fmla="*/ 2147483646 h 286"/>
                <a:gd name="T12" fmla="*/ 2147483646 w 522"/>
                <a:gd name="T13" fmla="*/ 2147483646 h 286"/>
                <a:gd name="T14" fmla="*/ 2147483646 w 522"/>
                <a:gd name="T15" fmla="*/ 2147483646 h 286"/>
                <a:gd name="T16" fmla="*/ 2147483646 w 522"/>
                <a:gd name="T17" fmla="*/ 2147483646 h 286"/>
                <a:gd name="T18" fmla="*/ 2147483646 w 522"/>
                <a:gd name="T19" fmla="*/ 2147483646 h 286"/>
                <a:gd name="T20" fmla="*/ 2147483646 w 522"/>
                <a:gd name="T21" fmla="*/ 2147483646 h 286"/>
                <a:gd name="T22" fmla="*/ 2147483646 w 522"/>
                <a:gd name="T23" fmla="*/ 2147483646 h 286"/>
                <a:gd name="T24" fmla="*/ 2147483646 w 522"/>
                <a:gd name="T25" fmla="*/ 2147483646 h 286"/>
                <a:gd name="T26" fmla="*/ 2147483646 w 522"/>
                <a:gd name="T27" fmla="*/ 2147483646 h 286"/>
                <a:gd name="T28" fmla="*/ 2147483646 w 522"/>
                <a:gd name="T29" fmla="*/ 2147483646 h 286"/>
                <a:gd name="T30" fmla="*/ 2147483646 w 522"/>
                <a:gd name="T31" fmla="*/ 2147483646 h 286"/>
                <a:gd name="T32" fmla="*/ 2147483646 w 522"/>
                <a:gd name="T33" fmla="*/ 2147483646 h 286"/>
                <a:gd name="T34" fmla="*/ 2147483646 w 522"/>
                <a:gd name="T35" fmla="*/ 2147483646 h 286"/>
                <a:gd name="T36" fmla="*/ 2147483646 w 522"/>
                <a:gd name="T37" fmla="*/ 2147483646 h 286"/>
                <a:gd name="T38" fmla="*/ 2147483646 w 522"/>
                <a:gd name="T39" fmla="*/ 2147483646 h 286"/>
                <a:gd name="T40" fmla="*/ 2147483646 w 522"/>
                <a:gd name="T41" fmla="*/ 2147483646 h 286"/>
                <a:gd name="T42" fmla="*/ 2147483646 w 522"/>
                <a:gd name="T43" fmla="*/ 2147483646 h 286"/>
                <a:gd name="T44" fmla="*/ 2147483646 w 522"/>
                <a:gd name="T45" fmla="*/ 2147483646 h 286"/>
                <a:gd name="T46" fmla="*/ 2147483646 w 522"/>
                <a:gd name="T47" fmla="*/ 2147483646 h 286"/>
                <a:gd name="T48" fmla="*/ 2147483646 w 522"/>
                <a:gd name="T49" fmla="*/ 2147483646 h 286"/>
                <a:gd name="T50" fmla="*/ 2147483646 w 522"/>
                <a:gd name="T51" fmla="*/ 2147483646 h 286"/>
                <a:gd name="T52" fmla="*/ 2147483646 w 522"/>
                <a:gd name="T53" fmla="*/ 2147483646 h 286"/>
                <a:gd name="T54" fmla="*/ 2147483646 w 522"/>
                <a:gd name="T55" fmla="*/ 2147483646 h 286"/>
                <a:gd name="T56" fmla="*/ 2147483646 w 522"/>
                <a:gd name="T57" fmla="*/ 2147483646 h 286"/>
                <a:gd name="T58" fmla="*/ 2147483646 w 522"/>
                <a:gd name="T59" fmla="*/ 2147483646 h 286"/>
                <a:gd name="T60" fmla="*/ 2147483646 w 522"/>
                <a:gd name="T61" fmla="*/ 2147483646 h 286"/>
                <a:gd name="T62" fmla="*/ 2147483646 w 522"/>
                <a:gd name="T63" fmla="*/ 2147483646 h 286"/>
                <a:gd name="T64" fmla="*/ 2147483646 w 522"/>
                <a:gd name="T65" fmla="*/ 2147483646 h 286"/>
                <a:gd name="T66" fmla="*/ 2147483646 w 522"/>
                <a:gd name="T67" fmla="*/ 2147483646 h 286"/>
                <a:gd name="T68" fmla="*/ 2147483646 w 522"/>
                <a:gd name="T69" fmla="*/ 2147483646 h 286"/>
                <a:gd name="T70" fmla="*/ 2147483646 w 522"/>
                <a:gd name="T71" fmla="*/ 2147483646 h 286"/>
                <a:gd name="T72" fmla="*/ 2147483646 w 522"/>
                <a:gd name="T73" fmla="*/ 2147483646 h 286"/>
                <a:gd name="T74" fmla="*/ 2147483646 w 522"/>
                <a:gd name="T75" fmla="*/ 2147483646 h 286"/>
                <a:gd name="T76" fmla="*/ 2147483646 w 522"/>
                <a:gd name="T77" fmla="*/ 2147483646 h 286"/>
                <a:gd name="T78" fmla="*/ 2147483646 w 522"/>
                <a:gd name="T79" fmla="*/ 2147483646 h 286"/>
                <a:gd name="T80" fmla="*/ 2147483646 w 522"/>
                <a:gd name="T81" fmla="*/ 0 h 286"/>
                <a:gd name="T82" fmla="*/ 2147483646 w 522"/>
                <a:gd name="T83" fmla="*/ 2147483646 h 286"/>
                <a:gd name="T84" fmla="*/ 2147483646 w 522"/>
                <a:gd name="T85" fmla="*/ 2147483646 h 286"/>
                <a:gd name="T86" fmla="*/ 2147483646 w 522"/>
                <a:gd name="T87" fmla="*/ 2147483646 h 286"/>
                <a:gd name="T88" fmla="*/ 2147483646 w 522"/>
                <a:gd name="T89" fmla="*/ 2147483646 h 286"/>
                <a:gd name="T90" fmla="*/ 2147483646 w 522"/>
                <a:gd name="T91" fmla="*/ 2147483646 h 286"/>
                <a:gd name="T92" fmla="*/ 2147483646 w 522"/>
                <a:gd name="T93" fmla="*/ 2147483646 h 286"/>
                <a:gd name="T94" fmla="*/ 2147483646 w 522"/>
                <a:gd name="T95" fmla="*/ 2147483646 h 286"/>
                <a:gd name="T96" fmla="*/ 2147483646 w 522"/>
                <a:gd name="T97" fmla="*/ 2147483646 h 286"/>
                <a:gd name="T98" fmla="*/ 0 w 522"/>
                <a:gd name="T99" fmla="*/ 2147483646 h 286"/>
                <a:gd name="T100" fmla="*/ 2147483646 w 522"/>
                <a:gd name="T101" fmla="*/ 2147483646 h 286"/>
                <a:gd name="T102" fmla="*/ 2147483646 w 522"/>
                <a:gd name="T103" fmla="*/ 2147483646 h 28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22"/>
                <a:gd name="T157" fmla="*/ 0 h 286"/>
                <a:gd name="T158" fmla="*/ 522 w 522"/>
                <a:gd name="T159" fmla="*/ 286 h 28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22" h="286">
                  <a:moveTo>
                    <a:pt x="37" y="190"/>
                  </a:moveTo>
                  <a:lnTo>
                    <a:pt x="58" y="181"/>
                  </a:lnTo>
                  <a:lnTo>
                    <a:pt x="81" y="181"/>
                  </a:lnTo>
                  <a:lnTo>
                    <a:pt x="84" y="217"/>
                  </a:lnTo>
                  <a:lnTo>
                    <a:pt x="70" y="217"/>
                  </a:lnTo>
                  <a:lnTo>
                    <a:pt x="59" y="234"/>
                  </a:lnTo>
                  <a:lnTo>
                    <a:pt x="72" y="258"/>
                  </a:lnTo>
                  <a:lnTo>
                    <a:pt x="93" y="269"/>
                  </a:lnTo>
                  <a:lnTo>
                    <a:pt x="96" y="283"/>
                  </a:lnTo>
                  <a:lnTo>
                    <a:pt x="102" y="280"/>
                  </a:lnTo>
                  <a:lnTo>
                    <a:pt x="110" y="272"/>
                  </a:lnTo>
                  <a:lnTo>
                    <a:pt x="122" y="275"/>
                  </a:lnTo>
                  <a:lnTo>
                    <a:pt x="127" y="286"/>
                  </a:lnTo>
                  <a:lnTo>
                    <a:pt x="142" y="286"/>
                  </a:lnTo>
                  <a:lnTo>
                    <a:pt x="142" y="271"/>
                  </a:lnTo>
                  <a:lnTo>
                    <a:pt x="132" y="245"/>
                  </a:lnTo>
                  <a:lnTo>
                    <a:pt x="128" y="222"/>
                  </a:lnTo>
                  <a:lnTo>
                    <a:pt x="156" y="211"/>
                  </a:lnTo>
                  <a:lnTo>
                    <a:pt x="191" y="217"/>
                  </a:lnTo>
                  <a:lnTo>
                    <a:pt x="213" y="239"/>
                  </a:lnTo>
                  <a:lnTo>
                    <a:pt x="263" y="234"/>
                  </a:lnTo>
                  <a:lnTo>
                    <a:pt x="292" y="275"/>
                  </a:lnTo>
                  <a:lnTo>
                    <a:pt x="324" y="276"/>
                  </a:lnTo>
                  <a:lnTo>
                    <a:pt x="334" y="260"/>
                  </a:lnTo>
                  <a:lnTo>
                    <a:pt x="345" y="259"/>
                  </a:lnTo>
                  <a:lnTo>
                    <a:pt x="347" y="242"/>
                  </a:lnTo>
                  <a:lnTo>
                    <a:pt x="364" y="241"/>
                  </a:lnTo>
                  <a:lnTo>
                    <a:pt x="373" y="251"/>
                  </a:lnTo>
                  <a:lnTo>
                    <a:pt x="382" y="230"/>
                  </a:lnTo>
                  <a:lnTo>
                    <a:pt x="460" y="241"/>
                  </a:lnTo>
                  <a:lnTo>
                    <a:pt x="473" y="224"/>
                  </a:lnTo>
                  <a:lnTo>
                    <a:pt x="451" y="196"/>
                  </a:lnTo>
                  <a:lnTo>
                    <a:pt x="481" y="131"/>
                  </a:lnTo>
                  <a:lnTo>
                    <a:pt x="505" y="134"/>
                  </a:lnTo>
                  <a:lnTo>
                    <a:pt x="522" y="93"/>
                  </a:lnTo>
                  <a:lnTo>
                    <a:pt x="489" y="89"/>
                  </a:lnTo>
                  <a:lnTo>
                    <a:pt x="469" y="71"/>
                  </a:lnTo>
                  <a:lnTo>
                    <a:pt x="417" y="77"/>
                  </a:lnTo>
                  <a:lnTo>
                    <a:pt x="351" y="12"/>
                  </a:lnTo>
                  <a:lnTo>
                    <a:pt x="326" y="33"/>
                  </a:lnTo>
                  <a:lnTo>
                    <a:pt x="254" y="0"/>
                  </a:lnTo>
                  <a:lnTo>
                    <a:pt x="166" y="44"/>
                  </a:lnTo>
                  <a:lnTo>
                    <a:pt x="164" y="75"/>
                  </a:lnTo>
                  <a:lnTo>
                    <a:pt x="185" y="98"/>
                  </a:lnTo>
                  <a:lnTo>
                    <a:pt x="144" y="122"/>
                  </a:lnTo>
                  <a:lnTo>
                    <a:pt x="92" y="121"/>
                  </a:lnTo>
                  <a:lnTo>
                    <a:pt x="81" y="105"/>
                  </a:lnTo>
                  <a:lnTo>
                    <a:pt x="40" y="102"/>
                  </a:lnTo>
                  <a:lnTo>
                    <a:pt x="2" y="127"/>
                  </a:lnTo>
                  <a:lnTo>
                    <a:pt x="0" y="161"/>
                  </a:lnTo>
                  <a:lnTo>
                    <a:pt x="37" y="190"/>
                  </a:lnTo>
                  <a:close/>
                </a:path>
              </a:pathLst>
            </a:custGeom>
            <a:grpFill/>
            <a:ln>
              <a:noFill/>
            </a:ln>
          </p:spPr>
          <p:txBody>
            <a:bodyPr/>
            <a:lstStyle/>
            <a:p>
              <a:endParaRPr lang="en-US" sz="1200"/>
            </a:p>
          </p:txBody>
        </p:sp>
        <p:sp>
          <p:nvSpPr>
            <p:cNvPr id="1049607" name="Freeform 253"/>
            <p:cNvSpPr/>
            <p:nvPr/>
          </p:nvSpPr>
          <p:spPr bwMode="gray">
            <a:xfrm>
              <a:off x="7117556" y="3690645"/>
              <a:ext cx="242888" cy="146447"/>
            </a:xfrm>
            <a:custGeom>
              <a:avLst/>
              <a:gdLst>
                <a:gd name="T0" fmla="*/ 2147483646 w 204"/>
                <a:gd name="T1" fmla="*/ 2147483646 h 123"/>
                <a:gd name="T2" fmla="*/ 2147483646 w 204"/>
                <a:gd name="T3" fmla="*/ 2147483646 h 123"/>
                <a:gd name="T4" fmla="*/ 0 w 204"/>
                <a:gd name="T5" fmla="*/ 2147483646 h 123"/>
                <a:gd name="T6" fmla="*/ 0 w 204"/>
                <a:gd name="T7" fmla="*/ 2147483646 h 123"/>
                <a:gd name="T8" fmla="*/ 2147483646 w 204"/>
                <a:gd name="T9" fmla="*/ 2147483646 h 123"/>
                <a:gd name="T10" fmla="*/ 2147483646 w 204"/>
                <a:gd name="T11" fmla="*/ 2147483646 h 123"/>
                <a:gd name="T12" fmla="*/ 2147483646 w 204"/>
                <a:gd name="T13" fmla="*/ 2147483646 h 123"/>
                <a:gd name="T14" fmla="*/ 2147483646 w 204"/>
                <a:gd name="T15" fmla="*/ 2147483646 h 123"/>
                <a:gd name="T16" fmla="*/ 2147483646 w 204"/>
                <a:gd name="T17" fmla="*/ 2147483646 h 123"/>
                <a:gd name="T18" fmla="*/ 2147483646 w 204"/>
                <a:gd name="T19" fmla="*/ 2147483646 h 123"/>
                <a:gd name="T20" fmla="*/ 2147483646 w 204"/>
                <a:gd name="T21" fmla="*/ 2147483646 h 123"/>
                <a:gd name="T22" fmla="*/ 2147483646 w 204"/>
                <a:gd name="T23" fmla="*/ 2147483646 h 123"/>
                <a:gd name="T24" fmla="*/ 2147483646 w 204"/>
                <a:gd name="T25" fmla="*/ 2147483646 h 123"/>
                <a:gd name="T26" fmla="*/ 2147483646 w 204"/>
                <a:gd name="T27" fmla="*/ 2147483646 h 123"/>
                <a:gd name="T28" fmla="*/ 2147483646 w 204"/>
                <a:gd name="T29" fmla="*/ 2147483646 h 123"/>
                <a:gd name="T30" fmla="*/ 2147483646 w 204"/>
                <a:gd name="T31" fmla="*/ 2147483646 h 123"/>
                <a:gd name="T32" fmla="*/ 2147483646 w 204"/>
                <a:gd name="T33" fmla="*/ 2147483646 h 123"/>
                <a:gd name="T34" fmla="*/ 2147483646 w 204"/>
                <a:gd name="T35" fmla="*/ 0 h 123"/>
                <a:gd name="T36" fmla="*/ 2147483646 w 204"/>
                <a:gd name="T37" fmla="*/ 0 h 123"/>
                <a:gd name="T38" fmla="*/ 2147483646 w 204"/>
                <a:gd name="T39" fmla="*/ 2147483646 h 123"/>
                <a:gd name="T40" fmla="*/ 2147483646 w 204"/>
                <a:gd name="T41" fmla="*/ 2147483646 h 123"/>
                <a:gd name="T42" fmla="*/ 2147483646 w 204"/>
                <a:gd name="T43" fmla="*/ 2147483646 h 123"/>
                <a:gd name="T44" fmla="*/ 2147483646 w 204"/>
                <a:gd name="T45" fmla="*/ 2147483646 h 12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4"/>
                <a:gd name="T70" fmla="*/ 0 h 123"/>
                <a:gd name="T71" fmla="*/ 204 w 204"/>
                <a:gd name="T72" fmla="*/ 123 h 12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4" h="123">
                  <a:moveTo>
                    <a:pt x="25" y="22"/>
                  </a:moveTo>
                  <a:lnTo>
                    <a:pt x="22" y="36"/>
                  </a:lnTo>
                  <a:lnTo>
                    <a:pt x="0" y="36"/>
                  </a:lnTo>
                  <a:lnTo>
                    <a:pt x="0" y="55"/>
                  </a:lnTo>
                  <a:lnTo>
                    <a:pt x="24" y="70"/>
                  </a:lnTo>
                  <a:lnTo>
                    <a:pt x="16" y="91"/>
                  </a:lnTo>
                  <a:lnTo>
                    <a:pt x="16" y="100"/>
                  </a:lnTo>
                  <a:lnTo>
                    <a:pt x="26" y="103"/>
                  </a:lnTo>
                  <a:lnTo>
                    <a:pt x="39" y="86"/>
                  </a:lnTo>
                  <a:lnTo>
                    <a:pt x="68" y="80"/>
                  </a:lnTo>
                  <a:lnTo>
                    <a:pt x="129" y="103"/>
                  </a:lnTo>
                  <a:lnTo>
                    <a:pt x="131" y="120"/>
                  </a:lnTo>
                  <a:lnTo>
                    <a:pt x="165" y="123"/>
                  </a:lnTo>
                  <a:lnTo>
                    <a:pt x="204" y="82"/>
                  </a:lnTo>
                  <a:lnTo>
                    <a:pt x="199" y="69"/>
                  </a:lnTo>
                  <a:lnTo>
                    <a:pt x="172" y="64"/>
                  </a:lnTo>
                  <a:lnTo>
                    <a:pt x="101" y="17"/>
                  </a:lnTo>
                  <a:lnTo>
                    <a:pt x="98" y="0"/>
                  </a:lnTo>
                  <a:lnTo>
                    <a:pt x="71" y="0"/>
                  </a:lnTo>
                  <a:lnTo>
                    <a:pt x="57" y="22"/>
                  </a:lnTo>
                  <a:lnTo>
                    <a:pt x="46" y="22"/>
                  </a:lnTo>
                  <a:lnTo>
                    <a:pt x="25" y="22"/>
                  </a:lnTo>
                  <a:close/>
                </a:path>
              </a:pathLst>
            </a:custGeom>
            <a:grpFill/>
            <a:ln>
              <a:noFill/>
            </a:ln>
          </p:spPr>
          <p:txBody>
            <a:bodyPr/>
            <a:lstStyle/>
            <a:p>
              <a:endParaRPr lang="en-US" sz="1200"/>
            </a:p>
          </p:txBody>
        </p:sp>
        <p:sp>
          <p:nvSpPr>
            <p:cNvPr id="1049608" name="Freeform 254"/>
            <p:cNvSpPr/>
            <p:nvPr/>
          </p:nvSpPr>
          <p:spPr bwMode="gray">
            <a:xfrm>
              <a:off x="7154467" y="3628733"/>
              <a:ext cx="301228" cy="160734"/>
            </a:xfrm>
            <a:custGeom>
              <a:avLst/>
              <a:gdLst>
                <a:gd name="T0" fmla="*/ 2147483646 w 253"/>
                <a:gd name="T1" fmla="*/ 2147483646 h 135"/>
                <a:gd name="T2" fmla="*/ 2147483646 w 253"/>
                <a:gd name="T3" fmla="*/ 2147483646 h 135"/>
                <a:gd name="T4" fmla="*/ 2147483646 w 253"/>
                <a:gd name="T5" fmla="*/ 2147483646 h 135"/>
                <a:gd name="T6" fmla="*/ 2147483646 w 253"/>
                <a:gd name="T7" fmla="*/ 2147483646 h 135"/>
                <a:gd name="T8" fmla="*/ 2147483646 w 253"/>
                <a:gd name="T9" fmla="*/ 2147483646 h 135"/>
                <a:gd name="T10" fmla="*/ 2147483646 w 253"/>
                <a:gd name="T11" fmla="*/ 2147483646 h 135"/>
                <a:gd name="T12" fmla="*/ 2147483646 w 253"/>
                <a:gd name="T13" fmla="*/ 2147483646 h 135"/>
                <a:gd name="T14" fmla="*/ 2147483646 w 253"/>
                <a:gd name="T15" fmla="*/ 2147483646 h 135"/>
                <a:gd name="T16" fmla="*/ 2147483646 w 253"/>
                <a:gd name="T17" fmla="*/ 2147483646 h 135"/>
                <a:gd name="T18" fmla="*/ 2147483646 w 253"/>
                <a:gd name="T19" fmla="*/ 2147483646 h 135"/>
                <a:gd name="T20" fmla="*/ 2147483646 w 253"/>
                <a:gd name="T21" fmla="*/ 2147483646 h 135"/>
                <a:gd name="T22" fmla="*/ 2147483646 w 253"/>
                <a:gd name="T23" fmla="*/ 2147483646 h 135"/>
                <a:gd name="T24" fmla="*/ 2147483646 w 253"/>
                <a:gd name="T25" fmla="*/ 2147483646 h 135"/>
                <a:gd name="T26" fmla="*/ 2147483646 w 253"/>
                <a:gd name="T27" fmla="*/ 2147483646 h 135"/>
                <a:gd name="T28" fmla="*/ 2147483646 w 253"/>
                <a:gd name="T29" fmla="*/ 2147483646 h 135"/>
                <a:gd name="T30" fmla="*/ 2147483646 w 253"/>
                <a:gd name="T31" fmla="*/ 2147483646 h 135"/>
                <a:gd name="T32" fmla="*/ 2147483646 w 253"/>
                <a:gd name="T33" fmla="*/ 0 h 135"/>
                <a:gd name="T34" fmla="*/ 0 w 253"/>
                <a:gd name="T35" fmla="*/ 2147483646 h 135"/>
                <a:gd name="T36" fmla="*/ 2147483646 w 253"/>
                <a:gd name="T37" fmla="*/ 2147483646 h 135"/>
                <a:gd name="T38" fmla="*/ 2147483646 w 253"/>
                <a:gd name="T39" fmla="*/ 2147483646 h 135"/>
                <a:gd name="T40" fmla="*/ 2147483646 w 253"/>
                <a:gd name="T41" fmla="*/ 2147483646 h 135"/>
                <a:gd name="T42" fmla="*/ 2147483646 w 253"/>
                <a:gd name="T43" fmla="*/ 2147483646 h 135"/>
                <a:gd name="T44" fmla="*/ 2147483646 w 253"/>
                <a:gd name="T45" fmla="*/ 2147483646 h 135"/>
                <a:gd name="T46" fmla="*/ 2147483646 w 253"/>
                <a:gd name="T47" fmla="*/ 2147483646 h 135"/>
                <a:gd name="T48" fmla="*/ 2147483646 w 253"/>
                <a:gd name="T49" fmla="*/ 2147483646 h 135"/>
                <a:gd name="T50" fmla="*/ 2147483646 w 253"/>
                <a:gd name="T51" fmla="*/ 2147483646 h 135"/>
                <a:gd name="T52" fmla="*/ 2147483646 w 253"/>
                <a:gd name="T53" fmla="*/ 2147483646 h 135"/>
                <a:gd name="T54" fmla="*/ 2147483646 w 253"/>
                <a:gd name="T55" fmla="*/ 2147483646 h 13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53"/>
                <a:gd name="T85" fmla="*/ 0 h 135"/>
                <a:gd name="T86" fmla="*/ 253 w 253"/>
                <a:gd name="T87" fmla="*/ 135 h 13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53" h="135">
                  <a:moveTo>
                    <a:pt x="178" y="134"/>
                  </a:moveTo>
                  <a:lnTo>
                    <a:pt x="194" y="135"/>
                  </a:lnTo>
                  <a:lnTo>
                    <a:pt x="194" y="108"/>
                  </a:lnTo>
                  <a:lnTo>
                    <a:pt x="178" y="99"/>
                  </a:lnTo>
                  <a:lnTo>
                    <a:pt x="204" y="66"/>
                  </a:lnTo>
                  <a:lnTo>
                    <a:pt x="215" y="66"/>
                  </a:lnTo>
                  <a:lnTo>
                    <a:pt x="225" y="78"/>
                  </a:lnTo>
                  <a:lnTo>
                    <a:pt x="253" y="68"/>
                  </a:lnTo>
                  <a:lnTo>
                    <a:pt x="215" y="54"/>
                  </a:lnTo>
                  <a:lnTo>
                    <a:pt x="213" y="47"/>
                  </a:lnTo>
                  <a:lnTo>
                    <a:pt x="204" y="49"/>
                  </a:lnTo>
                  <a:lnTo>
                    <a:pt x="195" y="65"/>
                  </a:lnTo>
                  <a:lnTo>
                    <a:pt x="157" y="64"/>
                  </a:lnTo>
                  <a:lnTo>
                    <a:pt x="130" y="24"/>
                  </a:lnTo>
                  <a:lnTo>
                    <a:pt x="80" y="28"/>
                  </a:lnTo>
                  <a:lnTo>
                    <a:pt x="57" y="6"/>
                  </a:lnTo>
                  <a:lnTo>
                    <a:pt x="24" y="0"/>
                  </a:lnTo>
                  <a:lnTo>
                    <a:pt x="0" y="10"/>
                  </a:lnTo>
                  <a:lnTo>
                    <a:pt x="15" y="54"/>
                  </a:lnTo>
                  <a:lnTo>
                    <a:pt x="15" y="70"/>
                  </a:lnTo>
                  <a:lnTo>
                    <a:pt x="24" y="70"/>
                  </a:lnTo>
                  <a:lnTo>
                    <a:pt x="37" y="47"/>
                  </a:lnTo>
                  <a:lnTo>
                    <a:pt x="68" y="48"/>
                  </a:lnTo>
                  <a:lnTo>
                    <a:pt x="74" y="65"/>
                  </a:lnTo>
                  <a:lnTo>
                    <a:pt x="143" y="112"/>
                  </a:lnTo>
                  <a:lnTo>
                    <a:pt x="170" y="117"/>
                  </a:lnTo>
                  <a:lnTo>
                    <a:pt x="178" y="134"/>
                  </a:lnTo>
                  <a:close/>
                </a:path>
              </a:pathLst>
            </a:custGeom>
            <a:grpFill/>
            <a:ln>
              <a:noFill/>
            </a:ln>
          </p:spPr>
          <p:txBody>
            <a:bodyPr/>
            <a:lstStyle/>
            <a:p>
              <a:endParaRPr lang="en-US" sz="1200"/>
            </a:p>
          </p:txBody>
        </p:sp>
        <p:sp>
          <p:nvSpPr>
            <p:cNvPr id="1049609" name="Freeform 255"/>
            <p:cNvSpPr/>
            <p:nvPr/>
          </p:nvSpPr>
          <p:spPr bwMode="gray">
            <a:xfrm>
              <a:off x="7374731" y="3712076"/>
              <a:ext cx="125016" cy="79772"/>
            </a:xfrm>
            <a:custGeom>
              <a:avLst/>
              <a:gdLst>
                <a:gd name="T0" fmla="*/ 0 w 105"/>
                <a:gd name="T1" fmla="*/ 2147483646 h 67"/>
                <a:gd name="T2" fmla="*/ 2147483646 w 105"/>
                <a:gd name="T3" fmla="*/ 0 h 67"/>
                <a:gd name="T4" fmla="*/ 2147483646 w 105"/>
                <a:gd name="T5" fmla="*/ 0 h 67"/>
                <a:gd name="T6" fmla="*/ 2147483646 w 105"/>
                <a:gd name="T7" fmla="*/ 2147483646 h 67"/>
                <a:gd name="T8" fmla="*/ 2147483646 w 105"/>
                <a:gd name="T9" fmla="*/ 2147483646 h 67"/>
                <a:gd name="T10" fmla="*/ 2147483646 w 105"/>
                <a:gd name="T11" fmla="*/ 2147483646 h 67"/>
                <a:gd name="T12" fmla="*/ 2147483646 w 105"/>
                <a:gd name="T13" fmla="*/ 2147483646 h 67"/>
                <a:gd name="T14" fmla="*/ 2147483646 w 105"/>
                <a:gd name="T15" fmla="*/ 2147483646 h 67"/>
                <a:gd name="T16" fmla="*/ 2147483646 w 105"/>
                <a:gd name="T17" fmla="*/ 2147483646 h 67"/>
                <a:gd name="T18" fmla="*/ 2147483646 w 105"/>
                <a:gd name="T19" fmla="*/ 2147483646 h 67"/>
                <a:gd name="T20" fmla="*/ 2147483646 w 105"/>
                <a:gd name="T21" fmla="*/ 2147483646 h 67"/>
                <a:gd name="T22" fmla="*/ 2147483646 w 105"/>
                <a:gd name="T23" fmla="*/ 2147483646 h 67"/>
                <a:gd name="T24" fmla="*/ 2147483646 w 105"/>
                <a:gd name="T25" fmla="*/ 2147483646 h 67"/>
                <a:gd name="T26" fmla="*/ 2147483646 w 105"/>
                <a:gd name="T27" fmla="*/ 2147483646 h 67"/>
                <a:gd name="T28" fmla="*/ 2147483646 w 105"/>
                <a:gd name="T29" fmla="*/ 2147483646 h 67"/>
                <a:gd name="T30" fmla="*/ 2147483646 w 105"/>
                <a:gd name="T31" fmla="*/ 2147483646 h 67"/>
                <a:gd name="T32" fmla="*/ 2147483646 w 105"/>
                <a:gd name="T33" fmla="*/ 2147483646 h 67"/>
                <a:gd name="T34" fmla="*/ 2147483646 w 105"/>
                <a:gd name="T35" fmla="*/ 2147483646 h 67"/>
                <a:gd name="T36" fmla="*/ 2147483646 w 105"/>
                <a:gd name="T37" fmla="*/ 2147483646 h 67"/>
                <a:gd name="T38" fmla="*/ 2147483646 w 105"/>
                <a:gd name="T39" fmla="*/ 2147483646 h 67"/>
                <a:gd name="T40" fmla="*/ 2147483646 w 105"/>
                <a:gd name="T41" fmla="*/ 2147483646 h 67"/>
                <a:gd name="T42" fmla="*/ 2147483646 w 105"/>
                <a:gd name="T43" fmla="*/ 2147483646 h 67"/>
                <a:gd name="T44" fmla="*/ 2147483646 w 105"/>
                <a:gd name="T45" fmla="*/ 2147483646 h 67"/>
                <a:gd name="T46" fmla="*/ 2147483646 w 105"/>
                <a:gd name="T47" fmla="*/ 2147483646 h 67"/>
                <a:gd name="T48" fmla="*/ 2147483646 w 105"/>
                <a:gd name="T49" fmla="*/ 2147483646 h 67"/>
                <a:gd name="T50" fmla="*/ 2147483646 w 105"/>
                <a:gd name="T51" fmla="*/ 2147483646 h 67"/>
                <a:gd name="T52" fmla="*/ 2147483646 w 105"/>
                <a:gd name="T53" fmla="*/ 2147483646 h 67"/>
                <a:gd name="T54" fmla="*/ 0 w 105"/>
                <a:gd name="T55" fmla="*/ 2147483646 h 67"/>
                <a:gd name="T56" fmla="*/ 0 w 105"/>
                <a:gd name="T57" fmla="*/ 2147483646 h 6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5"/>
                <a:gd name="T88" fmla="*/ 0 h 67"/>
                <a:gd name="T89" fmla="*/ 105 w 105"/>
                <a:gd name="T90" fmla="*/ 67 h 6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5" h="67">
                  <a:moveTo>
                    <a:pt x="0" y="26"/>
                  </a:moveTo>
                  <a:lnTo>
                    <a:pt x="21" y="0"/>
                  </a:lnTo>
                  <a:lnTo>
                    <a:pt x="28" y="0"/>
                  </a:lnTo>
                  <a:lnTo>
                    <a:pt x="31" y="5"/>
                  </a:lnTo>
                  <a:lnTo>
                    <a:pt x="22" y="13"/>
                  </a:lnTo>
                  <a:lnTo>
                    <a:pt x="22" y="18"/>
                  </a:lnTo>
                  <a:lnTo>
                    <a:pt x="28" y="24"/>
                  </a:lnTo>
                  <a:lnTo>
                    <a:pt x="60" y="25"/>
                  </a:lnTo>
                  <a:lnTo>
                    <a:pt x="70" y="21"/>
                  </a:lnTo>
                  <a:lnTo>
                    <a:pt x="74" y="22"/>
                  </a:lnTo>
                  <a:lnTo>
                    <a:pt x="78" y="33"/>
                  </a:lnTo>
                  <a:lnTo>
                    <a:pt x="96" y="34"/>
                  </a:lnTo>
                  <a:lnTo>
                    <a:pt x="105" y="54"/>
                  </a:lnTo>
                  <a:lnTo>
                    <a:pt x="103" y="60"/>
                  </a:lnTo>
                  <a:lnTo>
                    <a:pt x="99" y="60"/>
                  </a:lnTo>
                  <a:lnTo>
                    <a:pt x="95" y="52"/>
                  </a:lnTo>
                  <a:lnTo>
                    <a:pt x="87" y="52"/>
                  </a:lnTo>
                  <a:lnTo>
                    <a:pt x="73" y="54"/>
                  </a:lnTo>
                  <a:lnTo>
                    <a:pt x="73" y="67"/>
                  </a:lnTo>
                  <a:lnTo>
                    <a:pt x="58" y="65"/>
                  </a:lnTo>
                  <a:lnTo>
                    <a:pt x="58" y="50"/>
                  </a:lnTo>
                  <a:lnTo>
                    <a:pt x="49" y="39"/>
                  </a:lnTo>
                  <a:lnTo>
                    <a:pt x="34" y="52"/>
                  </a:lnTo>
                  <a:lnTo>
                    <a:pt x="34" y="60"/>
                  </a:lnTo>
                  <a:lnTo>
                    <a:pt x="19" y="65"/>
                  </a:lnTo>
                  <a:lnTo>
                    <a:pt x="11" y="65"/>
                  </a:lnTo>
                  <a:lnTo>
                    <a:pt x="13" y="37"/>
                  </a:lnTo>
                  <a:lnTo>
                    <a:pt x="0" y="26"/>
                  </a:lnTo>
                  <a:close/>
                </a:path>
              </a:pathLst>
            </a:custGeom>
            <a:grpFill/>
            <a:ln>
              <a:noFill/>
            </a:ln>
          </p:spPr>
          <p:txBody>
            <a:bodyPr/>
            <a:lstStyle/>
            <a:p>
              <a:endParaRPr lang="en-US" sz="1200"/>
            </a:p>
          </p:txBody>
        </p:sp>
        <p:sp>
          <p:nvSpPr>
            <p:cNvPr id="1049610" name="Freeform 256"/>
            <p:cNvSpPr/>
            <p:nvPr/>
          </p:nvSpPr>
          <p:spPr bwMode="gray">
            <a:xfrm>
              <a:off x="7405687" y="3651354"/>
              <a:ext cx="138113" cy="85725"/>
            </a:xfrm>
            <a:custGeom>
              <a:avLst/>
              <a:gdLst>
                <a:gd name="T0" fmla="*/ 2147483646 w 116"/>
                <a:gd name="T1" fmla="*/ 2147483646 h 72"/>
                <a:gd name="T2" fmla="*/ 2147483646 w 116"/>
                <a:gd name="T3" fmla="*/ 2147483646 h 72"/>
                <a:gd name="T4" fmla="*/ 2147483646 w 116"/>
                <a:gd name="T5" fmla="*/ 2147483646 h 72"/>
                <a:gd name="T6" fmla="*/ 2147483646 w 116"/>
                <a:gd name="T7" fmla="*/ 2147483646 h 72"/>
                <a:gd name="T8" fmla="*/ 2147483646 w 116"/>
                <a:gd name="T9" fmla="*/ 2147483646 h 72"/>
                <a:gd name="T10" fmla="*/ 2147483646 w 116"/>
                <a:gd name="T11" fmla="*/ 2147483646 h 72"/>
                <a:gd name="T12" fmla="*/ 0 w 116"/>
                <a:gd name="T13" fmla="*/ 2147483646 h 72"/>
                <a:gd name="T14" fmla="*/ 0 w 116"/>
                <a:gd name="T15" fmla="*/ 2147483646 h 72"/>
                <a:gd name="T16" fmla="*/ 2147483646 w 116"/>
                <a:gd name="T17" fmla="*/ 2147483646 h 72"/>
                <a:gd name="T18" fmla="*/ 2147483646 w 116"/>
                <a:gd name="T19" fmla="*/ 2147483646 h 72"/>
                <a:gd name="T20" fmla="*/ 2147483646 w 116"/>
                <a:gd name="T21" fmla="*/ 2147483646 h 72"/>
                <a:gd name="T22" fmla="*/ 2147483646 w 116"/>
                <a:gd name="T23" fmla="*/ 2147483646 h 72"/>
                <a:gd name="T24" fmla="*/ 2147483646 w 116"/>
                <a:gd name="T25" fmla="*/ 2147483646 h 72"/>
                <a:gd name="T26" fmla="*/ 2147483646 w 116"/>
                <a:gd name="T27" fmla="*/ 2147483646 h 72"/>
                <a:gd name="T28" fmla="*/ 2147483646 w 116"/>
                <a:gd name="T29" fmla="*/ 0 h 72"/>
                <a:gd name="T30" fmla="*/ 2147483646 w 116"/>
                <a:gd name="T31" fmla="*/ 2147483646 h 72"/>
                <a:gd name="T32" fmla="*/ 2147483646 w 116"/>
                <a:gd name="T33" fmla="*/ 2147483646 h 72"/>
                <a:gd name="T34" fmla="*/ 2147483646 w 116"/>
                <a:gd name="T35" fmla="*/ 2147483646 h 72"/>
                <a:gd name="T36" fmla="*/ 2147483646 w 116"/>
                <a:gd name="T37" fmla="*/ 2147483646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6"/>
                <a:gd name="T58" fmla="*/ 0 h 72"/>
                <a:gd name="T59" fmla="*/ 116 w 11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6" h="72">
                  <a:moveTo>
                    <a:pt x="8" y="12"/>
                  </a:moveTo>
                  <a:lnTo>
                    <a:pt x="6" y="25"/>
                  </a:lnTo>
                  <a:lnTo>
                    <a:pt x="8" y="33"/>
                  </a:lnTo>
                  <a:lnTo>
                    <a:pt x="53" y="49"/>
                  </a:lnTo>
                  <a:lnTo>
                    <a:pt x="13" y="64"/>
                  </a:lnTo>
                  <a:lnTo>
                    <a:pt x="9" y="60"/>
                  </a:lnTo>
                  <a:lnTo>
                    <a:pt x="0" y="66"/>
                  </a:lnTo>
                  <a:lnTo>
                    <a:pt x="0" y="69"/>
                  </a:lnTo>
                  <a:lnTo>
                    <a:pt x="5" y="71"/>
                  </a:lnTo>
                  <a:lnTo>
                    <a:pt x="32" y="72"/>
                  </a:lnTo>
                  <a:lnTo>
                    <a:pt x="47" y="68"/>
                  </a:lnTo>
                  <a:lnTo>
                    <a:pt x="65" y="45"/>
                  </a:lnTo>
                  <a:lnTo>
                    <a:pt x="89" y="49"/>
                  </a:lnTo>
                  <a:lnTo>
                    <a:pt x="116" y="11"/>
                  </a:lnTo>
                  <a:lnTo>
                    <a:pt x="42" y="0"/>
                  </a:lnTo>
                  <a:lnTo>
                    <a:pt x="31" y="25"/>
                  </a:lnTo>
                  <a:lnTo>
                    <a:pt x="19" y="12"/>
                  </a:lnTo>
                  <a:lnTo>
                    <a:pt x="8" y="12"/>
                  </a:lnTo>
                  <a:close/>
                </a:path>
              </a:pathLst>
            </a:custGeom>
            <a:grpFill/>
            <a:ln>
              <a:noFill/>
            </a:ln>
          </p:spPr>
          <p:txBody>
            <a:bodyPr/>
            <a:lstStyle/>
            <a:p>
              <a:endParaRPr lang="en-US" sz="1200"/>
            </a:p>
          </p:txBody>
        </p:sp>
        <p:sp>
          <p:nvSpPr>
            <p:cNvPr id="1049611" name="Freeform 257"/>
            <p:cNvSpPr/>
            <p:nvPr/>
          </p:nvSpPr>
          <p:spPr bwMode="gray">
            <a:xfrm>
              <a:off x="7273530" y="3765654"/>
              <a:ext cx="215503" cy="210741"/>
            </a:xfrm>
            <a:custGeom>
              <a:avLst/>
              <a:gdLst>
                <a:gd name="T0" fmla="*/ 0 w 181"/>
                <a:gd name="T1" fmla="*/ 2147483646 h 177"/>
                <a:gd name="T2" fmla="*/ 2147483646 w 181"/>
                <a:gd name="T3" fmla="*/ 2147483646 h 177"/>
                <a:gd name="T4" fmla="*/ 2147483646 w 181"/>
                <a:gd name="T5" fmla="*/ 2147483646 h 177"/>
                <a:gd name="T6" fmla="*/ 2147483646 w 181"/>
                <a:gd name="T7" fmla="*/ 2147483646 h 177"/>
                <a:gd name="T8" fmla="*/ 2147483646 w 181"/>
                <a:gd name="T9" fmla="*/ 2147483646 h 177"/>
                <a:gd name="T10" fmla="*/ 2147483646 w 181"/>
                <a:gd name="T11" fmla="*/ 2147483646 h 177"/>
                <a:gd name="T12" fmla="*/ 2147483646 w 181"/>
                <a:gd name="T13" fmla="*/ 2147483646 h 177"/>
                <a:gd name="T14" fmla="*/ 2147483646 w 181"/>
                <a:gd name="T15" fmla="*/ 2147483646 h 177"/>
                <a:gd name="T16" fmla="*/ 2147483646 w 181"/>
                <a:gd name="T17" fmla="*/ 2147483646 h 177"/>
                <a:gd name="T18" fmla="*/ 2147483646 w 181"/>
                <a:gd name="T19" fmla="*/ 2147483646 h 177"/>
                <a:gd name="T20" fmla="*/ 2147483646 w 181"/>
                <a:gd name="T21" fmla="*/ 2147483646 h 177"/>
                <a:gd name="T22" fmla="*/ 2147483646 w 181"/>
                <a:gd name="T23" fmla="*/ 2147483646 h 177"/>
                <a:gd name="T24" fmla="*/ 2147483646 w 181"/>
                <a:gd name="T25" fmla="*/ 2147483646 h 177"/>
                <a:gd name="T26" fmla="*/ 2147483646 w 181"/>
                <a:gd name="T27" fmla="*/ 2147483646 h 177"/>
                <a:gd name="T28" fmla="*/ 2147483646 w 181"/>
                <a:gd name="T29" fmla="*/ 2147483646 h 177"/>
                <a:gd name="T30" fmla="*/ 2147483646 w 181"/>
                <a:gd name="T31" fmla="*/ 2147483646 h 177"/>
                <a:gd name="T32" fmla="*/ 2147483646 w 181"/>
                <a:gd name="T33" fmla="*/ 2147483646 h 177"/>
                <a:gd name="T34" fmla="*/ 2147483646 w 181"/>
                <a:gd name="T35" fmla="*/ 2147483646 h 177"/>
                <a:gd name="T36" fmla="*/ 2147483646 w 181"/>
                <a:gd name="T37" fmla="*/ 0 h 177"/>
                <a:gd name="T38" fmla="*/ 2147483646 w 181"/>
                <a:gd name="T39" fmla="*/ 2147483646 h 177"/>
                <a:gd name="T40" fmla="*/ 2147483646 w 181"/>
                <a:gd name="T41" fmla="*/ 2147483646 h 177"/>
                <a:gd name="T42" fmla="*/ 2147483646 w 181"/>
                <a:gd name="T43" fmla="*/ 2147483646 h 177"/>
                <a:gd name="T44" fmla="*/ 2147483646 w 181"/>
                <a:gd name="T45" fmla="*/ 2147483646 h 177"/>
                <a:gd name="T46" fmla="*/ 2147483646 w 181"/>
                <a:gd name="T47" fmla="*/ 2147483646 h 177"/>
                <a:gd name="T48" fmla="*/ 0 w 181"/>
                <a:gd name="T49" fmla="*/ 2147483646 h 177"/>
                <a:gd name="T50" fmla="*/ 0 w 181"/>
                <a:gd name="T51" fmla="*/ 2147483646 h 17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1"/>
                <a:gd name="T79" fmla="*/ 0 h 177"/>
                <a:gd name="T80" fmla="*/ 181 w 181"/>
                <a:gd name="T81" fmla="*/ 177 h 17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1" h="177">
                  <a:moveTo>
                    <a:pt x="0" y="61"/>
                  </a:moveTo>
                  <a:lnTo>
                    <a:pt x="9" y="126"/>
                  </a:lnTo>
                  <a:lnTo>
                    <a:pt x="30" y="130"/>
                  </a:lnTo>
                  <a:lnTo>
                    <a:pt x="31" y="142"/>
                  </a:lnTo>
                  <a:lnTo>
                    <a:pt x="17" y="155"/>
                  </a:lnTo>
                  <a:lnTo>
                    <a:pt x="44" y="177"/>
                  </a:lnTo>
                  <a:lnTo>
                    <a:pt x="98" y="158"/>
                  </a:lnTo>
                  <a:lnTo>
                    <a:pt x="102" y="135"/>
                  </a:lnTo>
                  <a:lnTo>
                    <a:pt x="136" y="113"/>
                  </a:lnTo>
                  <a:lnTo>
                    <a:pt x="149" y="65"/>
                  </a:lnTo>
                  <a:lnTo>
                    <a:pt x="158" y="54"/>
                  </a:lnTo>
                  <a:lnTo>
                    <a:pt x="149" y="37"/>
                  </a:lnTo>
                  <a:lnTo>
                    <a:pt x="181" y="17"/>
                  </a:lnTo>
                  <a:lnTo>
                    <a:pt x="177" y="11"/>
                  </a:lnTo>
                  <a:lnTo>
                    <a:pt x="162" y="11"/>
                  </a:lnTo>
                  <a:lnTo>
                    <a:pt x="160" y="26"/>
                  </a:lnTo>
                  <a:lnTo>
                    <a:pt x="139" y="26"/>
                  </a:lnTo>
                  <a:lnTo>
                    <a:pt x="139" y="7"/>
                  </a:lnTo>
                  <a:lnTo>
                    <a:pt x="133" y="0"/>
                  </a:lnTo>
                  <a:lnTo>
                    <a:pt x="122" y="9"/>
                  </a:lnTo>
                  <a:lnTo>
                    <a:pt x="122" y="18"/>
                  </a:lnTo>
                  <a:lnTo>
                    <a:pt x="106" y="24"/>
                  </a:lnTo>
                  <a:lnTo>
                    <a:pt x="75" y="23"/>
                  </a:lnTo>
                  <a:lnTo>
                    <a:pt x="36" y="65"/>
                  </a:lnTo>
                  <a:lnTo>
                    <a:pt x="0" y="61"/>
                  </a:lnTo>
                  <a:close/>
                </a:path>
              </a:pathLst>
            </a:custGeom>
            <a:grpFill/>
            <a:ln>
              <a:noFill/>
            </a:ln>
          </p:spPr>
          <p:txBody>
            <a:bodyPr/>
            <a:lstStyle/>
            <a:p>
              <a:endParaRPr lang="en-US" sz="1200"/>
            </a:p>
          </p:txBody>
        </p:sp>
        <p:sp>
          <p:nvSpPr>
            <p:cNvPr id="1049612" name="Freeform 258"/>
            <p:cNvSpPr/>
            <p:nvPr/>
          </p:nvSpPr>
          <p:spPr bwMode="gray">
            <a:xfrm>
              <a:off x="7321154" y="3778751"/>
              <a:ext cx="238125" cy="295275"/>
            </a:xfrm>
            <a:custGeom>
              <a:avLst/>
              <a:gdLst>
                <a:gd name="T0" fmla="*/ 2147483646 w 200"/>
                <a:gd name="T1" fmla="*/ 2147483646 h 248"/>
                <a:gd name="T2" fmla="*/ 2147483646 w 200"/>
                <a:gd name="T3" fmla="*/ 2147483646 h 248"/>
                <a:gd name="T4" fmla="*/ 2147483646 w 200"/>
                <a:gd name="T5" fmla="*/ 2147483646 h 248"/>
                <a:gd name="T6" fmla="*/ 2147483646 w 200"/>
                <a:gd name="T7" fmla="*/ 2147483646 h 248"/>
                <a:gd name="T8" fmla="*/ 0 w 200"/>
                <a:gd name="T9" fmla="*/ 2147483646 h 248"/>
                <a:gd name="T10" fmla="*/ 2147483646 w 200"/>
                <a:gd name="T11" fmla="*/ 2147483646 h 248"/>
                <a:gd name="T12" fmla="*/ 2147483646 w 200"/>
                <a:gd name="T13" fmla="*/ 2147483646 h 248"/>
                <a:gd name="T14" fmla="*/ 2147483646 w 200"/>
                <a:gd name="T15" fmla="*/ 2147483646 h 248"/>
                <a:gd name="T16" fmla="*/ 2147483646 w 200"/>
                <a:gd name="T17" fmla="*/ 2147483646 h 248"/>
                <a:gd name="T18" fmla="*/ 2147483646 w 200"/>
                <a:gd name="T19" fmla="*/ 2147483646 h 248"/>
                <a:gd name="T20" fmla="*/ 2147483646 w 200"/>
                <a:gd name="T21" fmla="*/ 2147483646 h 248"/>
                <a:gd name="T22" fmla="*/ 2147483646 w 200"/>
                <a:gd name="T23" fmla="*/ 2147483646 h 248"/>
                <a:gd name="T24" fmla="*/ 2147483646 w 200"/>
                <a:gd name="T25" fmla="*/ 2147483646 h 248"/>
                <a:gd name="T26" fmla="*/ 2147483646 w 200"/>
                <a:gd name="T27" fmla="*/ 2147483646 h 248"/>
                <a:gd name="T28" fmla="*/ 2147483646 w 200"/>
                <a:gd name="T29" fmla="*/ 2147483646 h 248"/>
                <a:gd name="T30" fmla="*/ 2147483646 w 200"/>
                <a:gd name="T31" fmla="*/ 2147483646 h 248"/>
                <a:gd name="T32" fmla="*/ 2147483646 w 200"/>
                <a:gd name="T33" fmla="*/ 2147483646 h 248"/>
                <a:gd name="T34" fmla="*/ 2147483646 w 200"/>
                <a:gd name="T35" fmla="*/ 2147483646 h 248"/>
                <a:gd name="T36" fmla="*/ 2147483646 w 200"/>
                <a:gd name="T37" fmla="*/ 2147483646 h 248"/>
                <a:gd name="T38" fmla="*/ 2147483646 w 200"/>
                <a:gd name="T39" fmla="*/ 2147483646 h 248"/>
                <a:gd name="T40" fmla="*/ 2147483646 w 200"/>
                <a:gd name="T41" fmla="*/ 0 h 248"/>
                <a:gd name="T42" fmla="*/ 2147483646 w 200"/>
                <a:gd name="T43" fmla="*/ 2147483646 h 248"/>
                <a:gd name="T44" fmla="*/ 2147483646 w 200"/>
                <a:gd name="T45" fmla="*/ 2147483646 h 248"/>
                <a:gd name="T46" fmla="*/ 2147483646 w 200"/>
                <a:gd name="T47" fmla="*/ 2147483646 h 248"/>
                <a:gd name="T48" fmla="*/ 2147483646 w 200"/>
                <a:gd name="T49" fmla="*/ 2147483646 h 248"/>
                <a:gd name="T50" fmla="*/ 2147483646 w 200"/>
                <a:gd name="T51" fmla="*/ 2147483646 h 248"/>
                <a:gd name="T52" fmla="*/ 2147483646 w 200"/>
                <a:gd name="T53" fmla="*/ 2147483646 h 248"/>
                <a:gd name="T54" fmla="*/ 2147483646 w 200"/>
                <a:gd name="T55" fmla="*/ 2147483646 h 248"/>
                <a:gd name="T56" fmla="*/ 2147483646 w 200"/>
                <a:gd name="T57" fmla="*/ 2147483646 h 248"/>
                <a:gd name="T58" fmla="*/ 2147483646 w 200"/>
                <a:gd name="T59" fmla="*/ 2147483646 h 248"/>
                <a:gd name="T60" fmla="*/ 2147483646 w 200"/>
                <a:gd name="T61" fmla="*/ 2147483646 h 2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00"/>
                <a:gd name="T94" fmla="*/ 0 h 248"/>
                <a:gd name="T95" fmla="*/ 200 w 200"/>
                <a:gd name="T96" fmla="*/ 248 h 2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00" h="248">
                  <a:moveTo>
                    <a:pt x="7" y="169"/>
                  </a:moveTo>
                  <a:lnTo>
                    <a:pt x="21" y="190"/>
                  </a:lnTo>
                  <a:lnTo>
                    <a:pt x="20" y="200"/>
                  </a:lnTo>
                  <a:lnTo>
                    <a:pt x="1" y="207"/>
                  </a:lnTo>
                  <a:lnTo>
                    <a:pt x="0" y="224"/>
                  </a:lnTo>
                  <a:lnTo>
                    <a:pt x="21" y="224"/>
                  </a:lnTo>
                  <a:lnTo>
                    <a:pt x="28" y="218"/>
                  </a:lnTo>
                  <a:lnTo>
                    <a:pt x="67" y="218"/>
                  </a:lnTo>
                  <a:lnTo>
                    <a:pt x="103" y="248"/>
                  </a:lnTo>
                  <a:lnTo>
                    <a:pt x="107" y="234"/>
                  </a:lnTo>
                  <a:lnTo>
                    <a:pt x="133" y="234"/>
                  </a:lnTo>
                  <a:lnTo>
                    <a:pt x="135" y="216"/>
                  </a:lnTo>
                  <a:lnTo>
                    <a:pt x="107" y="190"/>
                  </a:lnTo>
                  <a:lnTo>
                    <a:pt x="113" y="175"/>
                  </a:lnTo>
                  <a:lnTo>
                    <a:pt x="141" y="173"/>
                  </a:lnTo>
                  <a:lnTo>
                    <a:pt x="178" y="94"/>
                  </a:lnTo>
                  <a:lnTo>
                    <a:pt x="158" y="79"/>
                  </a:lnTo>
                  <a:lnTo>
                    <a:pt x="150" y="51"/>
                  </a:lnTo>
                  <a:lnTo>
                    <a:pt x="200" y="47"/>
                  </a:lnTo>
                  <a:lnTo>
                    <a:pt x="170" y="4"/>
                  </a:lnTo>
                  <a:lnTo>
                    <a:pt x="154" y="0"/>
                  </a:lnTo>
                  <a:lnTo>
                    <a:pt x="148" y="8"/>
                  </a:lnTo>
                  <a:lnTo>
                    <a:pt x="144" y="8"/>
                  </a:lnTo>
                  <a:lnTo>
                    <a:pt x="114" y="28"/>
                  </a:lnTo>
                  <a:lnTo>
                    <a:pt x="123" y="43"/>
                  </a:lnTo>
                  <a:lnTo>
                    <a:pt x="113" y="55"/>
                  </a:lnTo>
                  <a:lnTo>
                    <a:pt x="99" y="105"/>
                  </a:lnTo>
                  <a:lnTo>
                    <a:pt x="66" y="127"/>
                  </a:lnTo>
                  <a:lnTo>
                    <a:pt x="60" y="151"/>
                  </a:lnTo>
                  <a:lnTo>
                    <a:pt x="7" y="169"/>
                  </a:lnTo>
                  <a:close/>
                </a:path>
              </a:pathLst>
            </a:custGeom>
            <a:grpFill/>
            <a:ln>
              <a:noFill/>
            </a:ln>
          </p:spPr>
          <p:txBody>
            <a:bodyPr/>
            <a:lstStyle/>
            <a:p>
              <a:endParaRPr lang="en-US" sz="1200"/>
            </a:p>
          </p:txBody>
        </p:sp>
        <p:sp>
          <p:nvSpPr>
            <p:cNvPr id="1049613" name="Freeform 259"/>
            <p:cNvSpPr/>
            <p:nvPr/>
          </p:nvSpPr>
          <p:spPr bwMode="gray">
            <a:xfrm>
              <a:off x="7448551" y="3838284"/>
              <a:ext cx="456010" cy="534590"/>
            </a:xfrm>
            <a:custGeom>
              <a:avLst/>
              <a:gdLst>
                <a:gd name="T0" fmla="*/ 2147483646 w 383"/>
                <a:gd name="T1" fmla="*/ 2147483646 h 449"/>
                <a:gd name="T2" fmla="*/ 2147483646 w 383"/>
                <a:gd name="T3" fmla="*/ 2147483646 h 449"/>
                <a:gd name="T4" fmla="*/ 2147483646 w 383"/>
                <a:gd name="T5" fmla="*/ 2147483646 h 449"/>
                <a:gd name="T6" fmla="*/ 2147483646 w 383"/>
                <a:gd name="T7" fmla="*/ 2147483646 h 449"/>
                <a:gd name="T8" fmla="*/ 2147483646 w 383"/>
                <a:gd name="T9" fmla="*/ 2147483646 h 449"/>
                <a:gd name="T10" fmla="*/ 2147483646 w 383"/>
                <a:gd name="T11" fmla="*/ 2147483646 h 449"/>
                <a:gd name="T12" fmla="*/ 2147483646 w 383"/>
                <a:gd name="T13" fmla="*/ 2147483646 h 449"/>
                <a:gd name="T14" fmla="*/ 2147483646 w 383"/>
                <a:gd name="T15" fmla="*/ 2147483646 h 449"/>
                <a:gd name="T16" fmla="*/ 2147483646 w 383"/>
                <a:gd name="T17" fmla="*/ 2147483646 h 449"/>
                <a:gd name="T18" fmla="*/ 2147483646 w 383"/>
                <a:gd name="T19" fmla="*/ 2147483646 h 449"/>
                <a:gd name="T20" fmla="*/ 2147483646 w 383"/>
                <a:gd name="T21" fmla="*/ 2147483646 h 449"/>
                <a:gd name="T22" fmla="*/ 2147483646 w 383"/>
                <a:gd name="T23" fmla="*/ 2147483646 h 449"/>
                <a:gd name="T24" fmla="*/ 2147483646 w 383"/>
                <a:gd name="T25" fmla="*/ 2147483646 h 449"/>
                <a:gd name="T26" fmla="*/ 2147483646 w 383"/>
                <a:gd name="T27" fmla="*/ 2147483646 h 449"/>
                <a:gd name="T28" fmla="*/ 2147483646 w 383"/>
                <a:gd name="T29" fmla="*/ 2147483646 h 449"/>
                <a:gd name="T30" fmla="*/ 2147483646 w 383"/>
                <a:gd name="T31" fmla="*/ 2147483646 h 449"/>
                <a:gd name="T32" fmla="*/ 2147483646 w 383"/>
                <a:gd name="T33" fmla="*/ 2147483646 h 449"/>
                <a:gd name="T34" fmla="*/ 2147483646 w 383"/>
                <a:gd name="T35" fmla="*/ 2147483646 h 449"/>
                <a:gd name="T36" fmla="*/ 2147483646 w 383"/>
                <a:gd name="T37" fmla="*/ 2147483646 h 449"/>
                <a:gd name="T38" fmla="*/ 2147483646 w 383"/>
                <a:gd name="T39" fmla="*/ 2147483646 h 449"/>
                <a:gd name="T40" fmla="*/ 2147483646 w 383"/>
                <a:gd name="T41" fmla="*/ 2147483646 h 449"/>
                <a:gd name="T42" fmla="*/ 2147483646 w 383"/>
                <a:gd name="T43" fmla="*/ 2147483646 h 449"/>
                <a:gd name="T44" fmla="*/ 2147483646 w 383"/>
                <a:gd name="T45" fmla="*/ 2147483646 h 449"/>
                <a:gd name="T46" fmla="*/ 2147483646 w 383"/>
                <a:gd name="T47" fmla="*/ 2147483646 h 449"/>
                <a:gd name="T48" fmla="*/ 2147483646 w 383"/>
                <a:gd name="T49" fmla="*/ 2147483646 h 449"/>
                <a:gd name="T50" fmla="*/ 2147483646 w 383"/>
                <a:gd name="T51" fmla="*/ 2147483646 h 449"/>
                <a:gd name="T52" fmla="*/ 2147483646 w 383"/>
                <a:gd name="T53" fmla="*/ 2147483646 h 449"/>
                <a:gd name="T54" fmla="*/ 2147483646 w 383"/>
                <a:gd name="T55" fmla="*/ 2147483646 h 449"/>
                <a:gd name="T56" fmla="*/ 2147483646 w 383"/>
                <a:gd name="T57" fmla="*/ 2147483646 h 449"/>
                <a:gd name="T58" fmla="*/ 2147483646 w 383"/>
                <a:gd name="T59" fmla="*/ 2147483646 h 449"/>
                <a:gd name="T60" fmla="*/ 2147483646 w 383"/>
                <a:gd name="T61" fmla="*/ 2147483646 h 449"/>
                <a:gd name="T62" fmla="*/ 2147483646 w 383"/>
                <a:gd name="T63" fmla="*/ 2147483646 h 449"/>
                <a:gd name="T64" fmla="*/ 2147483646 w 383"/>
                <a:gd name="T65" fmla="*/ 2147483646 h 449"/>
                <a:gd name="T66" fmla="*/ 2147483646 w 383"/>
                <a:gd name="T67" fmla="*/ 2147483646 h 449"/>
                <a:gd name="T68" fmla="*/ 2147483646 w 383"/>
                <a:gd name="T69" fmla="*/ 2147483646 h 449"/>
                <a:gd name="T70" fmla="*/ 2147483646 w 383"/>
                <a:gd name="T71" fmla="*/ 0 h 449"/>
                <a:gd name="T72" fmla="*/ 2147483646 w 383"/>
                <a:gd name="T73" fmla="*/ 2147483646 h 449"/>
                <a:gd name="T74" fmla="*/ 2147483646 w 383"/>
                <a:gd name="T75" fmla="*/ 2147483646 h 449"/>
                <a:gd name="T76" fmla="*/ 2147483646 w 383"/>
                <a:gd name="T77" fmla="*/ 2147483646 h 449"/>
                <a:gd name="T78" fmla="*/ 2147483646 w 383"/>
                <a:gd name="T79" fmla="*/ 2147483646 h 449"/>
                <a:gd name="T80" fmla="*/ 2147483646 w 383"/>
                <a:gd name="T81" fmla="*/ 2147483646 h 449"/>
                <a:gd name="T82" fmla="*/ 2147483646 w 383"/>
                <a:gd name="T83" fmla="*/ 2147483646 h 449"/>
                <a:gd name="T84" fmla="*/ 2147483646 w 383"/>
                <a:gd name="T85" fmla="*/ 2147483646 h 449"/>
                <a:gd name="T86" fmla="*/ 2147483646 w 383"/>
                <a:gd name="T87" fmla="*/ 2147483646 h 449"/>
                <a:gd name="T88" fmla="*/ 2147483646 w 383"/>
                <a:gd name="T89" fmla="*/ 2147483646 h 449"/>
                <a:gd name="T90" fmla="*/ 0 w 383"/>
                <a:gd name="T91" fmla="*/ 2147483646 h 449"/>
                <a:gd name="T92" fmla="*/ 2147483646 w 383"/>
                <a:gd name="T93" fmla="*/ 2147483646 h 449"/>
                <a:gd name="T94" fmla="*/ 2147483646 w 383"/>
                <a:gd name="T95" fmla="*/ 2147483646 h 449"/>
                <a:gd name="T96" fmla="*/ 2147483646 w 383"/>
                <a:gd name="T97" fmla="*/ 2147483646 h 449"/>
                <a:gd name="T98" fmla="*/ 2147483646 w 383"/>
                <a:gd name="T99" fmla="*/ 2147483646 h 449"/>
                <a:gd name="T100" fmla="*/ 2147483646 w 383"/>
                <a:gd name="T101" fmla="*/ 2147483646 h 449"/>
                <a:gd name="T102" fmla="*/ 2147483646 w 383"/>
                <a:gd name="T103" fmla="*/ 2147483646 h 449"/>
                <a:gd name="T104" fmla="*/ 2147483646 w 383"/>
                <a:gd name="T105" fmla="*/ 2147483646 h 449"/>
                <a:gd name="T106" fmla="*/ 2147483646 w 383"/>
                <a:gd name="T107" fmla="*/ 2147483646 h 449"/>
                <a:gd name="T108" fmla="*/ 2147483646 w 383"/>
                <a:gd name="T109" fmla="*/ 2147483646 h 449"/>
                <a:gd name="T110" fmla="*/ 2147483646 w 383"/>
                <a:gd name="T111" fmla="*/ 2147483646 h 449"/>
                <a:gd name="T112" fmla="*/ 2147483646 w 383"/>
                <a:gd name="T113" fmla="*/ 2147483646 h 449"/>
                <a:gd name="T114" fmla="*/ 2147483646 w 383"/>
                <a:gd name="T115" fmla="*/ 2147483646 h 449"/>
                <a:gd name="T116" fmla="*/ 2147483646 w 383"/>
                <a:gd name="T117" fmla="*/ 2147483646 h 449"/>
                <a:gd name="T118" fmla="*/ 2147483646 w 383"/>
                <a:gd name="T119" fmla="*/ 2147483646 h 44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83"/>
                <a:gd name="T181" fmla="*/ 0 h 449"/>
                <a:gd name="T182" fmla="*/ 383 w 383"/>
                <a:gd name="T183" fmla="*/ 449 h 44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83" h="449">
                  <a:moveTo>
                    <a:pt x="151" y="449"/>
                  </a:moveTo>
                  <a:lnTo>
                    <a:pt x="174" y="437"/>
                  </a:lnTo>
                  <a:lnTo>
                    <a:pt x="188" y="387"/>
                  </a:lnTo>
                  <a:lnTo>
                    <a:pt x="187" y="323"/>
                  </a:lnTo>
                  <a:lnTo>
                    <a:pt x="269" y="235"/>
                  </a:lnTo>
                  <a:lnTo>
                    <a:pt x="269" y="214"/>
                  </a:lnTo>
                  <a:lnTo>
                    <a:pt x="286" y="208"/>
                  </a:lnTo>
                  <a:lnTo>
                    <a:pt x="285" y="184"/>
                  </a:lnTo>
                  <a:lnTo>
                    <a:pt x="267" y="149"/>
                  </a:lnTo>
                  <a:lnTo>
                    <a:pt x="277" y="129"/>
                  </a:lnTo>
                  <a:lnTo>
                    <a:pt x="301" y="150"/>
                  </a:lnTo>
                  <a:lnTo>
                    <a:pt x="330" y="151"/>
                  </a:lnTo>
                  <a:lnTo>
                    <a:pt x="330" y="163"/>
                  </a:lnTo>
                  <a:lnTo>
                    <a:pt x="320" y="174"/>
                  </a:lnTo>
                  <a:lnTo>
                    <a:pt x="322" y="179"/>
                  </a:lnTo>
                  <a:lnTo>
                    <a:pt x="337" y="179"/>
                  </a:lnTo>
                  <a:lnTo>
                    <a:pt x="341" y="197"/>
                  </a:lnTo>
                  <a:lnTo>
                    <a:pt x="345" y="197"/>
                  </a:lnTo>
                  <a:lnTo>
                    <a:pt x="357" y="176"/>
                  </a:lnTo>
                  <a:lnTo>
                    <a:pt x="364" y="121"/>
                  </a:lnTo>
                  <a:lnTo>
                    <a:pt x="382" y="107"/>
                  </a:lnTo>
                  <a:lnTo>
                    <a:pt x="383" y="89"/>
                  </a:lnTo>
                  <a:lnTo>
                    <a:pt x="375" y="73"/>
                  </a:lnTo>
                  <a:lnTo>
                    <a:pt x="364" y="73"/>
                  </a:lnTo>
                  <a:lnTo>
                    <a:pt x="315" y="104"/>
                  </a:lnTo>
                  <a:lnTo>
                    <a:pt x="318" y="125"/>
                  </a:lnTo>
                  <a:lnTo>
                    <a:pt x="284" y="125"/>
                  </a:lnTo>
                  <a:lnTo>
                    <a:pt x="272" y="111"/>
                  </a:lnTo>
                  <a:lnTo>
                    <a:pt x="266" y="111"/>
                  </a:lnTo>
                  <a:lnTo>
                    <a:pt x="268" y="132"/>
                  </a:lnTo>
                  <a:lnTo>
                    <a:pt x="195" y="127"/>
                  </a:lnTo>
                  <a:lnTo>
                    <a:pt x="149" y="106"/>
                  </a:lnTo>
                  <a:lnTo>
                    <a:pt x="147" y="81"/>
                  </a:lnTo>
                  <a:lnTo>
                    <a:pt x="117" y="63"/>
                  </a:lnTo>
                  <a:lnTo>
                    <a:pt x="117" y="23"/>
                  </a:lnTo>
                  <a:lnTo>
                    <a:pt x="96" y="0"/>
                  </a:lnTo>
                  <a:lnTo>
                    <a:pt x="49" y="5"/>
                  </a:lnTo>
                  <a:lnTo>
                    <a:pt x="54" y="26"/>
                  </a:lnTo>
                  <a:lnTo>
                    <a:pt x="77" y="44"/>
                  </a:lnTo>
                  <a:lnTo>
                    <a:pt x="37" y="127"/>
                  </a:lnTo>
                  <a:lnTo>
                    <a:pt x="9" y="129"/>
                  </a:lnTo>
                  <a:lnTo>
                    <a:pt x="6" y="138"/>
                  </a:lnTo>
                  <a:lnTo>
                    <a:pt x="32" y="163"/>
                  </a:lnTo>
                  <a:lnTo>
                    <a:pt x="30" y="188"/>
                  </a:lnTo>
                  <a:lnTo>
                    <a:pt x="3" y="188"/>
                  </a:lnTo>
                  <a:lnTo>
                    <a:pt x="0" y="200"/>
                  </a:lnTo>
                  <a:lnTo>
                    <a:pt x="23" y="200"/>
                  </a:lnTo>
                  <a:lnTo>
                    <a:pt x="24" y="209"/>
                  </a:lnTo>
                  <a:lnTo>
                    <a:pt x="7" y="218"/>
                  </a:lnTo>
                  <a:lnTo>
                    <a:pt x="17" y="236"/>
                  </a:lnTo>
                  <a:lnTo>
                    <a:pt x="38" y="243"/>
                  </a:lnTo>
                  <a:lnTo>
                    <a:pt x="50" y="235"/>
                  </a:lnTo>
                  <a:lnTo>
                    <a:pt x="57" y="218"/>
                  </a:lnTo>
                  <a:lnTo>
                    <a:pt x="63" y="215"/>
                  </a:lnTo>
                  <a:lnTo>
                    <a:pt x="71" y="223"/>
                  </a:lnTo>
                  <a:lnTo>
                    <a:pt x="68" y="244"/>
                  </a:lnTo>
                  <a:lnTo>
                    <a:pt x="63" y="255"/>
                  </a:lnTo>
                  <a:lnTo>
                    <a:pt x="64" y="270"/>
                  </a:lnTo>
                  <a:lnTo>
                    <a:pt x="151" y="449"/>
                  </a:lnTo>
                  <a:close/>
                </a:path>
              </a:pathLst>
            </a:custGeom>
            <a:grpFill/>
            <a:ln>
              <a:noFill/>
            </a:ln>
          </p:spPr>
          <p:txBody>
            <a:bodyPr/>
            <a:lstStyle/>
            <a:p>
              <a:endParaRPr lang="en-US" sz="1200"/>
            </a:p>
          </p:txBody>
        </p:sp>
        <p:sp>
          <p:nvSpPr>
            <p:cNvPr id="1049614" name="Freeform 260"/>
            <p:cNvSpPr/>
            <p:nvPr/>
          </p:nvSpPr>
          <p:spPr bwMode="gray">
            <a:xfrm>
              <a:off x="7629525" y="3928770"/>
              <a:ext cx="133350" cy="61913"/>
            </a:xfrm>
            <a:custGeom>
              <a:avLst/>
              <a:gdLst>
                <a:gd name="T0" fmla="*/ 0 w 112"/>
                <a:gd name="T1" fmla="*/ 2147483646 h 52"/>
                <a:gd name="T2" fmla="*/ 2147483646 w 112"/>
                <a:gd name="T3" fmla="*/ 2147483646 h 52"/>
                <a:gd name="T4" fmla="*/ 2147483646 w 112"/>
                <a:gd name="T5" fmla="*/ 2147483646 h 52"/>
                <a:gd name="T6" fmla="*/ 2147483646 w 112"/>
                <a:gd name="T7" fmla="*/ 2147483646 h 52"/>
                <a:gd name="T8" fmla="*/ 2147483646 w 112"/>
                <a:gd name="T9" fmla="*/ 2147483646 h 52"/>
                <a:gd name="T10" fmla="*/ 2147483646 w 112"/>
                <a:gd name="T11" fmla="*/ 2147483646 h 52"/>
                <a:gd name="T12" fmla="*/ 2147483646 w 112"/>
                <a:gd name="T13" fmla="*/ 0 h 52"/>
                <a:gd name="T14" fmla="*/ 0 w 112"/>
                <a:gd name="T15" fmla="*/ 2147483646 h 52"/>
                <a:gd name="T16" fmla="*/ 0 w 112"/>
                <a:gd name="T17" fmla="*/ 2147483646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2"/>
                <a:gd name="T28" fmla="*/ 0 h 52"/>
                <a:gd name="T29" fmla="*/ 112 w 112"/>
                <a:gd name="T30" fmla="*/ 52 h 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2" h="52">
                  <a:moveTo>
                    <a:pt x="0" y="5"/>
                  </a:moveTo>
                  <a:lnTo>
                    <a:pt x="1" y="27"/>
                  </a:lnTo>
                  <a:lnTo>
                    <a:pt x="44" y="47"/>
                  </a:lnTo>
                  <a:lnTo>
                    <a:pt x="112" y="52"/>
                  </a:lnTo>
                  <a:lnTo>
                    <a:pt x="110" y="35"/>
                  </a:lnTo>
                  <a:lnTo>
                    <a:pt x="64" y="23"/>
                  </a:lnTo>
                  <a:lnTo>
                    <a:pt x="26" y="0"/>
                  </a:lnTo>
                  <a:lnTo>
                    <a:pt x="0" y="5"/>
                  </a:lnTo>
                  <a:close/>
                </a:path>
              </a:pathLst>
            </a:custGeom>
            <a:grpFill/>
            <a:ln>
              <a:noFill/>
            </a:ln>
          </p:spPr>
          <p:txBody>
            <a:bodyPr/>
            <a:lstStyle/>
            <a:p>
              <a:endParaRPr lang="en-US" sz="1200"/>
            </a:p>
          </p:txBody>
        </p:sp>
        <p:sp>
          <p:nvSpPr>
            <p:cNvPr id="1049615" name="Freeform 261"/>
            <p:cNvSpPr/>
            <p:nvPr/>
          </p:nvSpPr>
          <p:spPr bwMode="gray">
            <a:xfrm>
              <a:off x="7778355" y="3964489"/>
              <a:ext cx="44053" cy="17859"/>
            </a:xfrm>
            <a:custGeom>
              <a:avLst/>
              <a:gdLst>
                <a:gd name="T0" fmla="*/ 0 w 37"/>
                <a:gd name="T1" fmla="*/ 2147483646 h 15"/>
                <a:gd name="T2" fmla="*/ 2147483646 w 37"/>
                <a:gd name="T3" fmla="*/ 2147483646 h 15"/>
                <a:gd name="T4" fmla="*/ 2147483646 w 37"/>
                <a:gd name="T5" fmla="*/ 2147483646 h 15"/>
                <a:gd name="T6" fmla="*/ 2147483646 w 37"/>
                <a:gd name="T7" fmla="*/ 0 h 15"/>
                <a:gd name="T8" fmla="*/ 0 w 37"/>
                <a:gd name="T9" fmla="*/ 2147483646 h 15"/>
                <a:gd name="T10" fmla="*/ 0 w 37"/>
                <a:gd name="T11" fmla="*/ 2147483646 h 15"/>
                <a:gd name="T12" fmla="*/ 0 60000 65536"/>
                <a:gd name="T13" fmla="*/ 0 60000 65536"/>
                <a:gd name="T14" fmla="*/ 0 60000 65536"/>
                <a:gd name="T15" fmla="*/ 0 60000 65536"/>
                <a:gd name="T16" fmla="*/ 0 60000 65536"/>
                <a:gd name="T17" fmla="*/ 0 60000 65536"/>
                <a:gd name="T18" fmla="*/ 0 w 37"/>
                <a:gd name="T19" fmla="*/ 0 h 15"/>
                <a:gd name="T20" fmla="*/ 37 w 37"/>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37" h="15">
                  <a:moveTo>
                    <a:pt x="0" y="4"/>
                  </a:moveTo>
                  <a:lnTo>
                    <a:pt x="9" y="15"/>
                  </a:lnTo>
                  <a:lnTo>
                    <a:pt x="37" y="15"/>
                  </a:lnTo>
                  <a:lnTo>
                    <a:pt x="33" y="0"/>
                  </a:lnTo>
                  <a:lnTo>
                    <a:pt x="0" y="4"/>
                  </a:lnTo>
                  <a:close/>
                </a:path>
              </a:pathLst>
            </a:custGeom>
            <a:grpFill/>
            <a:ln>
              <a:noFill/>
            </a:ln>
          </p:spPr>
          <p:txBody>
            <a:bodyPr/>
            <a:lstStyle/>
            <a:p>
              <a:endParaRPr lang="en-US" sz="1200"/>
            </a:p>
          </p:txBody>
        </p:sp>
        <p:sp>
          <p:nvSpPr>
            <p:cNvPr id="1049616" name="Freeform 262"/>
            <p:cNvSpPr/>
            <p:nvPr/>
          </p:nvSpPr>
          <p:spPr bwMode="gray">
            <a:xfrm>
              <a:off x="7772400" y="4000209"/>
              <a:ext cx="85725" cy="107156"/>
            </a:xfrm>
            <a:custGeom>
              <a:avLst/>
              <a:gdLst>
                <a:gd name="T0" fmla="*/ 2147483646 w 72"/>
                <a:gd name="T1" fmla="*/ 0 h 90"/>
                <a:gd name="T2" fmla="*/ 0 w 72"/>
                <a:gd name="T3" fmla="*/ 2147483646 h 90"/>
                <a:gd name="T4" fmla="*/ 2147483646 w 72"/>
                <a:gd name="T5" fmla="*/ 2147483646 h 90"/>
                <a:gd name="T6" fmla="*/ 2147483646 w 72"/>
                <a:gd name="T7" fmla="*/ 2147483646 h 90"/>
                <a:gd name="T8" fmla="*/ 2147483646 w 72"/>
                <a:gd name="T9" fmla="*/ 2147483646 h 90"/>
                <a:gd name="T10" fmla="*/ 2147483646 w 72"/>
                <a:gd name="T11" fmla="*/ 2147483646 h 90"/>
                <a:gd name="T12" fmla="*/ 2147483646 w 72"/>
                <a:gd name="T13" fmla="*/ 2147483646 h 90"/>
                <a:gd name="T14" fmla="*/ 2147483646 w 72"/>
                <a:gd name="T15" fmla="*/ 2147483646 h 90"/>
                <a:gd name="T16" fmla="*/ 2147483646 w 72"/>
                <a:gd name="T17" fmla="*/ 2147483646 h 90"/>
                <a:gd name="T18" fmla="*/ 2147483646 w 72"/>
                <a:gd name="T19" fmla="*/ 2147483646 h 90"/>
                <a:gd name="T20" fmla="*/ 2147483646 w 72"/>
                <a:gd name="T21" fmla="*/ 2147483646 h 90"/>
                <a:gd name="T22" fmla="*/ 2147483646 w 72"/>
                <a:gd name="T23" fmla="*/ 2147483646 h 90"/>
                <a:gd name="T24" fmla="*/ 2147483646 w 72"/>
                <a:gd name="T25" fmla="*/ 2147483646 h 90"/>
                <a:gd name="T26" fmla="*/ 2147483646 w 72"/>
                <a:gd name="T27" fmla="*/ 2147483646 h 90"/>
                <a:gd name="T28" fmla="*/ 2147483646 w 72"/>
                <a:gd name="T29" fmla="*/ 2147483646 h 90"/>
                <a:gd name="T30" fmla="*/ 2147483646 w 72"/>
                <a:gd name="T31" fmla="*/ 2147483646 h 90"/>
                <a:gd name="T32" fmla="*/ 2147483646 w 72"/>
                <a:gd name="T33" fmla="*/ 2147483646 h 90"/>
                <a:gd name="T34" fmla="*/ 2147483646 w 72"/>
                <a:gd name="T35" fmla="*/ 2147483646 h 90"/>
                <a:gd name="T36" fmla="*/ 2147483646 w 72"/>
                <a:gd name="T37" fmla="*/ 0 h 90"/>
                <a:gd name="T38" fmla="*/ 2147483646 w 72"/>
                <a:gd name="T39" fmla="*/ 0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2"/>
                <a:gd name="T61" fmla="*/ 0 h 90"/>
                <a:gd name="T62" fmla="*/ 72 w 72"/>
                <a:gd name="T63" fmla="*/ 90 h 9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2" h="90">
                  <a:moveTo>
                    <a:pt x="7" y="0"/>
                  </a:moveTo>
                  <a:lnTo>
                    <a:pt x="0" y="13"/>
                  </a:lnTo>
                  <a:lnTo>
                    <a:pt x="17" y="47"/>
                  </a:lnTo>
                  <a:lnTo>
                    <a:pt x="18" y="73"/>
                  </a:lnTo>
                  <a:lnTo>
                    <a:pt x="21" y="79"/>
                  </a:lnTo>
                  <a:lnTo>
                    <a:pt x="42" y="79"/>
                  </a:lnTo>
                  <a:lnTo>
                    <a:pt x="54" y="69"/>
                  </a:lnTo>
                  <a:lnTo>
                    <a:pt x="63" y="74"/>
                  </a:lnTo>
                  <a:lnTo>
                    <a:pt x="64" y="90"/>
                  </a:lnTo>
                  <a:lnTo>
                    <a:pt x="71" y="86"/>
                  </a:lnTo>
                  <a:lnTo>
                    <a:pt x="72" y="65"/>
                  </a:lnTo>
                  <a:lnTo>
                    <a:pt x="65" y="65"/>
                  </a:lnTo>
                  <a:lnTo>
                    <a:pt x="63" y="47"/>
                  </a:lnTo>
                  <a:lnTo>
                    <a:pt x="48" y="47"/>
                  </a:lnTo>
                  <a:lnTo>
                    <a:pt x="45" y="36"/>
                  </a:lnTo>
                  <a:lnTo>
                    <a:pt x="54" y="25"/>
                  </a:lnTo>
                  <a:lnTo>
                    <a:pt x="54" y="19"/>
                  </a:lnTo>
                  <a:lnTo>
                    <a:pt x="28" y="19"/>
                  </a:lnTo>
                  <a:lnTo>
                    <a:pt x="7" y="0"/>
                  </a:lnTo>
                  <a:close/>
                </a:path>
              </a:pathLst>
            </a:custGeom>
            <a:grpFill/>
            <a:ln>
              <a:noFill/>
            </a:ln>
          </p:spPr>
          <p:txBody>
            <a:bodyPr/>
            <a:lstStyle/>
            <a:p>
              <a:endParaRPr lang="en-US" sz="1200"/>
            </a:p>
          </p:txBody>
        </p:sp>
        <p:sp>
          <p:nvSpPr>
            <p:cNvPr id="1049617" name="Freeform 263"/>
            <p:cNvSpPr/>
            <p:nvPr/>
          </p:nvSpPr>
          <p:spPr bwMode="gray">
            <a:xfrm>
              <a:off x="7852174" y="3945440"/>
              <a:ext cx="153590" cy="369094"/>
            </a:xfrm>
            <a:custGeom>
              <a:avLst/>
              <a:gdLst>
                <a:gd name="T0" fmla="*/ 2147483646 w 129"/>
                <a:gd name="T1" fmla="*/ 2147483646 h 310"/>
                <a:gd name="T2" fmla="*/ 2147483646 w 129"/>
                <a:gd name="T3" fmla="*/ 2147483646 h 310"/>
                <a:gd name="T4" fmla="*/ 2147483646 w 129"/>
                <a:gd name="T5" fmla="*/ 2147483646 h 310"/>
                <a:gd name="T6" fmla="*/ 2147483646 w 129"/>
                <a:gd name="T7" fmla="*/ 2147483646 h 310"/>
                <a:gd name="T8" fmla="*/ 2147483646 w 129"/>
                <a:gd name="T9" fmla="*/ 2147483646 h 310"/>
                <a:gd name="T10" fmla="*/ 2147483646 w 129"/>
                <a:gd name="T11" fmla="*/ 2147483646 h 310"/>
                <a:gd name="T12" fmla="*/ 2147483646 w 129"/>
                <a:gd name="T13" fmla="*/ 2147483646 h 310"/>
                <a:gd name="T14" fmla="*/ 2147483646 w 129"/>
                <a:gd name="T15" fmla="*/ 2147483646 h 310"/>
                <a:gd name="T16" fmla="*/ 2147483646 w 129"/>
                <a:gd name="T17" fmla="*/ 2147483646 h 310"/>
                <a:gd name="T18" fmla="*/ 2147483646 w 129"/>
                <a:gd name="T19" fmla="*/ 2147483646 h 310"/>
                <a:gd name="T20" fmla="*/ 2147483646 w 129"/>
                <a:gd name="T21" fmla="*/ 2147483646 h 310"/>
                <a:gd name="T22" fmla="*/ 2147483646 w 129"/>
                <a:gd name="T23" fmla="*/ 2147483646 h 310"/>
                <a:gd name="T24" fmla="*/ 2147483646 w 129"/>
                <a:gd name="T25" fmla="*/ 2147483646 h 310"/>
                <a:gd name="T26" fmla="*/ 0 w 129"/>
                <a:gd name="T27" fmla="*/ 2147483646 h 310"/>
                <a:gd name="T28" fmla="*/ 2147483646 w 129"/>
                <a:gd name="T29" fmla="*/ 2147483646 h 310"/>
                <a:gd name="T30" fmla="*/ 2147483646 w 129"/>
                <a:gd name="T31" fmla="*/ 2147483646 h 310"/>
                <a:gd name="T32" fmla="*/ 2147483646 w 129"/>
                <a:gd name="T33" fmla="*/ 2147483646 h 310"/>
                <a:gd name="T34" fmla="*/ 2147483646 w 129"/>
                <a:gd name="T35" fmla="*/ 2147483646 h 310"/>
                <a:gd name="T36" fmla="*/ 2147483646 w 129"/>
                <a:gd name="T37" fmla="*/ 2147483646 h 310"/>
                <a:gd name="T38" fmla="*/ 2147483646 w 129"/>
                <a:gd name="T39" fmla="*/ 0 h 310"/>
                <a:gd name="T40" fmla="*/ 2147483646 w 129"/>
                <a:gd name="T41" fmla="*/ 2147483646 h 310"/>
                <a:gd name="T42" fmla="*/ 2147483646 w 129"/>
                <a:gd name="T43" fmla="*/ 2147483646 h 310"/>
                <a:gd name="T44" fmla="*/ 2147483646 w 129"/>
                <a:gd name="T45" fmla="*/ 2147483646 h 310"/>
                <a:gd name="T46" fmla="*/ 2147483646 w 129"/>
                <a:gd name="T47" fmla="*/ 2147483646 h 310"/>
                <a:gd name="T48" fmla="*/ 2147483646 w 129"/>
                <a:gd name="T49" fmla="*/ 2147483646 h 310"/>
                <a:gd name="T50" fmla="*/ 2147483646 w 129"/>
                <a:gd name="T51" fmla="*/ 2147483646 h 310"/>
                <a:gd name="T52" fmla="*/ 2147483646 w 129"/>
                <a:gd name="T53" fmla="*/ 2147483646 h 310"/>
                <a:gd name="T54" fmla="*/ 2147483646 w 129"/>
                <a:gd name="T55" fmla="*/ 2147483646 h 310"/>
                <a:gd name="T56" fmla="*/ 2147483646 w 129"/>
                <a:gd name="T57" fmla="*/ 2147483646 h 310"/>
                <a:gd name="T58" fmla="*/ 2147483646 w 129"/>
                <a:gd name="T59" fmla="*/ 2147483646 h 310"/>
                <a:gd name="T60" fmla="*/ 2147483646 w 129"/>
                <a:gd name="T61" fmla="*/ 2147483646 h 310"/>
                <a:gd name="T62" fmla="*/ 2147483646 w 129"/>
                <a:gd name="T63" fmla="*/ 2147483646 h 310"/>
                <a:gd name="T64" fmla="*/ 2147483646 w 129"/>
                <a:gd name="T65" fmla="*/ 2147483646 h 310"/>
                <a:gd name="T66" fmla="*/ 2147483646 w 129"/>
                <a:gd name="T67" fmla="*/ 2147483646 h 310"/>
                <a:gd name="T68" fmla="*/ 2147483646 w 129"/>
                <a:gd name="T69" fmla="*/ 2147483646 h 310"/>
                <a:gd name="T70" fmla="*/ 2147483646 w 129"/>
                <a:gd name="T71" fmla="*/ 2147483646 h 310"/>
                <a:gd name="T72" fmla="*/ 2147483646 w 129"/>
                <a:gd name="T73" fmla="*/ 2147483646 h 310"/>
                <a:gd name="T74" fmla="*/ 2147483646 w 129"/>
                <a:gd name="T75" fmla="*/ 2147483646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9"/>
                <a:gd name="T115" fmla="*/ 0 h 310"/>
                <a:gd name="T116" fmla="*/ 129 w 129"/>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9" h="310">
                  <a:moveTo>
                    <a:pt x="117" y="310"/>
                  </a:moveTo>
                  <a:lnTo>
                    <a:pt x="103" y="287"/>
                  </a:lnTo>
                  <a:lnTo>
                    <a:pt x="113" y="272"/>
                  </a:lnTo>
                  <a:lnTo>
                    <a:pt x="103" y="253"/>
                  </a:lnTo>
                  <a:lnTo>
                    <a:pt x="94" y="252"/>
                  </a:lnTo>
                  <a:lnTo>
                    <a:pt x="91" y="222"/>
                  </a:lnTo>
                  <a:lnTo>
                    <a:pt x="78" y="195"/>
                  </a:lnTo>
                  <a:lnTo>
                    <a:pt x="74" y="201"/>
                  </a:lnTo>
                  <a:lnTo>
                    <a:pt x="64" y="217"/>
                  </a:lnTo>
                  <a:lnTo>
                    <a:pt x="52" y="218"/>
                  </a:lnTo>
                  <a:lnTo>
                    <a:pt x="47" y="210"/>
                  </a:lnTo>
                  <a:lnTo>
                    <a:pt x="44" y="191"/>
                  </a:lnTo>
                  <a:lnTo>
                    <a:pt x="35" y="174"/>
                  </a:lnTo>
                  <a:lnTo>
                    <a:pt x="0" y="140"/>
                  </a:lnTo>
                  <a:lnTo>
                    <a:pt x="8" y="135"/>
                  </a:lnTo>
                  <a:lnTo>
                    <a:pt x="10" y="110"/>
                  </a:lnTo>
                  <a:lnTo>
                    <a:pt x="23" y="88"/>
                  </a:lnTo>
                  <a:lnTo>
                    <a:pt x="28" y="34"/>
                  </a:lnTo>
                  <a:lnTo>
                    <a:pt x="47" y="21"/>
                  </a:lnTo>
                  <a:lnTo>
                    <a:pt x="48" y="0"/>
                  </a:lnTo>
                  <a:lnTo>
                    <a:pt x="60" y="4"/>
                  </a:lnTo>
                  <a:lnTo>
                    <a:pt x="77" y="30"/>
                  </a:lnTo>
                  <a:lnTo>
                    <a:pt x="64" y="59"/>
                  </a:lnTo>
                  <a:lnTo>
                    <a:pt x="73" y="81"/>
                  </a:lnTo>
                  <a:lnTo>
                    <a:pt x="95" y="90"/>
                  </a:lnTo>
                  <a:lnTo>
                    <a:pt x="99" y="114"/>
                  </a:lnTo>
                  <a:lnTo>
                    <a:pt x="129" y="119"/>
                  </a:lnTo>
                  <a:lnTo>
                    <a:pt x="120" y="133"/>
                  </a:lnTo>
                  <a:lnTo>
                    <a:pt x="83" y="148"/>
                  </a:lnTo>
                  <a:lnTo>
                    <a:pt x="79" y="171"/>
                  </a:lnTo>
                  <a:lnTo>
                    <a:pt x="107" y="206"/>
                  </a:lnTo>
                  <a:lnTo>
                    <a:pt x="108" y="226"/>
                  </a:lnTo>
                  <a:lnTo>
                    <a:pt x="102" y="233"/>
                  </a:lnTo>
                  <a:lnTo>
                    <a:pt x="102" y="238"/>
                  </a:lnTo>
                  <a:lnTo>
                    <a:pt x="123" y="268"/>
                  </a:lnTo>
                  <a:lnTo>
                    <a:pt x="123" y="299"/>
                  </a:lnTo>
                  <a:lnTo>
                    <a:pt x="117" y="310"/>
                  </a:lnTo>
                  <a:close/>
                </a:path>
              </a:pathLst>
            </a:custGeom>
            <a:grpFill/>
            <a:ln>
              <a:noFill/>
            </a:ln>
          </p:spPr>
          <p:txBody>
            <a:bodyPr/>
            <a:lstStyle/>
            <a:p>
              <a:endParaRPr lang="en-US" sz="1200"/>
            </a:p>
          </p:txBody>
        </p:sp>
        <p:sp>
          <p:nvSpPr>
            <p:cNvPr id="1049618" name="Freeform 264"/>
            <p:cNvSpPr/>
            <p:nvPr/>
          </p:nvSpPr>
          <p:spPr bwMode="gray">
            <a:xfrm>
              <a:off x="7950994" y="4108555"/>
              <a:ext cx="148829" cy="298847"/>
            </a:xfrm>
            <a:custGeom>
              <a:avLst/>
              <a:gdLst>
                <a:gd name="T0" fmla="*/ 2147483646 w 125"/>
                <a:gd name="T1" fmla="*/ 0 h 251"/>
                <a:gd name="T2" fmla="*/ 2147483646 w 125"/>
                <a:gd name="T3" fmla="*/ 2147483646 h 251"/>
                <a:gd name="T4" fmla="*/ 2147483646 w 125"/>
                <a:gd name="T5" fmla="*/ 2147483646 h 251"/>
                <a:gd name="T6" fmla="*/ 2147483646 w 125"/>
                <a:gd name="T7" fmla="*/ 2147483646 h 251"/>
                <a:gd name="T8" fmla="*/ 2147483646 w 125"/>
                <a:gd name="T9" fmla="*/ 2147483646 h 251"/>
                <a:gd name="T10" fmla="*/ 2147483646 w 125"/>
                <a:gd name="T11" fmla="*/ 2147483646 h 251"/>
                <a:gd name="T12" fmla="*/ 2147483646 w 125"/>
                <a:gd name="T13" fmla="*/ 2147483646 h 251"/>
                <a:gd name="T14" fmla="*/ 2147483646 w 125"/>
                <a:gd name="T15" fmla="*/ 2147483646 h 251"/>
                <a:gd name="T16" fmla="*/ 2147483646 w 125"/>
                <a:gd name="T17" fmla="*/ 2147483646 h 251"/>
                <a:gd name="T18" fmla="*/ 2147483646 w 125"/>
                <a:gd name="T19" fmla="*/ 2147483646 h 251"/>
                <a:gd name="T20" fmla="*/ 2147483646 w 125"/>
                <a:gd name="T21" fmla="*/ 2147483646 h 251"/>
                <a:gd name="T22" fmla="*/ 2147483646 w 125"/>
                <a:gd name="T23" fmla="*/ 2147483646 h 251"/>
                <a:gd name="T24" fmla="*/ 2147483646 w 125"/>
                <a:gd name="T25" fmla="*/ 2147483646 h 251"/>
                <a:gd name="T26" fmla="*/ 2147483646 w 125"/>
                <a:gd name="T27" fmla="*/ 2147483646 h 251"/>
                <a:gd name="T28" fmla="*/ 2147483646 w 125"/>
                <a:gd name="T29" fmla="*/ 2147483646 h 251"/>
                <a:gd name="T30" fmla="*/ 2147483646 w 125"/>
                <a:gd name="T31" fmla="*/ 2147483646 h 251"/>
                <a:gd name="T32" fmla="*/ 2147483646 w 125"/>
                <a:gd name="T33" fmla="*/ 2147483646 h 251"/>
                <a:gd name="T34" fmla="*/ 2147483646 w 125"/>
                <a:gd name="T35" fmla="*/ 2147483646 h 251"/>
                <a:gd name="T36" fmla="*/ 2147483646 w 125"/>
                <a:gd name="T37" fmla="*/ 2147483646 h 251"/>
                <a:gd name="T38" fmla="*/ 2147483646 w 125"/>
                <a:gd name="T39" fmla="*/ 2147483646 h 251"/>
                <a:gd name="T40" fmla="*/ 2147483646 w 125"/>
                <a:gd name="T41" fmla="*/ 2147483646 h 251"/>
                <a:gd name="T42" fmla="*/ 2147483646 w 125"/>
                <a:gd name="T43" fmla="*/ 2147483646 h 251"/>
                <a:gd name="T44" fmla="*/ 2147483646 w 125"/>
                <a:gd name="T45" fmla="*/ 2147483646 h 251"/>
                <a:gd name="T46" fmla="*/ 2147483646 w 125"/>
                <a:gd name="T47" fmla="*/ 2147483646 h 251"/>
                <a:gd name="T48" fmla="*/ 2147483646 w 125"/>
                <a:gd name="T49" fmla="*/ 2147483646 h 251"/>
                <a:gd name="T50" fmla="*/ 2147483646 w 125"/>
                <a:gd name="T51" fmla="*/ 2147483646 h 251"/>
                <a:gd name="T52" fmla="*/ 2147483646 w 125"/>
                <a:gd name="T53" fmla="*/ 2147483646 h 251"/>
                <a:gd name="T54" fmla="*/ 2147483646 w 125"/>
                <a:gd name="T55" fmla="*/ 2147483646 h 251"/>
                <a:gd name="T56" fmla="*/ 2147483646 w 125"/>
                <a:gd name="T57" fmla="*/ 2147483646 h 251"/>
                <a:gd name="T58" fmla="*/ 2147483646 w 125"/>
                <a:gd name="T59" fmla="*/ 2147483646 h 251"/>
                <a:gd name="T60" fmla="*/ 2147483646 w 125"/>
                <a:gd name="T61" fmla="*/ 2147483646 h 251"/>
                <a:gd name="T62" fmla="*/ 2147483646 w 125"/>
                <a:gd name="T63" fmla="*/ 2147483646 h 251"/>
                <a:gd name="T64" fmla="*/ 2147483646 w 125"/>
                <a:gd name="T65" fmla="*/ 2147483646 h 251"/>
                <a:gd name="T66" fmla="*/ 2147483646 w 125"/>
                <a:gd name="T67" fmla="*/ 2147483646 h 251"/>
                <a:gd name="T68" fmla="*/ 2147483646 w 125"/>
                <a:gd name="T69" fmla="*/ 2147483646 h 251"/>
                <a:gd name="T70" fmla="*/ 2147483646 w 125"/>
                <a:gd name="T71" fmla="*/ 2147483646 h 251"/>
                <a:gd name="T72" fmla="*/ 2147483646 w 125"/>
                <a:gd name="T73" fmla="*/ 2147483646 h 251"/>
                <a:gd name="T74" fmla="*/ 0 w 125"/>
                <a:gd name="T75" fmla="*/ 2147483646 h 251"/>
                <a:gd name="T76" fmla="*/ 2147483646 w 125"/>
                <a:gd name="T77" fmla="*/ 2147483646 h 251"/>
                <a:gd name="T78" fmla="*/ 2147483646 w 125"/>
                <a:gd name="T79" fmla="*/ 0 h 251"/>
                <a:gd name="T80" fmla="*/ 2147483646 w 125"/>
                <a:gd name="T81" fmla="*/ 0 h 2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5"/>
                <a:gd name="T124" fmla="*/ 0 h 251"/>
                <a:gd name="T125" fmla="*/ 125 w 125"/>
                <a:gd name="T126" fmla="*/ 251 h 2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5" h="251">
                  <a:moveTo>
                    <a:pt x="37" y="0"/>
                  </a:moveTo>
                  <a:lnTo>
                    <a:pt x="54" y="21"/>
                  </a:lnTo>
                  <a:lnTo>
                    <a:pt x="54" y="49"/>
                  </a:lnTo>
                  <a:lnTo>
                    <a:pt x="59" y="51"/>
                  </a:lnTo>
                  <a:lnTo>
                    <a:pt x="87" y="38"/>
                  </a:lnTo>
                  <a:lnTo>
                    <a:pt x="92" y="39"/>
                  </a:lnTo>
                  <a:lnTo>
                    <a:pt x="125" y="77"/>
                  </a:lnTo>
                  <a:lnTo>
                    <a:pt x="123" y="102"/>
                  </a:lnTo>
                  <a:lnTo>
                    <a:pt x="113" y="101"/>
                  </a:lnTo>
                  <a:lnTo>
                    <a:pt x="104" y="94"/>
                  </a:lnTo>
                  <a:lnTo>
                    <a:pt x="96" y="96"/>
                  </a:lnTo>
                  <a:lnTo>
                    <a:pt x="84" y="115"/>
                  </a:lnTo>
                  <a:lnTo>
                    <a:pt x="87" y="127"/>
                  </a:lnTo>
                  <a:lnTo>
                    <a:pt x="96" y="132"/>
                  </a:lnTo>
                  <a:lnTo>
                    <a:pt x="96" y="145"/>
                  </a:lnTo>
                  <a:lnTo>
                    <a:pt x="88" y="148"/>
                  </a:lnTo>
                  <a:lnTo>
                    <a:pt x="64" y="132"/>
                  </a:lnTo>
                  <a:lnTo>
                    <a:pt x="64" y="116"/>
                  </a:lnTo>
                  <a:lnTo>
                    <a:pt x="54" y="116"/>
                  </a:lnTo>
                  <a:lnTo>
                    <a:pt x="50" y="123"/>
                  </a:lnTo>
                  <a:lnTo>
                    <a:pt x="49" y="188"/>
                  </a:lnTo>
                  <a:lnTo>
                    <a:pt x="64" y="217"/>
                  </a:lnTo>
                  <a:lnTo>
                    <a:pt x="92" y="243"/>
                  </a:lnTo>
                  <a:lnTo>
                    <a:pt x="91" y="251"/>
                  </a:lnTo>
                  <a:lnTo>
                    <a:pt x="76" y="251"/>
                  </a:lnTo>
                  <a:lnTo>
                    <a:pt x="62" y="230"/>
                  </a:lnTo>
                  <a:lnTo>
                    <a:pt x="49" y="230"/>
                  </a:lnTo>
                  <a:lnTo>
                    <a:pt x="30" y="217"/>
                  </a:lnTo>
                  <a:lnTo>
                    <a:pt x="25" y="201"/>
                  </a:lnTo>
                  <a:lnTo>
                    <a:pt x="33" y="190"/>
                  </a:lnTo>
                  <a:lnTo>
                    <a:pt x="36" y="178"/>
                  </a:lnTo>
                  <a:lnTo>
                    <a:pt x="43" y="163"/>
                  </a:lnTo>
                  <a:lnTo>
                    <a:pt x="43" y="130"/>
                  </a:lnTo>
                  <a:lnTo>
                    <a:pt x="23" y="101"/>
                  </a:lnTo>
                  <a:lnTo>
                    <a:pt x="23" y="97"/>
                  </a:lnTo>
                  <a:lnTo>
                    <a:pt x="29" y="90"/>
                  </a:lnTo>
                  <a:lnTo>
                    <a:pt x="28" y="68"/>
                  </a:lnTo>
                  <a:lnTo>
                    <a:pt x="0" y="33"/>
                  </a:lnTo>
                  <a:lnTo>
                    <a:pt x="3" y="13"/>
                  </a:lnTo>
                  <a:lnTo>
                    <a:pt x="37" y="0"/>
                  </a:lnTo>
                  <a:close/>
                </a:path>
              </a:pathLst>
            </a:custGeom>
            <a:grpFill/>
            <a:ln>
              <a:noFill/>
            </a:ln>
          </p:spPr>
          <p:txBody>
            <a:bodyPr/>
            <a:lstStyle/>
            <a:p>
              <a:endParaRPr lang="en-US" sz="1200"/>
            </a:p>
          </p:txBody>
        </p:sp>
        <p:sp>
          <p:nvSpPr>
            <p:cNvPr id="1049619" name="Freeform 265"/>
            <p:cNvSpPr/>
            <p:nvPr/>
          </p:nvSpPr>
          <p:spPr bwMode="gray">
            <a:xfrm>
              <a:off x="8011717" y="4387162"/>
              <a:ext cx="88106" cy="116681"/>
            </a:xfrm>
            <a:custGeom>
              <a:avLst/>
              <a:gdLst>
                <a:gd name="T0" fmla="*/ 0 w 74"/>
                <a:gd name="T1" fmla="*/ 2147483646 h 98"/>
                <a:gd name="T2" fmla="*/ 2147483646 w 74"/>
                <a:gd name="T3" fmla="*/ 2147483646 h 98"/>
                <a:gd name="T4" fmla="*/ 2147483646 w 74"/>
                <a:gd name="T5" fmla="*/ 2147483646 h 98"/>
                <a:gd name="T6" fmla="*/ 2147483646 w 74"/>
                <a:gd name="T7" fmla="*/ 2147483646 h 98"/>
                <a:gd name="T8" fmla="*/ 2147483646 w 74"/>
                <a:gd name="T9" fmla="*/ 2147483646 h 98"/>
                <a:gd name="T10" fmla="*/ 2147483646 w 74"/>
                <a:gd name="T11" fmla="*/ 2147483646 h 98"/>
                <a:gd name="T12" fmla="*/ 2147483646 w 74"/>
                <a:gd name="T13" fmla="*/ 2147483646 h 98"/>
                <a:gd name="T14" fmla="*/ 2147483646 w 74"/>
                <a:gd name="T15" fmla="*/ 2147483646 h 98"/>
                <a:gd name="T16" fmla="*/ 2147483646 w 74"/>
                <a:gd name="T17" fmla="*/ 2147483646 h 98"/>
                <a:gd name="T18" fmla="*/ 2147483646 w 74"/>
                <a:gd name="T19" fmla="*/ 2147483646 h 98"/>
                <a:gd name="T20" fmla="*/ 2147483646 w 74"/>
                <a:gd name="T21" fmla="*/ 2147483646 h 98"/>
                <a:gd name="T22" fmla="*/ 2147483646 w 74"/>
                <a:gd name="T23" fmla="*/ 0 h 98"/>
                <a:gd name="T24" fmla="*/ 0 w 74"/>
                <a:gd name="T25" fmla="*/ 2147483646 h 98"/>
                <a:gd name="T26" fmla="*/ 0 w 74"/>
                <a:gd name="T27" fmla="*/ 2147483646 h 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4"/>
                <a:gd name="T43" fmla="*/ 0 h 98"/>
                <a:gd name="T44" fmla="*/ 74 w 74"/>
                <a:gd name="T45" fmla="*/ 98 h 9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4" h="98">
                  <a:moveTo>
                    <a:pt x="0" y="1"/>
                  </a:moveTo>
                  <a:lnTo>
                    <a:pt x="11" y="25"/>
                  </a:lnTo>
                  <a:lnTo>
                    <a:pt x="13" y="55"/>
                  </a:lnTo>
                  <a:lnTo>
                    <a:pt x="26" y="77"/>
                  </a:lnTo>
                  <a:lnTo>
                    <a:pt x="60" y="98"/>
                  </a:lnTo>
                  <a:lnTo>
                    <a:pt x="74" y="98"/>
                  </a:lnTo>
                  <a:lnTo>
                    <a:pt x="71" y="77"/>
                  </a:lnTo>
                  <a:lnTo>
                    <a:pt x="60" y="51"/>
                  </a:lnTo>
                  <a:lnTo>
                    <a:pt x="43" y="16"/>
                  </a:lnTo>
                  <a:lnTo>
                    <a:pt x="42" y="22"/>
                  </a:lnTo>
                  <a:lnTo>
                    <a:pt x="23" y="21"/>
                  </a:lnTo>
                  <a:lnTo>
                    <a:pt x="8" y="0"/>
                  </a:lnTo>
                  <a:lnTo>
                    <a:pt x="0" y="1"/>
                  </a:lnTo>
                  <a:close/>
                </a:path>
              </a:pathLst>
            </a:custGeom>
            <a:grpFill/>
            <a:ln>
              <a:noFill/>
            </a:ln>
          </p:spPr>
          <p:txBody>
            <a:bodyPr/>
            <a:lstStyle/>
            <a:p>
              <a:endParaRPr lang="en-US" sz="1200"/>
            </a:p>
          </p:txBody>
        </p:sp>
        <p:sp>
          <p:nvSpPr>
            <p:cNvPr id="1049620" name="Freeform 266"/>
            <p:cNvSpPr/>
            <p:nvPr/>
          </p:nvSpPr>
          <p:spPr bwMode="gray">
            <a:xfrm>
              <a:off x="8055769" y="4225235"/>
              <a:ext cx="80963" cy="90488"/>
            </a:xfrm>
            <a:custGeom>
              <a:avLst/>
              <a:gdLst>
                <a:gd name="T0" fmla="*/ 2147483646 w 68"/>
                <a:gd name="T1" fmla="*/ 2147483646 h 76"/>
                <a:gd name="T2" fmla="*/ 2147483646 w 68"/>
                <a:gd name="T3" fmla="*/ 2147483646 h 76"/>
                <a:gd name="T4" fmla="*/ 2147483646 w 68"/>
                <a:gd name="T5" fmla="*/ 2147483646 h 76"/>
                <a:gd name="T6" fmla="*/ 2147483646 w 68"/>
                <a:gd name="T7" fmla="*/ 0 h 76"/>
                <a:gd name="T8" fmla="*/ 2147483646 w 68"/>
                <a:gd name="T9" fmla="*/ 2147483646 h 76"/>
                <a:gd name="T10" fmla="*/ 2147483646 w 68"/>
                <a:gd name="T11" fmla="*/ 2147483646 h 76"/>
                <a:gd name="T12" fmla="*/ 2147483646 w 68"/>
                <a:gd name="T13" fmla="*/ 2147483646 h 76"/>
                <a:gd name="T14" fmla="*/ 2147483646 w 68"/>
                <a:gd name="T15" fmla="*/ 0 h 76"/>
                <a:gd name="T16" fmla="*/ 2147483646 w 68"/>
                <a:gd name="T17" fmla="*/ 2147483646 h 76"/>
                <a:gd name="T18" fmla="*/ 0 w 68"/>
                <a:gd name="T19" fmla="*/ 2147483646 h 76"/>
                <a:gd name="T20" fmla="*/ 2147483646 w 68"/>
                <a:gd name="T21" fmla="*/ 2147483646 h 76"/>
                <a:gd name="T22" fmla="*/ 2147483646 w 68"/>
                <a:gd name="T23" fmla="*/ 2147483646 h 76"/>
                <a:gd name="T24" fmla="*/ 2147483646 w 68"/>
                <a:gd name="T25" fmla="*/ 2147483646 h 76"/>
                <a:gd name="T26" fmla="*/ 2147483646 w 68"/>
                <a:gd name="T27" fmla="*/ 2147483646 h 76"/>
                <a:gd name="T28" fmla="*/ 2147483646 w 68"/>
                <a:gd name="T29" fmla="*/ 2147483646 h 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8"/>
                <a:gd name="T46" fmla="*/ 0 h 76"/>
                <a:gd name="T47" fmla="*/ 68 w 68"/>
                <a:gd name="T48" fmla="*/ 76 h 7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8" h="76">
                  <a:moveTo>
                    <a:pt x="4" y="54"/>
                  </a:moveTo>
                  <a:lnTo>
                    <a:pt x="25" y="76"/>
                  </a:lnTo>
                  <a:lnTo>
                    <a:pt x="65" y="47"/>
                  </a:lnTo>
                  <a:lnTo>
                    <a:pt x="68" y="0"/>
                  </a:lnTo>
                  <a:lnTo>
                    <a:pt x="48" y="15"/>
                  </a:lnTo>
                  <a:lnTo>
                    <a:pt x="37" y="8"/>
                  </a:lnTo>
                  <a:lnTo>
                    <a:pt x="22" y="7"/>
                  </a:lnTo>
                  <a:lnTo>
                    <a:pt x="14" y="0"/>
                  </a:lnTo>
                  <a:lnTo>
                    <a:pt x="10" y="1"/>
                  </a:lnTo>
                  <a:lnTo>
                    <a:pt x="0" y="18"/>
                  </a:lnTo>
                  <a:lnTo>
                    <a:pt x="1" y="26"/>
                  </a:lnTo>
                  <a:lnTo>
                    <a:pt x="13" y="33"/>
                  </a:lnTo>
                  <a:lnTo>
                    <a:pt x="12" y="48"/>
                  </a:lnTo>
                  <a:lnTo>
                    <a:pt x="4" y="54"/>
                  </a:lnTo>
                  <a:close/>
                </a:path>
              </a:pathLst>
            </a:custGeom>
            <a:grpFill/>
            <a:ln>
              <a:noFill/>
            </a:ln>
          </p:spPr>
          <p:txBody>
            <a:bodyPr/>
            <a:lstStyle/>
            <a:p>
              <a:endParaRPr lang="en-US" sz="1200"/>
            </a:p>
          </p:txBody>
        </p:sp>
        <p:sp>
          <p:nvSpPr>
            <p:cNvPr id="1049621" name="Freeform 267"/>
            <p:cNvSpPr/>
            <p:nvPr/>
          </p:nvSpPr>
          <p:spPr bwMode="gray">
            <a:xfrm>
              <a:off x="8001001" y="4062121"/>
              <a:ext cx="136922" cy="173831"/>
            </a:xfrm>
            <a:custGeom>
              <a:avLst/>
              <a:gdLst>
                <a:gd name="T0" fmla="*/ 2147483646 w 115"/>
                <a:gd name="T1" fmla="*/ 0 h 146"/>
                <a:gd name="T2" fmla="*/ 2147483646 w 115"/>
                <a:gd name="T3" fmla="*/ 2147483646 h 146"/>
                <a:gd name="T4" fmla="*/ 0 w 115"/>
                <a:gd name="T5" fmla="*/ 2147483646 h 146"/>
                <a:gd name="T6" fmla="*/ 2147483646 w 115"/>
                <a:gd name="T7" fmla="*/ 2147483646 h 146"/>
                <a:gd name="T8" fmla="*/ 2147483646 w 115"/>
                <a:gd name="T9" fmla="*/ 2147483646 h 146"/>
                <a:gd name="T10" fmla="*/ 2147483646 w 115"/>
                <a:gd name="T11" fmla="*/ 2147483646 h 146"/>
                <a:gd name="T12" fmla="*/ 2147483646 w 115"/>
                <a:gd name="T13" fmla="*/ 2147483646 h 146"/>
                <a:gd name="T14" fmla="*/ 2147483646 w 115"/>
                <a:gd name="T15" fmla="*/ 2147483646 h 146"/>
                <a:gd name="T16" fmla="*/ 2147483646 w 115"/>
                <a:gd name="T17" fmla="*/ 2147483646 h 146"/>
                <a:gd name="T18" fmla="*/ 2147483646 w 115"/>
                <a:gd name="T19" fmla="*/ 2147483646 h 146"/>
                <a:gd name="T20" fmla="*/ 2147483646 w 115"/>
                <a:gd name="T21" fmla="*/ 2147483646 h 146"/>
                <a:gd name="T22" fmla="*/ 2147483646 w 115"/>
                <a:gd name="T23" fmla="*/ 2147483646 h 146"/>
                <a:gd name="T24" fmla="*/ 2147483646 w 115"/>
                <a:gd name="T25" fmla="*/ 2147483646 h 146"/>
                <a:gd name="T26" fmla="*/ 2147483646 w 115"/>
                <a:gd name="T27" fmla="*/ 2147483646 h 146"/>
                <a:gd name="T28" fmla="*/ 2147483646 w 115"/>
                <a:gd name="T29" fmla="*/ 2147483646 h 146"/>
                <a:gd name="T30" fmla="*/ 2147483646 w 115"/>
                <a:gd name="T31" fmla="*/ 2147483646 h 146"/>
                <a:gd name="T32" fmla="*/ 2147483646 w 115"/>
                <a:gd name="T33" fmla="*/ 2147483646 h 146"/>
                <a:gd name="T34" fmla="*/ 2147483646 w 115"/>
                <a:gd name="T35" fmla="*/ 0 h 146"/>
                <a:gd name="T36" fmla="*/ 2147483646 w 115"/>
                <a:gd name="T37" fmla="*/ 0 h 1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5"/>
                <a:gd name="T58" fmla="*/ 0 h 146"/>
                <a:gd name="T59" fmla="*/ 115 w 115"/>
                <a:gd name="T60" fmla="*/ 146 h 1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5" h="146">
                  <a:moveTo>
                    <a:pt x="24" y="0"/>
                  </a:moveTo>
                  <a:lnTo>
                    <a:pt x="11" y="5"/>
                  </a:lnTo>
                  <a:lnTo>
                    <a:pt x="0" y="37"/>
                  </a:lnTo>
                  <a:lnTo>
                    <a:pt x="17" y="59"/>
                  </a:lnTo>
                  <a:lnTo>
                    <a:pt x="15" y="84"/>
                  </a:lnTo>
                  <a:lnTo>
                    <a:pt x="17" y="85"/>
                  </a:lnTo>
                  <a:lnTo>
                    <a:pt x="47" y="71"/>
                  </a:lnTo>
                  <a:lnTo>
                    <a:pt x="86" y="115"/>
                  </a:lnTo>
                  <a:lnTo>
                    <a:pt x="85" y="142"/>
                  </a:lnTo>
                  <a:lnTo>
                    <a:pt x="94" y="146"/>
                  </a:lnTo>
                  <a:lnTo>
                    <a:pt x="115" y="129"/>
                  </a:lnTo>
                  <a:lnTo>
                    <a:pt x="113" y="116"/>
                  </a:lnTo>
                  <a:lnTo>
                    <a:pt x="52" y="59"/>
                  </a:lnTo>
                  <a:lnTo>
                    <a:pt x="52" y="50"/>
                  </a:lnTo>
                  <a:lnTo>
                    <a:pt x="60" y="44"/>
                  </a:lnTo>
                  <a:lnTo>
                    <a:pt x="55" y="29"/>
                  </a:lnTo>
                  <a:lnTo>
                    <a:pt x="30" y="25"/>
                  </a:lnTo>
                  <a:lnTo>
                    <a:pt x="24" y="0"/>
                  </a:lnTo>
                  <a:close/>
                </a:path>
              </a:pathLst>
            </a:custGeom>
            <a:grpFill/>
            <a:ln>
              <a:noFill/>
            </a:ln>
          </p:spPr>
          <p:txBody>
            <a:bodyPr/>
            <a:lstStyle/>
            <a:p>
              <a:endParaRPr lang="en-US" sz="1200"/>
            </a:p>
          </p:txBody>
        </p:sp>
        <p:sp>
          <p:nvSpPr>
            <p:cNvPr id="1049622" name="Freeform 268"/>
            <p:cNvSpPr/>
            <p:nvPr/>
          </p:nvSpPr>
          <p:spPr bwMode="gray">
            <a:xfrm>
              <a:off x="8034337" y="4046641"/>
              <a:ext cx="139304" cy="300038"/>
            </a:xfrm>
            <a:custGeom>
              <a:avLst/>
              <a:gdLst>
                <a:gd name="T0" fmla="*/ 2147483646 w 117"/>
                <a:gd name="T1" fmla="*/ 2147483646 h 252"/>
                <a:gd name="T2" fmla="*/ 2147483646 w 117"/>
                <a:gd name="T3" fmla="*/ 2147483646 h 252"/>
                <a:gd name="T4" fmla="*/ 2147483646 w 117"/>
                <a:gd name="T5" fmla="*/ 2147483646 h 252"/>
                <a:gd name="T6" fmla="*/ 2147483646 w 117"/>
                <a:gd name="T7" fmla="*/ 2147483646 h 252"/>
                <a:gd name="T8" fmla="*/ 2147483646 w 117"/>
                <a:gd name="T9" fmla="*/ 2147483646 h 252"/>
                <a:gd name="T10" fmla="*/ 2147483646 w 117"/>
                <a:gd name="T11" fmla="*/ 2147483646 h 252"/>
                <a:gd name="T12" fmla="*/ 2147483646 w 117"/>
                <a:gd name="T13" fmla="*/ 2147483646 h 252"/>
                <a:gd name="T14" fmla="*/ 2147483646 w 117"/>
                <a:gd name="T15" fmla="*/ 2147483646 h 252"/>
                <a:gd name="T16" fmla="*/ 2147483646 w 117"/>
                <a:gd name="T17" fmla="*/ 2147483646 h 252"/>
                <a:gd name="T18" fmla="*/ 2147483646 w 117"/>
                <a:gd name="T19" fmla="*/ 2147483646 h 252"/>
                <a:gd name="T20" fmla="*/ 2147483646 w 117"/>
                <a:gd name="T21" fmla="*/ 2147483646 h 252"/>
                <a:gd name="T22" fmla="*/ 2147483646 w 117"/>
                <a:gd name="T23" fmla="*/ 2147483646 h 252"/>
                <a:gd name="T24" fmla="*/ 2147483646 w 117"/>
                <a:gd name="T25" fmla="*/ 2147483646 h 252"/>
                <a:gd name="T26" fmla="*/ 2147483646 w 117"/>
                <a:gd name="T27" fmla="*/ 0 h 252"/>
                <a:gd name="T28" fmla="*/ 0 w 117"/>
                <a:gd name="T29" fmla="*/ 2147483646 h 252"/>
                <a:gd name="T30" fmla="*/ 2147483646 w 117"/>
                <a:gd name="T31" fmla="*/ 2147483646 h 252"/>
                <a:gd name="T32" fmla="*/ 2147483646 w 117"/>
                <a:gd name="T33" fmla="*/ 2147483646 h 252"/>
                <a:gd name="T34" fmla="*/ 2147483646 w 117"/>
                <a:gd name="T35" fmla="*/ 2147483646 h 252"/>
                <a:gd name="T36" fmla="*/ 2147483646 w 117"/>
                <a:gd name="T37" fmla="*/ 2147483646 h 252"/>
                <a:gd name="T38" fmla="*/ 2147483646 w 117"/>
                <a:gd name="T39" fmla="*/ 2147483646 h 252"/>
                <a:gd name="T40" fmla="*/ 2147483646 w 117"/>
                <a:gd name="T41" fmla="*/ 2147483646 h 252"/>
                <a:gd name="T42" fmla="*/ 2147483646 w 117"/>
                <a:gd name="T43" fmla="*/ 2147483646 h 252"/>
                <a:gd name="T44" fmla="*/ 2147483646 w 117"/>
                <a:gd name="T45" fmla="*/ 2147483646 h 252"/>
                <a:gd name="T46" fmla="*/ 2147483646 w 117"/>
                <a:gd name="T47" fmla="*/ 2147483646 h 252"/>
                <a:gd name="T48" fmla="*/ 2147483646 w 117"/>
                <a:gd name="T49" fmla="*/ 2147483646 h 2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7"/>
                <a:gd name="T76" fmla="*/ 0 h 252"/>
                <a:gd name="T77" fmla="*/ 117 w 117"/>
                <a:gd name="T78" fmla="*/ 252 h 2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7" h="252">
                  <a:moveTo>
                    <a:pt x="45" y="230"/>
                  </a:moveTo>
                  <a:lnTo>
                    <a:pt x="52" y="239"/>
                  </a:lnTo>
                  <a:lnTo>
                    <a:pt x="53" y="251"/>
                  </a:lnTo>
                  <a:lnTo>
                    <a:pt x="69" y="252"/>
                  </a:lnTo>
                  <a:lnTo>
                    <a:pt x="88" y="226"/>
                  </a:lnTo>
                  <a:lnTo>
                    <a:pt x="108" y="221"/>
                  </a:lnTo>
                  <a:lnTo>
                    <a:pt x="117" y="193"/>
                  </a:lnTo>
                  <a:lnTo>
                    <a:pt x="113" y="150"/>
                  </a:lnTo>
                  <a:lnTo>
                    <a:pt x="94" y="123"/>
                  </a:lnTo>
                  <a:lnTo>
                    <a:pt x="73" y="107"/>
                  </a:lnTo>
                  <a:lnTo>
                    <a:pt x="48" y="63"/>
                  </a:lnTo>
                  <a:lnTo>
                    <a:pt x="66" y="31"/>
                  </a:lnTo>
                  <a:lnTo>
                    <a:pt x="40" y="1"/>
                  </a:lnTo>
                  <a:lnTo>
                    <a:pt x="18" y="0"/>
                  </a:lnTo>
                  <a:lnTo>
                    <a:pt x="0" y="10"/>
                  </a:lnTo>
                  <a:lnTo>
                    <a:pt x="5" y="35"/>
                  </a:lnTo>
                  <a:lnTo>
                    <a:pt x="31" y="39"/>
                  </a:lnTo>
                  <a:lnTo>
                    <a:pt x="38" y="59"/>
                  </a:lnTo>
                  <a:lnTo>
                    <a:pt x="28" y="64"/>
                  </a:lnTo>
                  <a:lnTo>
                    <a:pt x="28" y="69"/>
                  </a:lnTo>
                  <a:lnTo>
                    <a:pt x="88" y="128"/>
                  </a:lnTo>
                  <a:lnTo>
                    <a:pt x="91" y="145"/>
                  </a:lnTo>
                  <a:lnTo>
                    <a:pt x="87" y="198"/>
                  </a:lnTo>
                  <a:lnTo>
                    <a:pt x="45" y="230"/>
                  </a:lnTo>
                  <a:close/>
                </a:path>
              </a:pathLst>
            </a:custGeom>
            <a:grpFill/>
            <a:ln>
              <a:noFill/>
            </a:ln>
          </p:spPr>
          <p:txBody>
            <a:bodyPr/>
            <a:lstStyle/>
            <a:p>
              <a:endParaRPr lang="en-US" sz="1200"/>
            </a:p>
          </p:txBody>
        </p:sp>
        <p:sp>
          <p:nvSpPr>
            <p:cNvPr id="1049623" name="Freeform 269"/>
            <p:cNvSpPr/>
            <p:nvPr/>
          </p:nvSpPr>
          <p:spPr bwMode="gray">
            <a:xfrm>
              <a:off x="6909197" y="3687074"/>
              <a:ext cx="95250" cy="46435"/>
            </a:xfrm>
            <a:custGeom>
              <a:avLst/>
              <a:gdLst>
                <a:gd name="T0" fmla="*/ 0 w 80"/>
                <a:gd name="T1" fmla="*/ 2147483646 h 39"/>
                <a:gd name="T2" fmla="*/ 2147483646 w 80"/>
                <a:gd name="T3" fmla="*/ 2147483646 h 39"/>
                <a:gd name="T4" fmla="*/ 2147483646 w 80"/>
                <a:gd name="T5" fmla="*/ 2147483646 h 39"/>
                <a:gd name="T6" fmla="*/ 2147483646 w 80"/>
                <a:gd name="T7" fmla="*/ 2147483646 h 39"/>
                <a:gd name="T8" fmla="*/ 2147483646 w 80"/>
                <a:gd name="T9" fmla="*/ 2147483646 h 39"/>
                <a:gd name="T10" fmla="*/ 2147483646 w 80"/>
                <a:gd name="T11" fmla="*/ 2147483646 h 39"/>
                <a:gd name="T12" fmla="*/ 2147483646 w 80"/>
                <a:gd name="T13" fmla="*/ 0 h 39"/>
                <a:gd name="T14" fmla="*/ 0 w 80"/>
                <a:gd name="T15" fmla="*/ 2147483646 h 39"/>
                <a:gd name="T16" fmla="*/ 0 w 80"/>
                <a:gd name="T17" fmla="*/ 2147483646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0"/>
                <a:gd name="T28" fmla="*/ 0 h 39"/>
                <a:gd name="T29" fmla="*/ 80 w 80"/>
                <a:gd name="T30" fmla="*/ 39 h 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0" h="39">
                  <a:moveTo>
                    <a:pt x="0" y="7"/>
                  </a:moveTo>
                  <a:lnTo>
                    <a:pt x="17" y="30"/>
                  </a:lnTo>
                  <a:lnTo>
                    <a:pt x="38" y="39"/>
                  </a:lnTo>
                  <a:lnTo>
                    <a:pt x="51" y="39"/>
                  </a:lnTo>
                  <a:lnTo>
                    <a:pt x="73" y="33"/>
                  </a:lnTo>
                  <a:lnTo>
                    <a:pt x="80" y="25"/>
                  </a:lnTo>
                  <a:lnTo>
                    <a:pt x="13" y="0"/>
                  </a:lnTo>
                  <a:lnTo>
                    <a:pt x="0" y="7"/>
                  </a:lnTo>
                  <a:close/>
                </a:path>
              </a:pathLst>
            </a:custGeom>
            <a:grpFill/>
            <a:ln>
              <a:noFill/>
            </a:ln>
          </p:spPr>
          <p:txBody>
            <a:bodyPr/>
            <a:lstStyle/>
            <a:p>
              <a:endParaRPr lang="en-US" sz="1200"/>
            </a:p>
          </p:txBody>
        </p:sp>
        <p:sp>
          <p:nvSpPr>
            <p:cNvPr id="1049624" name="Freeform 270"/>
            <p:cNvSpPr/>
            <p:nvPr/>
          </p:nvSpPr>
          <p:spPr bwMode="gray">
            <a:xfrm>
              <a:off x="6971110" y="3731128"/>
              <a:ext cx="55959" cy="50006"/>
            </a:xfrm>
            <a:custGeom>
              <a:avLst/>
              <a:gdLst>
                <a:gd name="T0" fmla="*/ 2147483646 w 47"/>
                <a:gd name="T1" fmla="*/ 0 h 42"/>
                <a:gd name="T2" fmla="*/ 2147483646 w 47"/>
                <a:gd name="T3" fmla="*/ 2147483646 h 42"/>
                <a:gd name="T4" fmla="*/ 2147483646 w 47"/>
                <a:gd name="T5" fmla="*/ 2147483646 h 42"/>
                <a:gd name="T6" fmla="*/ 2147483646 w 47"/>
                <a:gd name="T7" fmla="*/ 2147483646 h 42"/>
                <a:gd name="T8" fmla="*/ 0 w 47"/>
                <a:gd name="T9" fmla="*/ 2147483646 h 42"/>
                <a:gd name="T10" fmla="*/ 2147483646 w 47"/>
                <a:gd name="T11" fmla="*/ 2147483646 h 42"/>
                <a:gd name="T12" fmla="*/ 2147483646 w 47"/>
                <a:gd name="T13" fmla="*/ 0 h 42"/>
                <a:gd name="T14" fmla="*/ 2147483646 w 47"/>
                <a:gd name="T15" fmla="*/ 0 h 42"/>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42"/>
                <a:gd name="T26" fmla="*/ 47 w 47"/>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42">
                  <a:moveTo>
                    <a:pt x="22" y="0"/>
                  </a:moveTo>
                  <a:lnTo>
                    <a:pt x="47" y="32"/>
                  </a:lnTo>
                  <a:lnTo>
                    <a:pt x="39" y="42"/>
                  </a:lnTo>
                  <a:lnTo>
                    <a:pt x="22" y="39"/>
                  </a:lnTo>
                  <a:lnTo>
                    <a:pt x="0" y="19"/>
                  </a:lnTo>
                  <a:lnTo>
                    <a:pt x="1" y="6"/>
                  </a:lnTo>
                  <a:lnTo>
                    <a:pt x="22" y="0"/>
                  </a:lnTo>
                  <a:close/>
                </a:path>
              </a:pathLst>
            </a:custGeom>
            <a:grpFill/>
            <a:ln>
              <a:noFill/>
            </a:ln>
          </p:spPr>
          <p:txBody>
            <a:bodyPr/>
            <a:lstStyle/>
            <a:p>
              <a:endParaRPr lang="en-US" sz="1200"/>
            </a:p>
          </p:txBody>
        </p:sp>
        <p:sp>
          <p:nvSpPr>
            <p:cNvPr id="1049625" name="Freeform 271"/>
            <p:cNvSpPr/>
            <p:nvPr/>
          </p:nvSpPr>
          <p:spPr bwMode="gray">
            <a:xfrm>
              <a:off x="7000875" y="3718030"/>
              <a:ext cx="82154" cy="64294"/>
            </a:xfrm>
            <a:custGeom>
              <a:avLst/>
              <a:gdLst>
                <a:gd name="T0" fmla="*/ 2147483646 w 69"/>
                <a:gd name="T1" fmla="*/ 0 h 54"/>
                <a:gd name="T2" fmla="*/ 0 w 69"/>
                <a:gd name="T3" fmla="*/ 2147483646 h 54"/>
                <a:gd name="T4" fmla="*/ 2147483646 w 69"/>
                <a:gd name="T5" fmla="*/ 2147483646 h 54"/>
                <a:gd name="T6" fmla="*/ 2147483646 w 69"/>
                <a:gd name="T7" fmla="*/ 2147483646 h 54"/>
                <a:gd name="T8" fmla="*/ 2147483646 w 69"/>
                <a:gd name="T9" fmla="*/ 2147483646 h 54"/>
                <a:gd name="T10" fmla="*/ 2147483646 w 69"/>
                <a:gd name="T11" fmla="*/ 2147483646 h 54"/>
                <a:gd name="T12" fmla="*/ 2147483646 w 69"/>
                <a:gd name="T13" fmla="*/ 2147483646 h 54"/>
                <a:gd name="T14" fmla="*/ 2147483646 w 69"/>
                <a:gd name="T15" fmla="*/ 2147483646 h 54"/>
                <a:gd name="T16" fmla="*/ 2147483646 w 69"/>
                <a:gd name="T17" fmla="*/ 0 h 54"/>
                <a:gd name="T18" fmla="*/ 2147483646 w 69"/>
                <a:gd name="T19" fmla="*/ 2147483646 h 54"/>
                <a:gd name="T20" fmla="*/ 2147483646 w 69"/>
                <a:gd name="T21" fmla="*/ 0 h 54"/>
                <a:gd name="T22" fmla="*/ 2147483646 w 69"/>
                <a:gd name="T23" fmla="*/ 0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54"/>
                <a:gd name="T38" fmla="*/ 69 w 69"/>
                <a:gd name="T39" fmla="*/ 54 h 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54">
                  <a:moveTo>
                    <a:pt x="5" y="0"/>
                  </a:moveTo>
                  <a:lnTo>
                    <a:pt x="0" y="10"/>
                  </a:lnTo>
                  <a:lnTo>
                    <a:pt x="25" y="41"/>
                  </a:lnTo>
                  <a:lnTo>
                    <a:pt x="34" y="38"/>
                  </a:lnTo>
                  <a:lnTo>
                    <a:pt x="48" y="54"/>
                  </a:lnTo>
                  <a:lnTo>
                    <a:pt x="54" y="28"/>
                  </a:lnTo>
                  <a:lnTo>
                    <a:pt x="69" y="30"/>
                  </a:lnTo>
                  <a:lnTo>
                    <a:pt x="69" y="23"/>
                  </a:lnTo>
                  <a:lnTo>
                    <a:pt x="43" y="0"/>
                  </a:lnTo>
                  <a:lnTo>
                    <a:pt x="39" y="13"/>
                  </a:lnTo>
                  <a:lnTo>
                    <a:pt x="5" y="0"/>
                  </a:lnTo>
                  <a:close/>
                </a:path>
              </a:pathLst>
            </a:custGeom>
            <a:grpFill/>
            <a:ln>
              <a:noFill/>
            </a:ln>
          </p:spPr>
          <p:txBody>
            <a:bodyPr/>
            <a:lstStyle/>
            <a:p>
              <a:endParaRPr lang="en-US" sz="1200"/>
            </a:p>
          </p:txBody>
        </p:sp>
        <p:sp>
          <p:nvSpPr>
            <p:cNvPr id="1049626" name="Freeform 272"/>
            <p:cNvSpPr/>
            <p:nvPr/>
          </p:nvSpPr>
          <p:spPr bwMode="gray">
            <a:xfrm>
              <a:off x="6990160" y="3769226"/>
              <a:ext cx="351234" cy="276225"/>
            </a:xfrm>
            <a:custGeom>
              <a:avLst/>
              <a:gdLst>
                <a:gd name="T0" fmla="*/ 2147483646 w 295"/>
                <a:gd name="T1" fmla="*/ 2147483646 h 232"/>
                <a:gd name="T2" fmla="*/ 0 w 295"/>
                <a:gd name="T3" fmla="*/ 2147483646 h 232"/>
                <a:gd name="T4" fmla="*/ 0 w 295"/>
                <a:gd name="T5" fmla="*/ 2147483646 h 232"/>
                <a:gd name="T6" fmla="*/ 2147483646 w 295"/>
                <a:gd name="T7" fmla="*/ 2147483646 h 232"/>
                <a:gd name="T8" fmla="*/ 2147483646 w 295"/>
                <a:gd name="T9" fmla="*/ 2147483646 h 232"/>
                <a:gd name="T10" fmla="*/ 2147483646 w 295"/>
                <a:gd name="T11" fmla="*/ 2147483646 h 232"/>
                <a:gd name="T12" fmla="*/ 2147483646 w 295"/>
                <a:gd name="T13" fmla="*/ 2147483646 h 232"/>
                <a:gd name="T14" fmla="*/ 2147483646 w 295"/>
                <a:gd name="T15" fmla="*/ 2147483646 h 232"/>
                <a:gd name="T16" fmla="*/ 2147483646 w 295"/>
                <a:gd name="T17" fmla="*/ 2147483646 h 232"/>
                <a:gd name="T18" fmla="*/ 2147483646 w 295"/>
                <a:gd name="T19" fmla="*/ 2147483646 h 232"/>
                <a:gd name="T20" fmla="*/ 2147483646 w 295"/>
                <a:gd name="T21" fmla="*/ 2147483646 h 232"/>
                <a:gd name="T22" fmla="*/ 2147483646 w 295"/>
                <a:gd name="T23" fmla="*/ 2147483646 h 232"/>
                <a:gd name="T24" fmla="*/ 2147483646 w 295"/>
                <a:gd name="T25" fmla="*/ 2147483646 h 232"/>
                <a:gd name="T26" fmla="*/ 2147483646 w 295"/>
                <a:gd name="T27" fmla="*/ 2147483646 h 232"/>
                <a:gd name="T28" fmla="*/ 2147483646 w 295"/>
                <a:gd name="T29" fmla="*/ 2147483646 h 232"/>
                <a:gd name="T30" fmla="*/ 2147483646 w 295"/>
                <a:gd name="T31" fmla="*/ 2147483646 h 232"/>
                <a:gd name="T32" fmla="*/ 2147483646 w 295"/>
                <a:gd name="T33" fmla="*/ 2147483646 h 232"/>
                <a:gd name="T34" fmla="*/ 2147483646 w 295"/>
                <a:gd name="T35" fmla="*/ 2147483646 h 232"/>
                <a:gd name="T36" fmla="*/ 2147483646 w 295"/>
                <a:gd name="T37" fmla="*/ 2147483646 h 232"/>
                <a:gd name="T38" fmla="*/ 2147483646 w 295"/>
                <a:gd name="T39" fmla="*/ 2147483646 h 232"/>
                <a:gd name="T40" fmla="*/ 2147483646 w 295"/>
                <a:gd name="T41" fmla="*/ 2147483646 h 232"/>
                <a:gd name="T42" fmla="*/ 2147483646 w 295"/>
                <a:gd name="T43" fmla="*/ 2147483646 h 232"/>
                <a:gd name="T44" fmla="*/ 2147483646 w 295"/>
                <a:gd name="T45" fmla="*/ 2147483646 h 232"/>
                <a:gd name="T46" fmla="*/ 2147483646 w 295"/>
                <a:gd name="T47" fmla="*/ 2147483646 h 232"/>
                <a:gd name="T48" fmla="*/ 2147483646 w 295"/>
                <a:gd name="T49" fmla="*/ 2147483646 h 232"/>
                <a:gd name="T50" fmla="*/ 2147483646 w 295"/>
                <a:gd name="T51" fmla="*/ 2147483646 h 232"/>
                <a:gd name="T52" fmla="*/ 2147483646 w 295"/>
                <a:gd name="T53" fmla="*/ 2147483646 h 232"/>
                <a:gd name="T54" fmla="*/ 2147483646 w 295"/>
                <a:gd name="T55" fmla="*/ 2147483646 h 232"/>
                <a:gd name="T56" fmla="*/ 2147483646 w 295"/>
                <a:gd name="T57" fmla="*/ 2147483646 h 232"/>
                <a:gd name="T58" fmla="*/ 2147483646 w 295"/>
                <a:gd name="T59" fmla="*/ 2147483646 h 232"/>
                <a:gd name="T60" fmla="*/ 2147483646 w 295"/>
                <a:gd name="T61" fmla="*/ 2147483646 h 232"/>
                <a:gd name="T62" fmla="*/ 2147483646 w 295"/>
                <a:gd name="T63" fmla="*/ 2147483646 h 232"/>
                <a:gd name="T64" fmla="*/ 2147483646 w 295"/>
                <a:gd name="T65" fmla="*/ 2147483646 h 232"/>
                <a:gd name="T66" fmla="*/ 2147483646 w 295"/>
                <a:gd name="T67" fmla="*/ 2147483646 h 232"/>
                <a:gd name="T68" fmla="*/ 2147483646 w 295"/>
                <a:gd name="T69" fmla="*/ 2147483646 h 232"/>
                <a:gd name="T70" fmla="*/ 2147483646 w 295"/>
                <a:gd name="T71" fmla="*/ 2147483646 h 232"/>
                <a:gd name="T72" fmla="*/ 2147483646 w 295"/>
                <a:gd name="T73" fmla="*/ 2147483646 h 232"/>
                <a:gd name="T74" fmla="*/ 2147483646 w 295"/>
                <a:gd name="T75" fmla="*/ 0 h 232"/>
                <a:gd name="T76" fmla="*/ 2147483646 w 295"/>
                <a:gd name="T77" fmla="*/ 2147483646 h 232"/>
                <a:gd name="T78" fmla="*/ 2147483646 w 295"/>
                <a:gd name="T79" fmla="*/ 2147483646 h 232"/>
                <a:gd name="T80" fmla="*/ 2147483646 w 295"/>
                <a:gd name="T81" fmla="*/ 2147483646 h 232"/>
                <a:gd name="T82" fmla="*/ 2147483646 w 295"/>
                <a:gd name="T83" fmla="*/ 2147483646 h 2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5"/>
                <a:gd name="T127" fmla="*/ 0 h 232"/>
                <a:gd name="T128" fmla="*/ 295 w 295"/>
                <a:gd name="T129" fmla="*/ 232 h 2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5" h="232">
                  <a:moveTo>
                    <a:pt x="5" y="11"/>
                  </a:moveTo>
                  <a:lnTo>
                    <a:pt x="0" y="17"/>
                  </a:lnTo>
                  <a:lnTo>
                    <a:pt x="0" y="28"/>
                  </a:lnTo>
                  <a:lnTo>
                    <a:pt x="8" y="38"/>
                  </a:lnTo>
                  <a:lnTo>
                    <a:pt x="36" y="70"/>
                  </a:lnTo>
                  <a:lnTo>
                    <a:pt x="31" y="81"/>
                  </a:lnTo>
                  <a:lnTo>
                    <a:pt x="27" y="81"/>
                  </a:lnTo>
                  <a:lnTo>
                    <a:pt x="25" y="95"/>
                  </a:lnTo>
                  <a:lnTo>
                    <a:pt x="40" y="114"/>
                  </a:lnTo>
                  <a:lnTo>
                    <a:pt x="55" y="115"/>
                  </a:lnTo>
                  <a:lnTo>
                    <a:pt x="85" y="156"/>
                  </a:lnTo>
                  <a:lnTo>
                    <a:pt x="100" y="157"/>
                  </a:lnTo>
                  <a:lnTo>
                    <a:pt x="114" y="168"/>
                  </a:lnTo>
                  <a:lnTo>
                    <a:pt x="115" y="186"/>
                  </a:lnTo>
                  <a:lnTo>
                    <a:pt x="166" y="215"/>
                  </a:lnTo>
                  <a:lnTo>
                    <a:pt x="184" y="215"/>
                  </a:lnTo>
                  <a:lnTo>
                    <a:pt x="196" y="206"/>
                  </a:lnTo>
                  <a:lnTo>
                    <a:pt x="210" y="204"/>
                  </a:lnTo>
                  <a:lnTo>
                    <a:pt x="219" y="224"/>
                  </a:lnTo>
                  <a:lnTo>
                    <a:pt x="274" y="232"/>
                  </a:lnTo>
                  <a:lnTo>
                    <a:pt x="276" y="212"/>
                  </a:lnTo>
                  <a:lnTo>
                    <a:pt x="294" y="206"/>
                  </a:lnTo>
                  <a:lnTo>
                    <a:pt x="295" y="198"/>
                  </a:lnTo>
                  <a:lnTo>
                    <a:pt x="281" y="178"/>
                  </a:lnTo>
                  <a:lnTo>
                    <a:pt x="248" y="152"/>
                  </a:lnTo>
                  <a:lnTo>
                    <a:pt x="265" y="138"/>
                  </a:lnTo>
                  <a:lnTo>
                    <a:pt x="264" y="130"/>
                  </a:lnTo>
                  <a:lnTo>
                    <a:pt x="243" y="127"/>
                  </a:lnTo>
                  <a:lnTo>
                    <a:pt x="234" y="55"/>
                  </a:lnTo>
                  <a:lnTo>
                    <a:pt x="232" y="38"/>
                  </a:lnTo>
                  <a:lnTo>
                    <a:pt x="175" y="17"/>
                  </a:lnTo>
                  <a:lnTo>
                    <a:pt x="149" y="23"/>
                  </a:lnTo>
                  <a:lnTo>
                    <a:pt x="136" y="40"/>
                  </a:lnTo>
                  <a:lnTo>
                    <a:pt x="123" y="40"/>
                  </a:lnTo>
                  <a:lnTo>
                    <a:pt x="119" y="42"/>
                  </a:lnTo>
                  <a:lnTo>
                    <a:pt x="91" y="41"/>
                  </a:lnTo>
                  <a:lnTo>
                    <a:pt x="55" y="15"/>
                  </a:lnTo>
                  <a:lnTo>
                    <a:pt x="42" y="0"/>
                  </a:lnTo>
                  <a:lnTo>
                    <a:pt x="36" y="2"/>
                  </a:lnTo>
                  <a:lnTo>
                    <a:pt x="25" y="14"/>
                  </a:lnTo>
                  <a:lnTo>
                    <a:pt x="5" y="11"/>
                  </a:lnTo>
                  <a:close/>
                </a:path>
              </a:pathLst>
            </a:custGeom>
            <a:grpFill/>
            <a:ln>
              <a:noFill/>
            </a:ln>
          </p:spPr>
          <p:txBody>
            <a:bodyPr/>
            <a:lstStyle/>
            <a:p>
              <a:endParaRPr lang="en-US" sz="1200"/>
            </a:p>
          </p:txBody>
        </p:sp>
        <p:sp>
          <p:nvSpPr>
            <p:cNvPr id="1049627" name="Freeform 273"/>
            <p:cNvSpPr/>
            <p:nvPr/>
          </p:nvSpPr>
          <p:spPr bwMode="gray">
            <a:xfrm>
              <a:off x="6682980" y="3721601"/>
              <a:ext cx="311944" cy="132159"/>
            </a:xfrm>
            <a:custGeom>
              <a:avLst/>
              <a:gdLst>
                <a:gd name="T0" fmla="*/ 2147483646 w 262"/>
                <a:gd name="T1" fmla="*/ 2147483646 h 111"/>
                <a:gd name="T2" fmla="*/ 2147483646 w 262"/>
                <a:gd name="T3" fmla="*/ 2147483646 h 111"/>
                <a:gd name="T4" fmla="*/ 2147483646 w 262"/>
                <a:gd name="T5" fmla="*/ 2147483646 h 111"/>
                <a:gd name="T6" fmla="*/ 2147483646 w 262"/>
                <a:gd name="T7" fmla="*/ 0 h 111"/>
                <a:gd name="T8" fmla="*/ 2147483646 w 262"/>
                <a:gd name="T9" fmla="*/ 0 h 111"/>
                <a:gd name="T10" fmla="*/ 2147483646 w 262"/>
                <a:gd name="T11" fmla="*/ 2147483646 h 111"/>
                <a:gd name="T12" fmla="*/ 2147483646 w 262"/>
                <a:gd name="T13" fmla="*/ 2147483646 h 111"/>
                <a:gd name="T14" fmla="*/ 2147483646 w 262"/>
                <a:gd name="T15" fmla="*/ 2147483646 h 111"/>
                <a:gd name="T16" fmla="*/ 2147483646 w 262"/>
                <a:gd name="T17" fmla="*/ 2147483646 h 111"/>
                <a:gd name="T18" fmla="*/ 0 w 262"/>
                <a:gd name="T19" fmla="*/ 2147483646 h 111"/>
                <a:gd name="T20" fmla="*/ 0 w 262"/>
                <a:gd name="T21" fmla="*/ 2147483646 h 111"/>
                <a:gd name="T22" fmla="*/ 2147483646 w 262"/>
                <a:gd name="T23" fmla="*/ 2147483646 h 111"/>
                <a:gd name="T24" fmla="*/ 2147483646 w 262"/>
                <a:gd name="T25" fmla="*/ 2147483646 h 111"/>
                <a:gd name="T26" fmla="*/ 2147483646 w 262"/>
                <a:gd name="T27" fmla="*/ 2147483646 h 111"/>
                <a:gd name="T28" fmla="*/ 2147483646 w 262"/>
                <a:gd name="T29" fmla="*/ 2147483646 h 111"/>
                <a:gd name="T30" fmla="*/ 2147483646 w 262"/>
                <a:gd name="T31" fmla="*/ 2147483646 h 111"/>
                <a:gd name="T32" fmla="*/ 2147483646 w 262"/>
                <a:gd name="T33" fmla="*/ 2147483646 h 111"/>
                <a:gd name="T34" fmla="*/ 2147483646 w 262"/>
                <a:gd name="T35" fmla="*/ 2147483646 h 111"/>
                <a:gd name="T36" fmla="*/ 2147483646 w 262"/>
                <a:gd name="T37" fmla="*/ 2147483646 h 111"/>
                <a:gd name="T38" fmla="*/ 2147483646 w 262"/>
                <a:gd name="T39" fmla="*/ 2147483646 h 111"/>
                <a:gd name="T40" fmla="*/ 2147483646 w 262"/>
                <a:gd name="T41" fmla="*/ 2147483646 h 111"/>
                <a:gd name="T42" fmla="*/ 2147483646 w 262"/>
                <a:gd name="T43" fmla="*/ 2147483646 h 111"/>
                <a:gd name="T44" fmla="*/ 2147483646 w 262"/>
                <a:gd name="T45" fmla="*/ 2147483646 h 111"/>
                <a:gd name="T46" fmla="*/ 2147483646 w 262"/>
                <a:gd name="T47" fmla="*/ 2147483646 h 111"/>
                <a:gd name="T48" fmla="*/ 2147483646 w 262"/>
                <a:gd name="T49" fmla="*/ 2147483646 h 111"/>
                <a:gd name="T50" fmla="*/ 2147483646 w 262"/>
                <a:gd name="T51" fmla="*/ 2147483646 h 111"/>
                <a:gd name="T52" fmla="*/ 2147483646 w 262"/>
                <a:gd name="T53" fmla="*/ 2147483646 h 111"/>
                <a:gd name="T54" fmla="*/ 2147483646 w 262"/>
                <a:gd name="T55" fmla="*/ 2147483646 h 111"/>
                <a:gd name="T56" fmla="*/ 2147483646 w 262"/>
                <a:gd name="T57" fmla="*/ 2147483646 h 111"/>
                <a:gd name="T58" fmla="*/ 2147483646 w 262"/>
                <a:gd name="T59" fmla="*/ 2147483646 h 111"/>
                <a:gd name="T60" fmla="*/ 2147483646 w 262"/>
                <a:gd name="T61" fmla="*/ 2147483646 h 111"/>
                <a:gd name="T62" fmla="*/ 2147483646 w 262"/>
                <a:gd name="T63" fmla="*/ 2147483646 h 111"/>
                <a:gd name="T64" fmla="*/ 2147483646 w 262"/>
                <a:gd name="T65" fmla="*/ 2147483646 h 111"/>
                <a:gd name="T66" fmla="*/ 2147483646 w 262"/>
                <a:gd name="T67" fmla="*/ 2147483646 h 111"/>
                <a:gd name="T68" fmla="*/ 2147483646 w 262"/>
                <a:gd name="T69" fmla="*/ 2147483646 h 111"/>
                <a:gd name="T70" fmla="*/ 2147483646 w 262"/>
                <a:gd name="T71" fmla="*/ 2147483646 h 111"/>
                <a:gd name="T72" fmla="*/ 2147483646 w 262"/>
                <a:gd name="T73" fmla="*/ 2147483646 h 111"/>
                <a:gd name="T74" fmla="*/ 2147483646 w 262"/>
                <a:gd name="T75" fmla="*/ 2147483646 h 111"/>
                <a:gd name="T76" fmla="*/ 2147483646 w 262"/>
                <a:gd name="T77" fmla="*/ 2147483646 h 111"/>
                <a:gd name="T78" fmla="*/ 2147483646 w 262"/>
                <a:gd name="T79" fmla="*/ 2147483646 h 111"/>
                <a:gd name="T80" fmla="*/ 2147483646 w 262"/>
                <a:gd name="T81" fmla="*/ 2147483646 h 11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2"/>
                <a:gd name="T124" fmla="*/ 0 h 111"/>
                <a:gd name="T125" fmla="*/ 262 w 262"/>
                <a:gd name="T126" fmla="*/ 111 h 11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2" h="111">
                  <a:moveTo>
                    <a:pt x="207" y="5"/>
                  </a:moveTo>
                  <a:lnTo>
                    <a:pt x="195" y="17"/>
                  </a:lnTo>
                  <a:lnTo>
                    <a:pt x="152" y="16"/>
                  </a:lnTo>
                  <a:lnTo>
                    <a:pt x="126" y="0"/>
                  </a:lnTo>
                  <a:lnTo>
                    <a:pt x="101" y="0"/>
                  </a:lnTo>
                  <a:lnTo>
                    <a:pt x="72" y="20"/>
                  </a:lnTo>
                  <a:lnTo>
                    <a:pt x="45" y="21"/>
                  </a:lnTo>
                  <a:lnTo>
                    <a:pt x="42" y="37"/>
                  </a:lnTo>
                  <a:lnTo>
                    <a:pt x="12" y="37"/>
                  </a:lnTo>
                  <a:lnTo>
                    <a:pt x="0" y="48"/>
                  </a:lnTo>
                  <a:lnTo>
                    <a:pt x="0" y="54"/>
                  </a:lnTo>
                  <a:lnTo>
                    <a:pt x="7" y="60"/>
                  </a:lnTo>
                  <a:lnTo>
                    <a:pt x="7" y="67"/>
                  </a:lnTo>
                  <a:lnTo>
                    <a:pt x="4" y="74"/>
                  </a:lnTo>
                  <a:lnTo>
                    <a:pt x="7" y="82"/>
                  </a:lnTo>
                  <a:lnTo>
                    <a:pt x="17" y="77"/>
                  </a:lnTo>
                  <a:lnTo>
                    <a:pt x="27" y="87"/>
                  </a:lnTo>
                  <a:lnTo>
                    <a:pt x="24" y="95"/>
                  </a:lnTo>
                  <a:lnTo>
                    <a:pt x="21" y="99"/>
                  </a:lnTo>
                  <a:lnTo>
                    <a:pt x="27" y="106"/>
                  </a:lnTo>
                  <a:lnTo>
                    <a:pt x="54" y="111"/>
                  </a:lnTo>
                  <a:lnTo>
                    <a:pt x="72" y="103"/>
                  </a:lnTo>
                  <a:lnTo>
                    <a:pt x="72" y="91"/>
                  </a:lnTo>
                  <a:lnTo>
                    <a:pt x="81" y="94"/>
                  </a:lnTo>
                  <a:lnTo>
                    <a:pt x="104" y="107"/>
                  </a:lnTo>
                  <a:lnTo>
                    <a:pt x="127" y="103"/>
                  </a:lnTo>
                  <a:lnTo>
                    <a:pt x="138" y="93"/>
                  </a:lnTo>
                  <a:lnTo>
                    <a:pt x="144" y="95"/>
                  </a:lnTo>
                  <a:lnTo>
                    <a:pt x="144" y="107"/>
                  </a:lnTo>
                  <a:lnTo>
                    <a:pt x="153" y="107"/>
                  </a:lnTo>
                  <a:lnTo>
                    <a:pt x="161" y="91"/>
                  </a:lnTo>
                  <a:lnTo>
                    <a:pt x="232" y="84"/>
                  </a:lnTo>
                  <a:lnTo>
                    <a:pt x="262" y="80"/>
                  </a:lnTo>
                  <a:lnTo>
                    <a:pt x="254" y="69"/>
                  </a:lnTo>
                  <a:lnTo>
                    <a:pt x="254" y="55"/>
                  </a:lnTo>
                  <a:lnTo>
                    <a:pt x="260" y="48"/>
                  </a:lnTo>
                  <a:lnTo>
                    <a:pt x="238" y="30"/>
                  </a:lnTo>
                  <a:lnTo>
                    <a:pt x="240" y="14"/>
                  </a:lnTo>
                  <a:lnTo>
                    <a:pt x="226" y="14"/>
                  </a:lnTo>
                  <a:lnTo>
                    <a:pt x="207" y="5"/>
                  </a:lnTo>
                  <a:close/>
                </a:path>
              </a:pathLst>
            </a:custGeom>
            <a:grpFill/>
            <a:ln>
              <a:noFill/>
            </a:ln>
          </p:spPr>
          <p:txBody>
            <a:bodyPr/>
            <a:lstStyle/>
            <a:p>
              <a:endParaRPr lang="en-US" sz="1200"/>
            </a:p>
          </p:txBody>
        </p:sp>
        <p:sp>
          <p:nvSpPr>
            <p:cNvPr id="1049628" name="Freeform 274"/>
            <p:cNvSpPr/>
            <p:nvPr/>
          </p:nvSpPr>
          <p:spPr bwMode="gray">
            <a:xfrm>
              <a:off x="7011592" y="4174039"/>
              <a:ext cx="183356" cy="122634"/>
            </a:xfrm>
            <a:custGeom>
              <a:avLst/>
              <a:gdLst>
                <a:gd name="T0" fmla="*/ 0 w 154"/>
                <a:gd name="T1" fmla="*/ 2147483646 h 103"/>
                <a:gd name="T2" fmla="*/ 2147483646 w 154"/>
                <a:gd name="T3" fmla="*/ 2147483646 h 103"/>
                <a:gd name="T4" fmla="*/ 2147483646 w 154"/>
                <a:gd name="T5" fmla="*/ 2147483646 h 103"/>
                <a:gd name="T6" fmla="*/ 2147483646 w 154"/>
                <a:gd name="T7" fmla="*/ 2147483646 h 103"/>
                <a:gd name="T8" fmla="*/ 2147483646 w 154"/>
                <a:gd name="T9" fmla="*/ 2147483646 h 103"/>
                <a:gd name="T10" fmla="*/ 2147483646 w 154"/>
                <a:gd name="T11" fmla="*/ 2147483646 h 103"/>
                <a:gd name="T12" fmla="*/ 2147483646 w 154"/>
                <a:gd name="T13" fmla="*/ 0 h 103"/>
                <a:gd name="T14" fmla="*/ 2147483646 w 154"/>
                <a:gd name="T15" fmla="*/ 2147483646 h 103"/>
                <a:gd name="T16" fmla="*/ 2147483646 w 154"/>
                <a:gd name="T17" fmla="*/ 2147483646 h 103"/>
                <a:gd name="T18" fmla="*/ 2147483646 w 154"/>
                <a:gd name="T19" fmla="*/ 2147483646 h 103"/>
                <a:gd name="T20" fmla="*/ 0 w 154"/>
                <a:gd name="T21" fmla="*/ 2147483646 h 103"/>
                <a:gd name="T22" fmla="*/ 0 w 154"/>
                <a:gd name="T23" fmla="*/ 2147483646 h 1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4"/>
                <a:gd name="T37" fmla="*/ 0 h 103"/>
                <a:gd name="T38" fmla="*/ 154 w 154"/>
                <a:gd name="T39" fmla="*/ 103 h 1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4" h="103">
                  <a:moveTo>
                    <a:pt x="0" y="43"/>
                  </a:moveTo>
                  <a:lnTo>
                    <a:pt x="8" y="65"/>
                  </a:lnTo>
                  <a:lnTo>
                    <a:pt x="8" y="88"/>
                  </a:lnTo>
                  <a:lnTo>
                    <a:pt x="25" y="103"/>
                  </a:lnTo>
                  <a:lnTo>
                    <a:pt x="153" y="51"/>
                  </a:lnTo>
                  <a:lnTo>
                    <a:pt x="154" y="38"/>
                  </a:lnTo>
                  <a:lnTo>
                    <a:pt x="133" y="0"/>
                  </a:lnTo>
                  <a:lnTo>
                    <a:pt x="82" y="17"/>
                  </a:lnTo>
                  <a:lnTo>
                    <a:pt x="52" y="46"/>
                  </a:lnTo>
                  <a:lnTo>
                    <a:pt x="18" y="26"/>
                  </a:lnTo>
                  <a:lnTo>
                    <a:pt x="0" y="43"/>
                  </a:lnTo>
                  <a:close/>
                </a:path>
              </a:pathLst>
            </a:custGeom>
            <a:grpFill/>
            <a:ln>
              <a:noFill/>
            </a:ln>
          </p:spPr>
          <p:txBody>
            <a:bodyPr/>
            <a:lstStyle/>
            <a:p>
              <a:endParaRPr lang="en-US" sz="1200"/>
            </a:p>
          </p:txBody>
        </p:sp>
        <p:sp>
          <p:nvSpPr>
            <p:cNvPr id="1049629" name="Freeform 275"/>
            <p:cNvSpPr/>
            <p:nvPr/>
          </p:nvSpPr>
          <p:spPr bwMode="gray">
            <a:xfrm>
              <a:off x="7174706" y="4053785"/>
              <a:ext cx="123825" cy="161925"/>
            </a:xfrm>
            <a:custGeom>
              <a:avLst/>
              <a:gdLst>
                <a:gd name="T0" fmla="*/ 0 w 104"/>
                <a:gd name="T1" fmla="*/ 2147483646 h 136"/>
                <a:gd name="T2" fmla="*/ 2147483646 w 104"/>
                <a:gd name="T3" fmla="*/ 2147483646 h 136"/>
                <a:gd name="T4" fmla="*/ 2147483646 w 104"/>
                <a:gd name="T5" fmla="*/ 2147483646 h 136"/>
                <a:gd name="T6" fmla="*/ 2147483646 w 104"/>
                <a:gd name="T7" fmla="*/ 2147483646 h 136"/>
                <a:gd name="T8" fmla="*/ 2147483646 w 104"/>
                <a:gd name="T9" fmla="*/ 2147483646 h 136"/>
                <a:gd name="T10" fmla="*/ 2147483646 w 104"/>
                <a:gd name="T11" fmla="*/ 0 h 136"/>
                <a:gd name="T12" fmla="*/ 2147483646 w 104"/>
                <a:gd name="T13" fmla="*/ 2147483646 h 136"/>
                <a:gd name="T14" fmla="*/ 2147483646 w 104"/>
                <a:gd name="T15" fmla="*/ 2147483646 h 136"/>
                <a:gd name="T16" fmla="*/ 2147483646 w 104"/>
                <a:gd name="T17" fmla="*/ 2147483646 h 136"/>
                <a:gd name="T18" fmla="*/ 2147483646 w 104"/>
                <a:gd name="T19" fmla="*/ 2147483646 h 136"/>
                <a:gd name="T20" fmla="*/ 2147483646 w 104"/>
                <a:gd name="T21" fmla="*/ 2147483646 h 136"/>
                <a:gd name="T22" fmla="*/ 0 w 104"/>
                <a:gd name="T23" fmla="*/ 2147483646 h 136"/>
                <a:gd name="T24" fmla="*/ 0 w 104"/>
                <a:gd name="T25" fmla="*/ 2147483646 h 1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4"/>
                <a:gd name="T40" fmla="*/ 0 h 136"/>
                <a:gd name="T41" fmla="*/ 104 w 104"/>
                <a:gd name="T42" fmla="*/ 136 h 1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4" h="136">
                  <a:moveTo>
                    <a:pt x="0" y="100"/>
                  </a:moveTo>
                  <a:lnTo>
                    <a:pt x="40" y="78"/>
                  </a:lnTo>
                  <a:lnTo>
                    <a:pt x="46" y="45"/>
                  </a:lnTo>
                  <a:lnTo>
                    <a:pt x="38" y="40"/>
                  </a:lnTo>
                  <a:lnTo>
                    <a:pt x="41" y="6"/>
                  </a:lnTo>
                  <a:lnTo>
                    <a:pt x="49" y="0"/>
                  </a:lnTo>
                  <a:lnTo>
                    <a:pt x="57" y="14"/>
                  </a:lnTo>
                  <a:lnTo>
                    <a:pt x="104" y="38"/>
                  </a:lnTo>
                  <a:lnTo>
                    <a:pt x="104" y="51"/>
                  </a:lnTo>
                  <a:lnTo>
                    <a:pt x="46" y="135"/>
                  </a:lnTo>
                  <a:lnTo>
                    <a:pt x="20" y="136"/>
                  </a:lnTo>
                  <a:lnTo>
                    <a:pt x="0" y="100"/>
                  </a:lnTo>
                  <a:close/>
                </a:path>
              </a:pathLst>
            </a:custGeom>
            <a:grpFill/>
            <a:ln>
              <a:noFill/>
            </a:ln>
          </p:spPr>
          <p:txBody>
            <a:bodyPr/>
            <a:lstStyle/>
            <a:p>
              <a:endParaRPr lang="en-US" sz="1200"/>
            </a:p>
          </p:txBody>
        </p:sp>
        <p:sp>
          <p:nvSpPr>
            <p:cNvPr id="1049630" name="Freeform 276"/>
            <p:cNvSpPr/>
            <p:nvPr/>
          </p:nvSpPr>
          <p:spPr bwMode="gray">
            <a:xfrm>
              <a:off x="7148513" y="4034735"/>
              <a:ext cx="85725" cy="66675"/>
            </a:xfrm>
            <a:custGeom>
              <a:avLst/>
              <a:gdLst>
                <a:gd name="T0" fmla="*/ 0 w 72"/>
                <a:gd name="T1" fmla="*/ 2147483646 h 56"/>
                <a:gd name="T2" fmla="*/ 2147483646 w 72"/>
                <a:gd name="T3" fmla="*/ 2147483646 h 56"/>
                <a:gd name="T4" fmla="*/ 2147483646 w 72"/>
                <a:gd name="T5" fmla="*/ 2147483646 h 56"/>
                <a:gd name="T6" fmla="*/ 2147483646 w 72"/>
                <a:gd name="T7" fmla="*/ 2147483646 h 56"/>
                <a:gd name="T8" fmla="*/ 2147483646 w 72"/>
                <a:gd name="T9" fmla="*/ 2147483646 h 56"/>
                <a:gd name="T10" fmla="*/ 2147483646 w 72"/>
                <a:gd name="T11" fmla="*/ 0 h 56"/>
                <a:gd name="T12" fmla="*/ 2147483646 w 72"/>
                <a:gd name="T13" fmla="*/ 2147483646 h 56"/>
                <a:gd name="T14" fmla="*/ 2147483646 w 72"/>
                <a:gd name="T15" fmla="*/ 2147483646 h 56"/>
                <a:gd name="T16" fmla="*/ 0 w 72"/>
                <a:gd name="T17" fmla="*/ 2147483646 h 56"/>
                <a:gd name="T18" fmla="*/ 0 w 72"/>
                <a:gd name="T19" fmla="*/ 2147483646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2"/>
                <a:gd name="T31" fmla="*/ 0 h 56"/>
                <a:gd name="T32" fmla="*/ 72 w 72"/>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2" h="56">
                  <a:moveTo>
                    <a:pt x="0" y="33"/>
                  </a:moveTo>
                  <a:lnTo>
                    <a:pt x="4" y="52"/>
                  </a:lnTo>
                  <a:lnTo>
                    <a:pt x="56" y="56"/>
                  </a:lnTo>
                  <a:lnTo>
                    <a:pt x="60" y="18"/>
                  </a:lnTo>
                  <a:lnTo>
                    <a:pt x="69" y="13"/>
                  </a:lnTo>
                  <a:lnTo>
                    <a:pt x="72" y="0"/>
                  </a:lnTo>
                  <a:lnTo>
                    <a:pt x="56" y="3"/>
                  </a:lnTo>
                  <a:lnTo>
                    <a:pt x="38" y="31"/>
                  </a:lnTo>
                  <a:lnTo>
                    <a:pt x="0" y="33"/>
                  </a:lnTo>
                  <a:close/>
                </a:path>
              </a:pathLst>
            </a:custGeom>
            <a:grpFill/>
            <a:ln>
              <a:noFill/>
            </a:ln>
          </p:spPr>
          <p:txBody>
            <a:bodyPr/>
            <a:lstStyle/>
            <a:p>
              <a:endParaRPr lang="en-US" sz="1200"/>
            </a:p>
          </p:txBody>
        </p:sp>
        <p:sp>
          <p:nvSpPr>
            <p:cNvPr id="1049631" name="Freeform 277"/>
            <p:cNvSpPr/>
            <p:nvPr/>
          </p:nvSpPr>
          <p:spPr bwMode="gray">
            <a:xfrm>
              <a:off x="7136608" y="4031165"/>
              <a:ext cx="21431" cy="39290"/>
            </a:xfrm>
            <a:custGeom>
              <a:avLst/>
              <a:gdLst>
                <a:gd name="T0" fmla="*/ 2147483646 w 18"/>
                <a:gd name="T1" fmla="*/ 2147483646 h 33"/>
                <a:gd name="T2" fmla="*/ 0 w 18"/>
                <a:gd name="T3" fmla="*/ 2147483646 h 33"/>
                <a:gd name="T4" fmla="*/ 2147483646 w 18"/>
                <a:gd name="T5" fmla="*/ 2147483646 h 33"/>
                <a:gd name="T6" fmla="*/ 2147483646 w 18"/>
                <a:gd name="T7" fmla="*/ 2147483646 h 33"/>
                <a:gd name="T8" fmla="*/ 2147483646 w 18"/>
                <a:gd name="T9" fmla="*/ 2147483646 h 33"/>
                <a:gd name="T10" fmla="*/ 2147483646 w 18"/>
                <a:gd name="T11" fmla="*/ 0 h 33"/>
                <a:gd name="T12" fmla="*/ 2147483646 w 18"/>
                <a:gd name="T13" fmla="*/ 2147483646 h 33"/>
                <a:gd name="T14" fmla="*/ 2147483646 w 18"/>
                <a:gd name="T15" fmla="*/ 2147483646 h 33"/>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33"/>
                <a:gd name="T26" fmla="*/ 18 w 18"/>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33">
                  <a:moveTo>
                    <a:pt x="2" y="5"/>
                  </a:moveTo>
                  <a:lnTo>
                    <a:pt x="0" y="26"/>
                  </a:lnTo>
                  <a:lnTo>
                    <a:pt x="8" y="33"/>
                  </a:lnTo>
                  <a:lnTo>
                    <a:pt x="15" y="31"/>
                  </a:lnTo>
                  <a:lnTo>
                    <a:pt x="18" y="5"/>
                  </a:lnTo>
                  <a:lnTo>
                    <a:pt x="11" y="0"/>
                  </a:lnTo>
                  <a:lnTo>
                    <a:pt x="2" y="5"/>
                  </a:lnTo>
                  <a:close/>
                </a:path>
              </a:pathLst>
            </a:custGeom>
            <a:grpFill/>
            <a:ln>
              <a:noFill/>
            </a:ln>
          </p:spPr>
          <p:txBody>
            <a:bodyPr/>
            <a:lstStyle/>
            <a:p>
              <a:endParaRPr lang="en-US" sz="1200"/>
            </a:p>
          </p:txBody>
        </p:sp>
        <p:sp>
          <p:nvSpPr>
            <p:cNvPr id="1049632" name="Freeform 278"/>
            <p:cNvSpPr/>
            <p:nvPr/>
          </p:nvSpPr>
          <p:spPr bwMode="gray">
            <a:xfrm>
              <a:off x="7058025" y="3956154"/>
              <a:ext cx="23813" cy="38100"/>
            </a:xfrm>
            <a:custGeom>
              <a:avLst/>
              <a:gdLst>
                <a:gd name="T0" fmla="*/ 2147483646 w 20"/>
                <a:gd name="T1" fmla="*/ 2147483646 h 32"/>
                <a:gd name="T2" fmla="*/ 2147483646 w 20"/>
                <a:gd name="T3" fmla="*/ 0 h 32"/>
                <a:gd name="T4" fmla="*/ 0 w 20"/>
                <a:gd name="T5" fmla="*/ 2147483646 h 32"/>
                <a:gd name="T6" fmla="*/ 0 w 20"/>
                <a:gd name="T7" fmla="*/ 2147483646 h 32"/>
                <a:gd name="T8" fmla="*/ 2147483646 w 20"/>
                <a:gd name="T9" fmla="*/ 2147483646 h 32"/>
                <a:gd name="T10" fmla="*/ 2147483646 w 20"/>
                <a:gd name="T11" fmla="*/ 2147483646 h 32"/>
                <a:gd name="T12" fmla="*/ 2147483646 w 20"/>
                <a:gd name="T13" fmla="*/ 2147483646 h 32"/>
                <a:gd name="T14" fmla="*/ 0 60000 65536"/>
                <a:gd name="T15" fmla="*/ 0 60000 65536"/>
                <a:gd name="T16" fmla="*/ 0 60000 65536"/>
                <a:gd name="T17" fmla="*/ 0 60000 65536"/>
                <a:gd name="T18" fmla="*/ 0 60000 65536"/>
                <a:gd name="T19" fmla="*/ 0 60000 65536"/>
                <a:gd name="T20" fmla="*/ 0 60000 65536"/>
                <a:gd name="T21" fmla="*/ 0 w 20"/>
                <a:gd name="T22" fmla="*/ 0 h 32"/>
                <a:gd name="T23" fmla="*/ 20 w 20"/>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32">
                  <a:moveTo>
                    <a:pt x="20" y="7"/>
                  </a:moveTo>
                  <a:lnTo>
                    <a:pt x="8" y="0"/>
                  </a:lnTo>
                  <a:lnTo>
                    <a:pt x="0" y="8"/>
                  </a:lnTo>
                  <a:lnTo>
                    <a:pt x="0" y="24"/>
                  </a:lnTo>
                  <a:lnTo>
                    <a:pt x="20" y="32"/>
                  </a:lnTo>
                  <a:lnTo>
                    <a:pt x="20" y="7"/>
                  </a:lnTo>
                  <a:close/>
                </a:path>
              </a:pathLst>
            </a:custGeom>
            <a:grpFill/>
            <a:ln>
              <a:noFill/>
            </a:ln>
          </p:spPr>
          <p:txBody>
            <a:bodyPr/>
            <a:lstStyle/>
            <a:p>
              <a:endParaRPr lang="en-US" sz="1200"/>
            </a:p>
          </p:txBody>
        </p:sp>
        <p:sp>
          <p:nvSpPr>
            <p:cNvPr id="1049633" name="Freeform 279"/>
            <p:cNvSpPr/>
            <p:nvPr/>
          </p:nvSpPr>
          <p:spPr bwMode="gray">
            <a:xfrm>
              <a:off x="6853238" y="3928770"/>
              <a:ext cx="371475" cy="294084"/>
            </a:xfrm>
            <a:custGeom>
              <a:avLst/>
              <a:gdLst>
                <a:gd name="T0" fmla="*/ 2147483646 w 312"/>
                <a:gd name="T1" fmla="*/ 2147483646 h 247"/>
                <a:gd name="T2" fmla="*/ 2147483646 w 312"/>
                <a:gd name="T3" fmla="*/ 2147483646 h 247"/>
                <a:gd name="T4" fmla="*/ 2147483646 w 312"/>
                <a:gd name="T5" fmla="*/ 2147483646 h 247"/>
                <a:gd name="T6" fmla="*/ 2147483646 w 312"/>
                <a:gd name="T7" fmla="*/ 2147483646 h 247"/>
                <a:gd name="T8" fmla="*/ 2147483646 w 312"/>
                <a:gd name="T9" fmla="*/ 2147483646 h 247"/>
                <a:gd name="T10" fmla="*/ 2147483646 w 312"/>
                <a:gd name="T11" fmla="*/ 2147483646 h 247"/>
                <a:gd name="T12" fmla="*/ 2147483646 w 312"/>
                <a:gd name="T13" fmla="*/ 2147483646 h 247"/>
                <a:gd name="T14" fmla="*/ 2147483646 w 312"/>
                <a:gd name="T15" fmla="*/ 2147483646 h 247"/>
                <a:gd name="T16" fmla="*/ 2147483646 w 312"/>
                <a:gd name="T17" fmla="*/ 2147483646 h 247"/>
                <a:gd name="T18" fmla="*/ 2147483646 w 312"/>
                <a:gd name="T19" fmla="*/ 2147483646 h 247"/>
                <a:gd name="T20" fmla="*/ 2147483646 w 312"/>
                <a:gd name="T21" fmla="*/ 2147483646 h 247"/>
                <a:gd name="T22" fmla="*/ 2147483646 w 312"/>
                <a:gd name="T23" fmla="*/ 2147483646 h 247"/>
                <a:gd name="T24" fmla="*/ 2147483646 w 312"/>
                <a:gd name="T25" fmla="*/ 2147483646 h 247"/>
                <a:gd name="T26" fmla="*/ 2147483646 w 312"/>
                <a:gd name="T27" fmla="*/ 2147483646 h 247"/>
                <a:gd name="T28" fmla="*/ 2147483646 w 312"/>
                <a:gd name="T29" fmla="*/ 2147483646 h 247"/>
                <a:gd name="T30" fmla="*/ 2147483646 w 312"/>
                <a:gd name="T31" fmla="*/ 2147483646 h 247"/>
                <a:gd name="T32" fmla="*/ 2147483646 w 312"/>
                <a:gd name="T33" fmla="*/ 2147483646 h 247"/>
                <a:gd name="T34" fmla="*/ 0 w 312"/>
                <a:gd name="T35" fmla="*/ 2147483646 h 247"/>
                <a:gd name="T36" fmla="*/ 2147483646 w 312"/>
                <a:gd name="T37" fmla="*/ 2147483646 h 247"/>
                <a:gd name="T38" fmla="*/ 2147483646 w 312"/>
                <a:gd name="T39" fmla="*/ 2147483646 h 247"/>
                <a:gd name="T40" fmla="*/ 2147483646 w 312"/>
                <a:gd name="T41" fmla="*/ 2147483646 h 247"/>
                <a:gd name="T42" fmla="*/ 2147483646 w 312"/>
                <a:gd name="T43" fmla="*/ 2147483646 h 247"/>
                <a:gd name="T44" fmla="*/ 2147483646 w 312"/>
                <a:gd name="T45" fmla="*/ 0 h 247"/>
                <a:gd name="T46" fmla="*/ 2147483646 w 312"/>
                <a:gd name="T47" fmla="*/ 2147483646 h 247"/>
                <a:gd name="T48" fmla="*/ 2147483646 w 312"/>
                <a:gd name="T49" fmla="*/ 2147483646 h 247"/>
                <a:gd name="T50" fmla="*/ 2147483646 w 312"/>
                <a:gd name="T51" fmla="*/ 2147483646 h 247"/>
                <a:gd name="T52" fmla="*/ 2147483646 w 312"/>
                <a:gd name="T53" fmla="*/ 2147483646 h 247"/>
                <a:gd name="T54" fmla="*/ 2147483646 w 312"/>
                <a:gd name="T55" fmla="*/ 2147483646 h 247"/>
                <a:gd name="T56" fmla="*/ 2147483646 w 312"/>
                <a:gd name="T57" fmla="*/ 2147483646 h 24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2"/>
                <a:gd name="T88" fmla="*/ 0 h 247"/>
                <a:gd name="T89" fmla="*/ 312 w 312"/>
                <a:gd name="T90" fmla="*/ 247 h 24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2" h="247">
                  <a:moveTo>
                    <a:pt x="196" y="61"/>
                  </a:moveTo>
                  <a:lnTo>
                    <a:pt x="232" y="112"/>
                  </a:lnTo>
                  <a:lnTo>
                    <a:pt x="244" y="121"/>
                  </a:lnTo>
                  <a:lnTo>
                    <a:pt x="249" y="145"/>
                  </a:lnTo>
                  <a:lnTo>
                    <a:pt x="306" y="149"/>
                  </a:lnTo>
                  <a:lnTo>
                    <a:pt x="312" y="153"/>
                  </a:lnTo>
                  <a:lnTo>
                    <a:pt x="306" y="180"/>
                  </a:lnTo>
                  <a:lnTo>
                    <a:pt x="269" y="202"/>
                  </a:lnTo>
                  <a:lnTo>
                    <a:pt x="214" y="218"/>
                  </a:lnTo>
                  <a:lnTo>
                    <a:pt x="185" y="247"/>
                  </a:lnTo>
                  <a:lnTo>
                    <a:pt x="151" y="227"/>
                  </a:lnTo>
                  <a:lnTo>
                    <a:pt x="131" y="245"/>
                  </a:lnTo>
                  <a:lnTo>
                    <a:pt x="102" y="197"/>
                  </a:lnTo>
                  <a:lnTo>
                    <a:pt x="82" y="188"/>
                  </a:lnTo>
                  <a:lnTo>
                    <a:pt x="74" y="177"/>
                  </a:lnTo>
                  <a:lnTo>
                    <a:pt x="74" y="154"/>
                  </a:lnTo>
                  <a:lnTo>
                    <a:pt x="2" y="66"/>
                  </a:lnTo>
                  <a:lnTo>
                    <a:pt x="0" y="51"/>
                  </a:lnTo>
                  <a:lnTo>
                    <a:pt x="21" y="51"/>
                  </a:lnTo>
                  <a:lnTo>
                    <a:pt x="46" y="30"/>
                  </a:lnTo>
                  <a:lnTo>
                    <a:pt x="47" y="18"/>
                  </a:lnTo>
                  <a:lnTo>
                    <a:pt x="39" y="11"/>
                  </a:lnTo>
                  <a:lnTo>
                    <a:pt x="53" y="0"/>
                  </a:lnTo>
                  <a:lnTo>
                    <a:pt x="85" y="1"/>
                  </a:lnTo>
                  <a:lnTo>
                    <a:pt x="137" y="44"/>
                  </a:lnTo>
                  <a:lnTo>
                    <a:pt x="168" y="43"/>
                  </a:lnTo>
                  <a:lnTo>
                    <a:pt x="170" y="51"/>
                  </a:lnTo>
                  <a:lnTo>
                    <a:pt x="196" y="61"/>
                  </a:lnTo>
                  <a:close/>
                </a:path>
              </a:pathLst>
            </a:custGeom>
            <a:grpFill/>
            <a:ln>
              <a:noFill/>
            </a:ln>
          </p:spPr>
          <p:txBody>
            <a:bodyPr/>
            <a:lstStyle/>
            <a:p>
              <a:endParaRPr lang="en-US" sz="1200" dirty="0"/>
            </a:p>
          </p:txBody>
        </p:sp>
        <p:sp>
          <p:nvSpPr>
            <p:cNvPr id="1049634" name="Freeform 280"/>
            <p:cNvSpPr/>
            <p:nvPr/>
          </p:nvSpPr>
          <p:spPr bwMode="gray">
            <a:xfrm>
              <a:off x="6852047" y="3825186"/>
              <a:ext cx="104775" cy="92869"/>
            </a:xfrm>
            <a:custGeom>
              <a:avLst/>
              <a:gdLst>
                <a:gd name="T0" fmla="*/ 2147483646 w 88"/>
                <a:gd name="T1" fmla="*/ 2147483646 h 78"/>
                <a:gd name="T2" fmla="*/ 0 w 88"/>
                <a:gd name="T3" fmla="*/ 2147483646 h 78"/>
                <a:gd name="T4" fmla="*/ 2147483646 w 88"/>
                <a:gd name="T5" fmla="*/ 2147483646 h 78"/>
                <a:gd name="T6" fmla="*/ 2147483646 w 88"/>
                <a:gd name="T7" fmla="*/ 2147483646 h 78"/>
                <a:gd name="T8" fmla="*/ 2147483646 w 88"/>
                <a:gd name="T9" fmla="*/ 2147483646 h 78"/>
                <a:gd name="T10" fmla="*/ 2147483646 w 88"/>
                <a:gd name="T11" fmla="*/ 2147483646 h 78"/>
                <a:gd name="T12" fmla="*/ 2147483646 w 88"/>
                <a:gd name="T13" fmla="*/ 2147483646 h 78"/>
                <a:gd name="T14" fmla="*/ 2147483646 w 88"/>
                <a:gd name="T15" fmla="*/ 2147483646 h 78"/>
                <a:gd name="T16" fmla="*/ 2147483646 w 88"/>
                <a:gd name="T17" fmla="*/ 0 h 78"/>
                <a:gd name="T18" fmla="*/ 2147483646 w 88"/>
                <a:gd name="T19" fmla="*/ 2147483646 h 78"/>
                <a:gd name="T20" fmla="*/ 2147483646 w 88"/>
                <a:gd name="T21" fmla="*/ 2147483646 h 78"/>
                <a:gd name="T22" fmla="*/ 2147483646 w 88"/>
                <a:gd name="T23" fmla="*/ 2147483646 h 78"/>
                <a:gd name="T24" fmla="*/ 2147483646 w 88"/>
                <a:gd name="T25" fmla="*/ 2147483646 h 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8"/>
                <a:gd name="T40" fmla="*/ 0 h 78"/>
                <a:gd name="T41" fmla="*/ 88 w 88"/>
                <a:gd name="T42" fmla="*/ 78 h 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8" h="78">
                  <a:moveTo>
                    <a:pt x="2" y="21"/>
                  </a:moveTo>
                  <a:lnTo>
                    <a:pt x="0" y="36"/>
                  </a:lnTo>
                  <a:lnTo>
                    <a:pt x="14" y="41"/>
                  </a:lnTo>
                  <a:lnTo>
                    <a:pt x="14" y="78"/>
                  </a:lnTo>
                  <a:lnTo>
                    <a:pt x="28" y="78"/>
                  </a:lnTo>
                  <a:lnTo>
                    <a:pt x="43" y="67"/>
                  </a:lnTo>
                  <a:lnTo>
                    <a:pt x="49" y="66"/>
                  </a:lnTo>
                  <a:lnTo>
                    <a:pt x="82" y="40"/>
                  </a:lnTo>
                  <a:lnTo>
                    <a:pt x="88" y="0"/>
                  </a:lnTo>
                  <a:lnTo>
                    <a:pt x="22" y="7"/>
                  </a:lnTo>
                  <a:lnTo>
                    <a:pt x="15" y="23"/>
                  </a:lnTo>
                  <a:lnTo>
                    <a:pt x="2" y="21"/>
                  </a:lnTo>
                  <a:close/>
                </a:path>
              </a:pathLst>
            </a:custGeom>
            <a:grpFill/>
            <a:ln>
              <a:noFill/>
            </a:ln>
          </p:spPr>
          <p:txBody>
            <a:bodyPr/>
            <a:lstStyle/>
            <a:p>
              <a:endParaRPr lang="en-US" sz="1200"/>
            </a:p>
          </p:txBody>
        </p:sp>
        <p:sp>
          <p:nvSpPr>
            <p:cNvPr id="1049635" name="Freeform 281"/>
            <p:cNvSpPr/>
            <p:nvPr/>
          </p:nvSpPr>
          <p:spPr bwMode="gray">
            <a:xfrm>
              <a:off x="6913961" y="3821615"/>
              <a:ext cx="172640" cy="154781"/>
            </a:xfrm>
            <a:custGeom>
              <a:avLst/>
              <a:gdLst>
                <a:gd name="T0" fmla="*/ 2147483646 w 145"/>
                <a:gd name="T1" fmla="*/ 2147483646 h 130"/>
                <a:gd name="T2" fmla="*/ 2147483646 w 145"/>
                <a:gd name="T3" fmla="*/ 2147483646 h 130"/>
                <a:gd name="T4" fmla="*/ 0 w 145"/>
                <a:gd name="T5" fmla="*/ 2147483646 h 130"/>
                <a:gd name="T6" fmla="*/ 2147483646 w 145"/>
                <a:gd name="T7" fmla="*/ 2147483646 h 130"/>
                <a:gd name="T8" fmla="*/ 2147483646 w 145"/>
                <a:gd name="T9" fmla="*/ 2147483646 h 130"/>
                <a:gd name="T10" fmla="*/ 2147483646 w 145"/>
                <a:gd name="T11" fmla="*/ 2147483646 h 130"/>
                <a:gd name="T12" fmla="*/ 2147483646 w 145"/>
                <a:gd name="T13" fmla="*/ 2147483646 h 130"/>
                <a:gd name="T14" fmla="*/ 2147483646 w 145"/>
                <a:gd name="T15" fmla="*/ 2147483646 h 130"/>
                <a:gd name="T16" fmla="*/ 2147483646 w 145"/>
                <a:gd name="T17" fmla="*/ 2147483646 h 130"/>
                <a:gd name="T18" fmla="*/ 2147483646 w 145"/>
                <a:gd name="T19" fmla="*/ 2147483646 h 130"/>
                <a:gd name="T20" fmla="*/ 2147483646 w 145"/>
                <a:gd name="T21" fmla="*/ 2147483646 h 130"/>
                <a:gd name="T22" fmla="*/ 2147483646 w 145"/>
                <a:gd name="T23" fmla="*/ 2147483646 h 130"/>
                <a:gd name="T24" fmla="*/ 2147483646 w 145"/>
                <a:gd name="T25" fmla="*/ 2147483646 h 130"/>
                <a:gd name="T26" fmla="*/ 2147483646 w 145"/>
                <a:gd name="T27" fmla="*/ 2147483646 h 130"/>
                <a:gd name="T28" fmla="*/ 2147483646 w 145"/>
                <a:gd name="T29" fmla="*/ 2147483646 h 130"/>
                <a:gd name="T30" fmla="*/ 2147483646 w 145"/>
                <a:gd name="T31" fmla="*/ 2147483646 h 130"/>
                <a:gd name="T32" fmla="*/ 2147483646 w 145"/>
                <a:gd name="T33" fmla="*/ 2147483646 h 130"/>
                <a:gd name="T34" fmla="*/ 2147483646 w 145"/>
                <a:gd name="T35" fmla="*/ 0 h 130"/>
                <a:gd name="T36" fmla="*/ 2147483646 w 145"/>
                <a:gd name="T37" fmla="*/ 2147483646 h 130"/>
                <a:gd name="T38" fmla="*/ 2147483646 w 145"/>
                <a:gd name="T39" fmla="*/ 2147483646 h 1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5"/>
                <a:gd name="T61" fmla="*/ 0 h 130"/>
                <a:gd name="T62" fmla="*/ 145 w 145"/>
                <a:gd name="T63" fmla="*/ 130 h 1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5" h="130">
                  <a:moveTo>
                    <a:pt x="42" y="3"/>
                  </a:moveTo>
                  <a:lnTo>
                    <a:pt x="34" y="44"/>
                  </a:lnTo>
                  <a:lnTo>
                    <a:pt x="0" y="71"/>
                  </a:lnTo>
                  <a:lnTo>
                    <a:pt x="2" y="84"/>
                  </a:lnTo>
                  <a:lnTo>
                    <a:pt x="35" y="87"/>
                  </a:lnTo>
                  <a:lnTo>
                    <a:pt x="87" y="130"/>
                  </a:lnTo>
                  <a:lnTo>
                    <a:pt x="117" y="129"/>
                  </a:lnTo>
                  <a:lnTo>
                    <a:pt x="117" y="120"/>
                  </a:lnTo>
                  <a:lnTo>
                    <a:pt x="128" y="108"/>
                  </a:lnTo>
                  <a:lnTo>
                    <a:pt x="144" y="116"/>
                  </a:lnTo>
                  <a:lnTo>
                    <a:pt x="145" y="115"/>
                  </a:lnTo>
                  <a:lnTo>
                    <a:pt x="116" y="75"/>
                  </a:lnTo>
                  <a:lnTo>
                    <a:pt x="103" y="75"/>
                  </a:lnTo>
                  <a:lnTo>
                    <a:pt x="85" y="52"/>
                  </a:lnTo>
                  <a:lnTo>
                    <a:pt x="87" y="34"/>
                  </a:lnTo>
                  <a:lnTo>
                    <a:pt x="94" y="34"/>
                  </a:lnTo>
                  <a:lnTo>
                    <a:pt x="95" y="26"/>
                  </a:lnTo>
                  <a:lnTo>
                    <a:pt x="70" y="0"/>
                  </a:lnTo>
                  <a:lnTo>
                    <a:pt x="42" y="3"/>
                  </a:lnTo>
                  <a:close/>
                </a:path>
              </a:pathLst>
            </a:custGeom>
            <a:grpFill/>
            <a:ln>
              <a:noFill/>
            </a:ln>
          </p:spPr>
          <p:txBody>
            <a:bodyPr/>
            <a:lstStyle/>
            <a:p>
              <a:endParaRPr lang="en-US" sz="1200"/>
            </a:p>
          </p:txBody>
        </p:sp>
        <p:sp>
          <p:nvSpPr>
            <p:cNvPr id="1049636" name="Freeform 282"/>
            <p:cNvSpPr/>
            <p:nvPr/>
          </p:nvSpPr>
          <p:spPr bwMode="gray">
            <a:xfrm>
              <a:off x="6852047" y="3909720"/>
              <a:ext cx="60722" cy="76200"/>
            </a:xfrm>
            <a:custGeom>
              <a:avLst/>
              <a:gdLst>
                <a:gd name="T0" fmla="*/ 2147483646 w 51"/>
                <a:gd name="T1" fmla="*/ 2147483646 h 64"/>
                <a:gd name="T2" fmla="*/ 2147483646 w 51"/>
                <a:gd name="T3" fmla="*/ 2147483646 h 64"/>
                <a:gd name="T4" fmla="*/ 0 w 51"/>
                <a:gd name="T5" fmla="*/ 2147483646 h 64"/>
                <a:gd name="T6" fmla="*/ 2147483646 w 51"/>
                <a:gd name="T7" fmla="*/ 2147483646 h 64"/>
                <a:gd name="T8" fmla="*/ 2147483646 w 51"/>
                <a:gd name="T9" fmla="*/ 2147483646 h 64"/>
                <a:gd name="T10" fmla="*/ 2147483646 w 51"/>
                <a:gd name="T11" fmla="*/ 2147483646 h 64"/>
                <a:gd name="T12" fmla="*/ 2147483646 w 51"/>
                <a:gd name="T13" fmla="*/ 2147483646 h 64"/>
                <a:gd name="T14" fmla="*/ 2147483646 w 51"/>
                <a:gd name="T15" fmla="*/ 2147483646 h 64"/>
                <a:gd name="T16" fmla="*/ 2147483646 w 51"/>
                <a:gd name="T17" fmla="*/ 0 h 64"/>
                <a:gd name="T18" fmla="*/ 2147483646 w 51"/>
                <a:gd name="T19" fmla="*/ 2147483646 h 64"/>
                <a:gd name="T20" fmla="*/ 2147483646 w 51"/>
                <a:gd name="T21" fmla="*/ 2147483646 h 64"/>
                <a:gd name="T22" fmla="*/ 2147483646 w 51"/>
                <a:gd name="T23" fmla="*/ 2147483646 h 64"/>
                <a:gd name="T24" fmla="*/ 2147483646 w 51"/>
                <a:gd name="T25" fmla="*/ 2147483646 h 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
                <a:gd name="T40" fmla="*/ 0 h 64"/>
                <a:gd name="T41" fmla="*/ 51 w 51"/>
                <a:gd name="T42" fmla="*/ 64 h 6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 h="64">
                  <a:moveTo>
                    <a:pt x="13" y="12"/>
                  </a:moveTo>
                  <a:lnTo>
                    <a:pt x="1" y="56"/>
                  </a:lnTo>
                  <a:lnTo>
                    <a:pt x="0" y="64"/>
                  </a:lnTo>
                  <a:lnTo>
                    <a:pt x="20" y="64"/>
                  </a:lnTo>
                  <a:lnTo>
                    <a:pt x="43" y="43"/>
                  </a:lnTo>
                  <a:lnTo>
                    <a:pt x="43" y="35"/>
                  </a:lnTo>
                  <a:lnTo>
                    <a:pt x="34" y="26"/>
                  </a:lnTo>
                  <a:lnTo>
                    <a:pt x="51" y="13"/>
                  </a:lnTo>
                  <a:lnTo>
                    <a:pt x="48" y="0"/>
                  </a:lnTo>
                  <a:lnTo>
                    <a:pt x="44" y="1"/>
                  </a:lnTo>
                  <a:lnTo>
                    <a:pt x="30" y="10"/>
                  </a:lnTo>
                  <a:lnTo>
                    <a:pt x="13" y="12"/>
                  </a:lnTo>
                  <a:close/>
                </a:path>
              </a:pathLst>
            </a:custGeom>
            <a:grpFill/>
            <a:ln>
              <a:noFill/>
            </a:ln>
          </p:spPr>
          <p:txBody>
            <a:bodyPr/>
            <a:lstStyle/>
            <a:p>
              <a:endParaRPr lang="en-US" sz="1200"/>
            </a:p>
          </p:txBody>
        </p:sp>
        <p:sp>
          <p:nvSpPr>
            <p:cNvPr id="1049637" name="Freeform 283"/>
            <p:cNvSpPr/>
            <p:nvPr/>
          </p:nvSpPr>
          <p:spPr bwMode="gray">
            <a:xfrm>
              <a:off x="6847285" y="3872812"/>
              <a:ext cx="17859" cy="30956"/>
            </a:xfrm>
            <a:custGeom>
              <a:avLst/>
              <a:gdLst>
                <a:gd name="T0" fmla="*/ 2147483646 w 15"/>
                <a:gd name="T1" fmla="*/ 0 h 26"/>
                <a:gd name="T2" fmla="*/ 2147483646 w 15"/>
                <a:gd name="T3" fmla="*/ 2147483646 h 26"/>
                <a:gd name="T4" fmla="*/ 0 w 15"/>
                <a:gd name="T5" fmla="*/ 2147483646 h 26"/>
                <a:gd name="T6" fmla="*/ 2147483646 w 15"/>
                <a:gd name="T7" fmla="*/ 2147483646 h 26"/>
                <a:gd name="T8" fmla="*/ 2147483646 w 15"/>
                <a:gd name="T9" fmla="*/ 2147483646 h 26"/>
                <a:gd name="T10" fmla="*/ 2147483646 w 15"/>
                <a:gd name="T11" fmla="*/ 0 h 26"/>
                <a:gd name="T12" fmla="*/ 2147483646 w 15"/>
                <a:gd name="T13" fmla="*/ 0 h 26"/>
                <a:gd name="T14" fmla="*/ 0 60000 65536"/>
                <a:gd name="T15" fmla="*/ 0 60000 65536"/>
                <a:gd name="T16" fmla="*/ 0 60000 65536"/>
                <a:gd name="T17" fmla="*/ 0 60000 65536"/>
                <a:gd name="T18" fmla="*/ 0 60000 65536"/>
                <a:gd name="T19" fmla="*/ 0 60000 65536"/>
                <a:gd name="T20" fmla="*/ 0 60000 65536"/>
                <a:gd name="T21" fmla="*/ 0 w 15"/>
                <a:gd name="T22" fmla="*/ 0 h 26"/>
                <a:gd name="T23" fmla="*/ 15 w 15"/>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26">
                  <a:moveTo>
                    <a:pt x="4" y="0"/>
                  </a:moveTo>
                  <a:lnTo>
                    <a:pt x="4" y="9"/>
                  </a:lnTo>
                  <a:lnTo>
                    <a:pt x="0" y="24"/>
                  </a:lnTo>
                  <a:lnTo>
                    <a:pt x="14" y="26"/>
                  </a:lnTo>
                  <a:lnTo>
                    <a:pt x="15" y="4"/>
                  </a:lnTo>
                  <a:lnTo>
                    <a:pt x="4" y="0"/>
                  </a:lnTo>
                  <a:close/>
                </a:path>
              </a:pathLst>
            </a:custGeom>
            <a:grpFill/>
            <a:ln>
              <a:noFill/>
            </a:ln>
          </p:spPr>
          <p:txBody>
            <a:bodyPr/>
            <a:lstStyle/>
            <a:p>
              <a:endParaRPr lang="en-US" sz="1200"/>
            </a:p>
          </p:txBody>
        </p:sp>
        <p:sp>
          <p:nvSpPr>
            <p:cNvPr id="1049638" name="Freeform 284"/>
            <p:cNvSpPr/>
            <p:nvPr/>
          </p:nvSpPr>
          <p:spPr bwMode="gray">
            <a:xfrm>
              <a:off x="6835379" y="3906149"/>
              <a:ext cx="27384" cy="69056"/>
            </a:xfrm>
            <a:custGeom>
              <a:avLst/>
              <a:gdLst>
                <a:gd name="T0" fmla="*/ 2147483646 w 23"/>
                <a:gd name="T1" fmla="*/ 0 h 58"/>
                <a:gd name="T2" fmla="*/ 0 w 23"/>
                <a:gd name="T3" fmla="*/ 2147483646 h 58"/>
                <a:gd name="T4" fmla="*/ 2147483646 w 23"/>
                <a:gd name="T5" fmla="*/ 2147483646 h 58"/>
                <a:gd name="T6" fmla="*/ 2147483646 w 23"/>
                <a:gd name="T7" fmla="*/ 2147483646 h 58"/>
                <a:gd name="T8" fmla="*/ 2147483646 w 23"/>
                <a:gd name="T9" fmla="*/ 2147483646 h 58"/>
                <a:gd name="T10" fmla="*/ 2147483646 w 23"/>
                <a:gd name="T11" fmla="*/ 0 h 58"/>
                <a:gd name="T12" fmla="*/ 2147483646 w 23"/>
                <a:gd name="T13" fmla="*/ 0 h 58"/>
                <a:gd name="T14" fmla="*/ 0 60000 65536"/>
                <a:gd name="T15" fmla="*/ 0 60000 65536"/>
                <a:gd name="T16" fmla="*/ 0 60000 65536"/>
                <a:gd name="T17" fmla="*/ 0 60000 65536"/>
                <a:gd name="T18" fmla="*/ 0 60000 65536"/>
                <a:gd name="T19" fmla="*/ 0 60000 65536"/>
                <a:gd name="T20" fmla="*/ 0 60000 65536"/>
                <a:gd name="T21" fmla="*/ 0 w 23"/>
                <a:gd name="T22" fmla="*/ 0 h 58"/>
                <a:gd name="T23" fmla="*/ 23 w 23"/>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58">
                  <a:moveTo>
                    <a:pt x="8" y="0"/>
                  </a:moveTo>
                  <a:lnTo>
                    <a:pt x="0" y="27"/>
                  </a:lnTo>
                  <a:lnTo>
                    <a:pt x="11" y="58"/>
                  </a:lnTo>
                  <a:lnTo>
                    <a:pt x="23" y="12"/>
                  </a:lnTo>
                  <a:lnTo>
                    <a:pt x="23" y="3"/>
                  </a:lnTo>
                  <a:lnTo>
                    <a:pt x="8" y="0"/>
                  </a:lnTo>
                  <a:close/>
                </a:path>
              </a:pathLst>
            </a:custGeom>
            <a:grpFill/>
            <a:ln>
              <a:noFill/>
            </a:ln>
          </p:spPr>
          <p:txBody>
            <a:bodyPr/>
            <a:lstStyle/>
            <a:p>
              <a:endParaRPr lang="en-US" sz="1200"/>
            </a:p>
          </p:txBody>
        </p:sp>
        <p:sp>
          <p:nvSpPr>
            <p:cNvPr id="1049639" name="Freeform 285"/>
            <p:cNvSpPr/>
            <p:nvPr/>
          </p:nvSpPr>
          <p:spPr bwMode="gray">
            <a:xfrm>
              <a:off x="6797278" y="3854951"/>
              <a:ext cx="42863" cy="28575"/>
            </a:xfrm>
            <a:custGeom>
              <a:avLst/>
              <a:gdLst>
                <a:gd name="T0" fmla="*/ 2147483646 w 36"/>
                <a:gd name="T1" fmla="*/ 0 h 24"/>
                <a:gd name="T2" fmla="*/ 2147483646 w 36"/>
                <a:gd name="T3" fmla="*/ 2147483646 h 24"/>
                <a:gd name="T4" fmla="*/ 2147483646 w 36"/>
                <a:gd name="T5" fmla="*/ 2147483646 h 24"/>
                <a:gd name="T6" fmla="*/ 2147483646 w 36"/>
                <a:gd name="T7" fmla="*/ 2147483646 h 24"/>
                <a:gd name="T8" fmla="*/ 0 w 36"/>
                <a:gd name="T9" fmla="*/ 2147483646 h 24"/>
                <a:gd name="T10" fmla="*/ 0 w 36"/>
                <a:gd name="T11" fmla="*/ 2147483646 h 24"/>
                <a:gd name="T12" fmla="*/ 2147483646 w 36"/>
                <a:gd name="T13" fmla="*/ 2147483646 h 24"/>
                <a:gd name="T14" fmla="*/ 2147483646 w 36"/>
                <a:gd name="T15" fmla="*/ 0 h 24"/>
                <a:gd name="T16" fmla="*/ 2147483646 w 36"/>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
                <a:gd name="T28" fmla="*/ 0 h 24"/>
                <a:gd name="T29" fmla="*/ 36 w 36"/>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 h="24">
                  <a:moveTo>
                    <a:pt x="30" y="0"/>
                  </a:moveTo>
                  <a:lnTo>
                    <a:pt x="36" y="6"/>
                  </a:lnTo>
                  <a:lnTo>
                    <a:pt x="16" y="24"/>
                  </a:lnTo>
                  <a:lnTo>
                    <a:pt x="6" y="24"/>
                  </a:lnTo>
                  <a:lnTo>
                    <a:pt x="0" y="19"/>
                  </a:lnTo>
                  <a:lnTo>
                    <a:pt x="0" y="9"/>
                  </a:lnTo>
                  <a:lnTo>
                    <a:pt x="14" y="8"/>
                  </a:lnTo>
                  <a:lnTo>
                    <a:pt x="30" y="0"/>
                  </a:lnTo>
                  <a:close/>
                </a:path>
              </a:pathLst>
            </a:custGeom>
            <a:grpFill/>
            <a:ln>
              <a:noFill/>
            </a:ln>
          </p:spPr>
          <p:txBody>
            <a:bodyPr/>
            <a:lstStyle/>
            <a:p>
              <a:endParaRPr lang="en-US" sz="1200"/>
            </a:p>
          </p:txBody>
        </p:sp>
        <p:sp>
          <p:nvSpPr>
            <p:cNvPr id="1049640" name="Freeform 286"/>
            <p:cNvSpPr/>
            <p:nvPr/>
          </p:nvSpPr>
          <p:spPr bwMode="gray">
            <a:xfrm>
              <a:off x="6346033" y="3009609"/>
              <a:ext cx="326231" cy="354806"/>
            </a:xfrm>
            <a:custGeom>
              <a:avLst/>
              <a:gdLst>
                <a:gd name="T0" fmla="*/ 2147483646 w 274"/>
                <a:gd name="T1" fmla="*/ 2147483646 h 298"/>
                <a:gd name="T2" fmla="*/ 2147483646 w 274"/>
                <a:gd name="T3" fmla="*/ 2147483646 h 298"/>
                <a:gd name="T4" fmla="*/ 2147483646 w 274"/>
                <a:gd name="T5" fmla="*/ 2147483646 h 298"/>
                <a:gd name="T6" fmla="*/ 2147483646 w 274"/>
                <a:gd name="T7" fmla="*/ 2147483646 h 298"/>
                <a:gd name="T8" fmla="*/ 2147483646 w 274"/>
                <a:gd name="T9" fmla="*/ 2147483646 h 298"/>
                <a:gd name="T10" fmla="*/ 2147483646 w 274"/>
                <a:gd name="T11" fmla="*/ 2147483646 h 298"/>
                <a:gd name="T12" fmla="*/ 2147483646 w 274"/>
                <a:gd name="T13" fmla="*/ 2147483646 h 298"/>
                <a:gd name="T14" fmla="*/ 2147483646 w 274"/>
                <a:gd name="T15" fmla="*/ 0 h 298"/>
                <a:gd name="T16" fmla="*/ 2147483646 w 274"/>
                <a:gd name="T17" fmla="*/ 2147483646 h 298"/>
                <a:gd name="T18" fmla="*/ 2147483646 w 274"/>
                <a:gd name="T19" fmla="*/ 2147483646 h 298"/>
                <a:gd name="T20" fmla="*/ 2147483646 w 274"/>
                <a:gd name="T21" fmla="*/ 2147483646 h 298"/>
                <a:gd name="T22" fmla="*/ 2147483646 w 274"/>
                <a:gd name="T23" fmla="*/ 2147483646 h 298"/>
                <a:gd name="T24" fmla="*/ 2147483646 w 274"/>
                <a:gd name="T25" fmla="*/ 2147483646 h 298"/>
                <a:gd name="T26" fmla="*/ 2147483646 w 274"/>
                <a:gd name="T27" fmla="*/ 2147483646 h 298"/>
                <a:gd name="T28" fmla="*/ 2147483646 w 274"/>
                <a:gd name="T29" fmla="*/ 2147483646 h 298"/>
                <a:gd name="T30" fmla="*/ 2147483646 w 274"/>
                <a:gd name="T31" fmla="*/ 2147483646 h 298"/>
                <a:gd name="T32" fmla="*/ 2147483646 w 274"/>
                <a:gd name="T33" fmla="*/ 2147483646 h 298"/>
                <a:gd name="T34" fmla="*/ 2147483646 w 274"/>
                <a:gd name="T35" fmla="*/ 2147483646 h 298"/>
                <a:gd name="T36" fmla="*/ 2147483646 w 274"/>
                <a:gd name="T37" fmla="*/ 2147483646 h 298"/>
                <a:gd name="T38" fmla="*/ 2147483646 w 274"/>
                <a:gd name="T39" fmla="*/ 2147483646 h 298"/>
                <a:gd name="T40" fmla="*/ 2147483646 w 274"/>
                <a:gd name="T41" fmla="*/ 2147483646 h 298"/>
                <a:gd name="T42" fmla="*/ 2147483646 w 274"/>
                <a:gd name="T43" fmla="*/ 2147483646 h 298"/>
                <a:gd name="T44" fmla="*/ 2147483646 w 274"/>
                <a:gd name="T45" fmla="*/ 2147483646 h 298"/>
                <a:gd name="T46" fmla="*/ 2147483646 w 274"/>
                <a:gd name="T47" fmla="*/ 2147483646 h 298"/>
                <a:gd name="T48" fmla="*/ 2147483646 w 274"/>
                <a:gd name="T49" fmla="*/ 2147483646 h 298"/>
                <a:gd name="T50" fmla="*/ 2147483646 w 274"/>
                <a:gd name="T51" fmla="*/ 2147483646 h 298"/>
                <a:gd name="T52" fmla="*/ 2147483646 w 274"/>
                <a:gd name="T53" fmla="*/ 2147483646 h 298"/>
                <a:gd name="T54" fmla="*/ 2147483646 w 274"/>
                <a:gd name="T55" fmla="*/ 2147483646 h 298"/>
                <a:gd name="T56" fmla="*/ 2147483646 w 274"/>
                <a:gd name="T57" fmla="*/ 2147483646 h 298"/>
                <a:gd name="T58" fmla="*/ 2147483646 w 274"/>
                <a:gd name="T59" fmla="*/ 2147483646 h 298"/>
                <a:gd name="T60" fmla="*/ 2147483646 w 274"/>
                <a:gd name="T61" fmla="*/ 2147483646 h 298"/>
                <a:gd name="T62" fmla="*/ 0 w 274"/>
                <a:gd name="T63" fmla="*/ 2147483646 h 298"/>
                <a:gd name="T64" fmla="*/ 2147483646 w 274"/>
                <a:gd name="T65" fmla="*/ 2147483646 h 298"/>
                <a:gd name="T66" fmla="*/ 2147483646 w 274"/>
                <a:gd name="T67" fmla="*/ 2147483646 h 298"/>
                <a:gd name="T68" fmla="*/ 2147483646 w 274"/>
                <a:gd name="T69" fmla="*/ 2147483646 h 298"/>
                <a:gd name="T70" fmla="*/ 2147483646 w 274"/>
                <a:gd name="T71" fmla="*/ 2147483646 h 298"/>
                <a:gd name="T72" fmla="*/ 2147483646 w 274"/>
                <a:gd name="T73" fmla="*/ 2147483646 h 298"/>
                <a:gd name="T74" fmla="*/ 2147483646 w 274"/>
                <a:gd name="T75" fmla="*/ 2147483646 h 298"/>
                <a:gd name="T76" fmla="*/ 2147483646 w 274"/>
                <a:gd name="T77" fmla="*/ 2147483646 h 298"/>
                <a:gd name="T78" fmla="*/ 2147483646 w 274"/>
                <a:gd name="T79" fmla="*/ 2147483646 h 298"/>
                <a:gd name="T80" fmla="*/ 2147483646 w 274"/>
                <a:gd name="T81" fmla="*/ 2147483646 h 298"/>
                <a:gd name="T82" fmla="*/ 2147483646 w 274"/>
                <a:gd name="T83" fmla="*/ 2147483646 h 298"/>
                <a:gd name="T84" fmla="*/ 2147483646 w 274"/>
                <a:gd name="T85" fmla="*/ 2147483646 h 298"/>
                <a:gd name="T86" fmla="*/ 2147483646 w 274"/>
                <a:gd name="T87" fmla="*/ 2147483646 h 298"/>
                <a:gd name="T88" fmla="*/ 2147483646 w 274"/>
                <a:gd name="T89" fmla="*/ 2147483646 h 298"/>
                <a:gd name="T90" fmla="*/ 2147483646 w 274"/>
                <a:gd name="T91" fmla="*/ 2147483646 h 298"/>
                <a:gd name="T92" fmla="*/ 2147483646 w 274"/>
                <a:gd name="T93" fmla="*/ 2147483646 h 298"/>
                <a:gd name="T94" fmla="*/ 2147483646 w 274"/>
                <a:gd name="T95" fmla="*/ 2147483646 h 298"/>
                <a:gd name="T96" fmla="*/ 2147483646 w 274"/>
                <a:gd name="T97" fmla="*/ 2147483646 h 298"/>
                <a:gd name="T98" fmla="*/ 2147483646 w 274"/>
                <a:gd name="T99" fmla="*/ 2147483646 h 298"/>
                <a:gd name="T100" fmla="*/ 2147483646 w 274"/>
                <a:gd name="T101" fmla="*/ 2147483646 h 298"/>
                <a:gd name="T102" fmla="*/ 2147483646 w 274"/>
                <a:gd name="T103" fmla="*/ 2147483646 h 2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74"/>
                <a:gd name="T157" fmla="*/ 0 h 298"/>
                <a:gd name="T158" fmla="*/ 274 w 274"/>
                <a:gd name="T159" fmla="*/ 298 h 2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74" h="298">
                  <a:moveTo>
                    <a:pt x="264" y="43"/>
                  </a:moveTo>
                  <a:lnTo>
                    <a:pt x="274" y="35"/>
                  </a:lnTo>
                  <a:lnTo>
                    <a:pt x="273" y="27"/>
                  </a:lnTo>
                  <a:lnTo>
                    <a:pt x="266" y="23"/>
                  </a:lnTo>
                  <a:lnTo>
                    <a:pt x="268" y="13"/>
                  </a:lnTo>
                  <a:lnTo>
                    <a:pt x="273" y="13"/>
                  </a:lnTo>
                  <a:lnTo>
                    <a:pt x="273" y="6"/>
                  </a:lnTo>
                  <a:lnTo>
                    <a:pt x="248" y="0"/>
                  </a:lnTo>
                  <a:lnTo>
                    <a:pt x="210" y="4"/>
                  </a:lnTo>
                  <a:lnTo>
                    <a:pt x="206" y="21"/>
                  </a:lnTo>
                  <a:lnTo>
                    <a:pt x="199" y="17"/>
                  </a:lnTo>
                  <a:lnTo>
                    <a:pt x="192" y="8"/>
                  </a:lnTo>
                  <a:lnTo>
                    <a:pt x="174" y="9"/>
                  </a:lnTo>
                  <a:lnTo>
                    <a:pt x="172" y="27"/>
                  </a:lnTo>
                  <a:lnTo>
                    <a:pt x="163" y="31"/>
                  </a:lnTo>
                  <a:lnTo>
                    <a:pt x="159" y="21"/>
                  </a:lnTo>
                  <a:lnTo>
                    <a:pt x="120" y="52"/>
                  </a:lnTo>
                  <a:lnTo>
                    <a:pt x="128" y="61"/>
                  </a:lnTo>
                  <a:lnTo>
                    <a:pt x="114" y="68"/>
                  </a:lnTo>
                  <a:lnTo>
                    <a:pt x="81" y="132"/>
                  </a:lnTo>
                  <a:lnTo>
                    <a:pt x="69" y="140"/>
                  </a:lnTo>
                  <a:lnTo>
                    <a:pt x="70" y="146"/>
                  </a:lnTo>
                  <a:lnTo>
                    <a:pt x="82" y="151"/>
                  </a:lnTo>
                  <a:lnTo>
                    <a:pt x="80" y="164"/>
                  </a:lnTo>
                  <a:lnTo>
                    <a:pt x="60" y="163"/>
                  </a:lnTo>
                  <a:lnTo>
                    <a:pt x="55" y="157"/>
                  </a:lnTo>
                  <a:lnTo>
                    <a:pt x="42" y="171"/>
                  </a:lnTo>
                  <a:lnTo>
                    <a:pt x="34" y="176"/>
                  </a:lnTo>
                  <a:lnTo>
                    <a:pt x="33" y="190"/>
                  </a:lnTo>
                  <a:lnTo>
                    <a:pt x="26" y="194"/>
                  </a:lnTo>
                  <a:lnTo>
                    <a:pt x="9" y="198"/>
                  </a:lnTo>
                  <a:lnTo>
                    <a:pt x="0" y="224"/>
                  </a:lnTo>
                  <a:lnTo>
                    <a:pt x="5" y="269"/>
                  </a:lnTo>
                  <a:lnTo>
                    <a:pt x="12" y="290"/>
                  </a:lnTo>
                  <a:lnTo>
                    <a:pt x="19" y="298"/>
                  </a:lnTo>
                  <a:lnTo>
                    <a:pt x="38" y="296"/>
                  </a:lnTo>
                  <a:lnTo>
                    <a:pt x="63" y="273"/>
                  </a:lnTo>
                  <a:lnTo>
                    <a:pt x="72" y="256"/>
                  </a:lnTo>
                  <a:lnTo>
                    <a:pt x="74" y="281"/>
                  </a:lnTo>
                  <a:lnTo>
                    <a:pt x="91" y="251"/>
                  </a:lnTo>
                  <a:lnTo>
                    <a:pt x="91" y="170"/>
                  </a:lnTo>
                  <a:lnTo>
                    <a:pt x="104" y="162"/>
                  </a:lnTo>
                  <a:lnTo>
                    <a:pt x="110" y="117"/>
                  </a:lnTo>
                  <a:lnTo>
                    <a:pt x="149" y="59"/>
                  </a:lnTo>
                  <a:lnTo>
                    <a:pt x="168" y="52"/>
                  </a:lnTo>
                  <a:lnTo>
                    <a:pt x="178" y="42"/>
                  </a:lnTo>
                  <a:lnTo>
                    <a:pt x="206" y="48"/>
                  </a:lnTo>
                  <a:lnTo>
                    <a:pt x="221" y="57"/>
                  </a:lnTo>
                  <a:lnTo>
                    <a:pt x="225" y="32"/>
                  </a:lnTo>
                  <a:lnTo>
                    <a:pt x="249" y="18"/>
                  </a:lnTo>
                  <a:lnTo>
                    <a:pt x="264" y="43"/>
                  </a:lnTo>
                  <a:close/>
                </a:path>
              </a:pathLst>
            </a:custGeom>
            <a:grpFill/>
            <a:ln>
              <a:noFill/>
            </a:ln>
          </p:spPr>
          <p:txBody>
            <a:bodyPr/>
            <a:lstStyle/>
            <a:p>
              <a:endParaRPr lang="en-US" sz="1200"/>
            </a:p>
          </p:txBody>
        </p:sp>
        <p:sp>
          <p:nvSpPr>
            <p:cNvPr id="1049641" name="Freeform 287"/>
            <p:cNvSpPr/>
            <p:nvPr/>
          </p:nvSpPr>
          <p:spPr bwMode="gray">
            <a:xfrm>
              <a:off x="6174582" y="3345364"/>
              <a:ext cx="122635" cy="217884"/>
            </a:xfrm>
            <a:custGeom>
              <a:avLst/>
              <a:gdLst>
                <a:gd name="T0" fmla="*/ 2147483646 w 103"/>
                <a:gd name="T1" fmla="*/ 2147483646 h 183"/>
                <a:gd name="T2" fmla="*/ 2147483646 w 103"/>
                <a:gd name="T3" fmla="*/ 2147483646 h 183"/>
                <a:gd name="T4" fmla="*/ 2147483646 w 103"/>
                <a:gd name="T5" fmla="*/ 2147483646 h 183"/>
                <a:gd name="T6" fmla="*/ 2147483646 w 103"/>
                <a:gd name="T7" fmla="*/ 2147483646 h 183"/>
                <a:gd name="T8" fmla="*/ 2147483646 w 103"/>
                <a:gd name="T9" fmla="*/ 2147483646 h 183"/>
                <a:gd name="T10" fmla="*/ 2147483646 w 103"/>
                <a:gd name="T11" fmla="*/ 2147483646 h 183"/>
                <a:gd name="T12" fmla="*/ 2147483646 w 103"/>
                <a:gd name="T13" fmla="*/ 2147483646 h 183"/>
                <a:gd name="T14" fmla="*/ 2147483646 w 103"/>
                <a:gd name="T15" fmla="*/ 2147483646 h 183"/>
                <a:gd name="T16" fmla="*/ 2147483646 w 103"/>
                <a:gd name="T17" fmla="*/ 2147483646 h 183"/>
                <a:gd name="T18" fmla="*/ 2147483646 w 103"/>
                <a:gd name="T19" fmla="*/ 2147483646 h 183"/>
                <a:gd name="T20" fmla="*/ 2147483646 w 103"/>
                <a:gd name="T21" fmla="*/ 2147483646 h 183"/>
                <a:gd name="T22" fmla="*/ 2147483646 w 103"/>
                <a:gd name="T23" fmla="*/ 2147483646 h 183"/>
                <a:gd name="T24" fmla="*/ 2147483646 w 103"/>
                <a:gd name="T25" fmla="*/ 2147483646 h 183"/>
                <a:gd name="T26" fmla="*/ 2147483646 w 103"/>
                <a:gd name="T27" fmla="*/ 2147483646 h 183"/>
                <a:gd name="T28" fmla="*/ 2147483646 w 103"/>
                <a:gd name="T29" fmla="*/ 2147483646 h 183"/>
                <a:gd name="T30" fmla="*/ 2147483646 w 103"/>
                <a:gd name="T31" fmla="*/ 2147483646 h 183"/>
                <a:gd name="T32" fmla="*/ 2147483646 w 103"/>
                <a:gd name="T33" fmla="*/ 2147483646 h 183"/>
                <a:gd name="T34" fmla="*/ 2147483646 w 103"/>
                <a:gd name="T35" fmla="*/ 2147483646 h 183"/>
                <a:gd name="T36" fmla="*/ 2147483646 w 103"/>
                <a:gd name="T37" fmla="*/ 2147483646 h 183"/>
                <a:gd name="T38" fmla="*/ 0 w 103"/>
                <a:gd name="T39" fmla="*/ 2147483646 h 183"/>
                <a:gd name="T40" fmla="*/ 2147483646 w 103"/>
                <a:gd name="T41" fmla="*/ 2147483646 h 183"/>
                <a:gd name="T42" fmla="*/ 2147483646 w 103"/>
                <a:gd name="T43" fmla="*/ 2147483646 h 183"/>
                <a:gd name="T44" fmla="*/ 2147483646 w 103"/>
                <a:gd name="T45" fmla="*/ 2147483646 h 183"/>
                <a:gd name="T46" fmla="*/ 2147483646 w 103"/>
                <a:gd name="T47" fmla="*/ 2147483646 h 183"/>
                <a:gd name="T48" fmla="*/ 2147483646 w 103"/>
                <a:gd name="T49" fmla="*/ 2147483646 h 183"/>
                <a:gd name="T50" fmla="*/ 2147483646 w 103"/>
                <a:gd name="T51" fmla="*/ 2147483646 h 183"/>
                <a:gd name="T52" fmla="*/ 2147483646 w 103"/>
                <a:gd name="T53" fmla="*/ 2147483646 h 183"/>
                <a:gd name="T54" fmla="*/ 2147483646 w 103"/>
                <a:gd name="T55" fmla="*/ 2147483646 h 183"/>
                <a:gd name="T56" fmla="*/ 2147483646 w 103"/>
                <a:gd name="T57" fmla="*/ 2147483646 h 183"/>
                <a:gd name="T58" fmla="*/ 2147483646 w 103"/>
                <a:gd name="T59" fmla="*/ 2147483646 h 183"/>
                <a:gd name="T60" fmla="*/ 2147483646 w 103"/>
                <a:gd name="T61" fmla="*/ 2147483646 h 183"/>
                <a:gd name="T62" fmla="*/ 2147483646 w 103"/>
                <a:gd name="T63" fmla="*/ 2147483646 h 183"/>
                <a:gd name="T64" fmla="*/ 2147483646 w 103"/>
                <a:gd name="T65" fmla="*/ 0 h 183"/>
                <a:gd name="T66" fmla="*/ 2147483646 w 103"/>
                <a:gd name="T67" fmla="*/ 2147483646 h 183"/>
                <a:gd name="T68" fmla="*/ 2147483646 w 103"/>
                <a:gd name="T69" fmla="*/ 2147483646 h 1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3"/>
                <a:gd name="T106" fmla="*/ 0 h 183"/>
                <a:gd name="T107" fmla="*/ 103 w 103"/>
                <a:gd name="T108" fmla="*/ 183 h 18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3" h="183">
                  <a:moveTo>
                    <a:pt x="45" y="6"/>
                  </a:moveTo>
                  <a:lnTo>
                    <a:pt x="35" y="21"/>
                  </a:lnTo>
                  <a:lnTo>
                    <a:pt x="39" y="27"/>
                  </a:lnTo>
                  <a:lnTo>
                    <a:pt x="62" y="27"/>
                  </a:lnTo>
                  <a:lnTo>
                    <a:pt x="62" y="36"/>
                  </a:lnTo>
                  <a:lnTo>
                    <a:pt x="55" y="44"/>
                  </a:lnTo>
                  <a:lnTo>
                    <a:pt x="59" y="65"/>
                  </a:lnTo>
                  <a:lnTo>
                    <a:pt x="72" y="89"/>
                  </a:lnTo>
                  <a:lnTo>
                    <a:pt x="81" y="111"/>
                  </a:lnTo>
                  <a:lnTo>
                    <a:pt x="97" y="116"/>
                  </a:lnTo>
                  <a:lnTo>
                    <a:pt x="103" y="128"/>
                  </a:lnTo>
                  <a:lnTo>
                    <a:pt x="102" y="138"/>
                  </a:lnTo>
                  <a:lnTo>
                    <a:pt x="93" y="145"/>
                  </a:lnTo>
                  <a:lnTo>
                    <a:pt x="92" y="150"/>
                  </a:lnTo>
                  <a:lnTo>
                    <a:pt x="98" y="154"/>
                  </a:lnTo>
                  <a:lnTo>
                    <a:pt x="93" y="161"/>
                  </a:lnTo>
                  <a:lnTo>
                    <a:pt x="80" y="167"/>
                  </a:lnTo>
                  <a:lnTo>
                    <a:pt x="54" y="164"/>
                  </a:lnTo>
                  <a:lnTo>
                    <a:pt x="13" y="183"/>
                  </a:lnTo>
                  <a:lnTo>
                    <a:pt x="0" y="176"/>
                  </a:lnTo>
                  <a:lnTo>
                    <a:pt x="38" y="154"/>
                  </a:lnTo>
                  <a:lnTo>
                    <a:pt x="33" y="150"/>
                  </a:lnTo>
                  <a:lnTo>
                    <a:pt x="13" y="149"/>
                  </a:lnTo>
                  <a:lnTo>
                    <a:pt x="26" y="131"/>
                  </a:lnTo>
                  <a:lnTo>
                    <a:pt x="28" y="115"/>
                  </a:lnTo>
                  <a:lnTo>
                    <a:pt x="45" y="114"/>
                  </a:lnTo>
                  <a:lnTo>
                    <a:pt x="41" y="83"/>
                  </a:lnTo>
                  <a:lnTo>
                    <a:pt x="22" y="82"/>
                  </a:lnTo>
                  <a:lnTo>
                    <a:pt x="16" y="76"/>
                  </a:lnTo>
                  <a:lnTo>
                    <a:pt x="17" y="53"/>
                  </a:lnTo>
                  <a:lnTo>
                    <a:pt x="5" y="53"/>
                  </a:lnTo>
                  <a:lnTo>
                    <a:pt x="17" y="16"/>
                  </a:lnTo>
                  <a:lnTo>
                    <a:pt x="38" y="0"/>
                  </a:lnTo>
                  <a:lnTo>
                    <a:pt x="45" y="6"/>
                  </a:lnTo>
                  <a:close/>
                </a:path>
              </a:pathLst>
            </a:custGeom>
            <a:grpFill/>
            <a:ln>
              <a:noFill/>
            </a:ln>
          </p:spPr>
          <p:txBody>
            <a:bodyPr/>
            <a:lstStyle/>
            <a:p>
              <a:endParaRPr lang="en-US" sz="1200"/>
            </a:p>
          </p:txBody>
        </p:sp>
        <p:sp>
          <p:nvSpPr>
            <p:cNvPr id="1049642" name="Freeform 288"/>
            <p:cNvSpPr/>
            <p:nvPr/>
          </p:nvSpPr>
          <p:spPr bwMode="gray">
            <a:xfrm>
              <a:off x="6159105" y="3431090"/>
              <a:ext cx="34528" cy="29765"/>
            </a:xfrm>
            <a:custGeom>
              <a:avLst/>
              <a:gdLst>
                <a:gd name="T0" fmla="*/ 2147483646 w 29"/>
                <a:gd name="T1" fmla="*/ 0 h 25"/>
                <a:gd name="T2" fmla="*/ 0 w 29"/>
                <a:gd name="T3" fmla="*/ 2147483646 h 25"/>
                <a:gd name="T4" fmla="*/ 0 w 29"/>
                <a:gd name="T5" fmla="*/ 2147483646 h 25"/>
                <a:gd name="T6" fmla="*/ 2147483646 w 29"/>
                <a:gd name="T7" fmla="*/ 2147483646 h 25"/>
                <a:gd name="T8" fmla="*/ 2147483646 w 29"/>
                <a:gd name="T9" fmla="*/ 2147483646 h 25"/>
                <a:gd name="T10" fmla="*/ 2147483646 w 29"/>
                <a:gd name="T11" fmla="*/ 2147483646 h 25"/>
                <a:gd name="T12" fmla="*/ 2147483646 w 29"/>
                <a:gd name="T13" fmla="*/ 0 h 25"/>
                <a:gd name="T14" fmla="*/ 2147483646 w 29"/>
                <a:gd name="T15" fmla="*/ 0 h 25"/>
                <a:gd name="T16" fmla="*/ 0 60000 65536"/>
                <a:gd name="T17" fmla="*/ 0 60000 65536"/>
                <a:gd name="T18" fmla="*/ 0 60000 65536"/>
                <a:gd name="T19" fmla="*/ 0 60000 65536"/>
                <a:gd name="T20" fmla="*/ 0 60000 65536"/>
                <a:gd name="T21" fmla="*/ 0 60000 65536"/>
                <a:gd name="T22" fmla="*/ 0 60000 65536"/>
                <a:gd name="T23" fmla="*/ 0 60000 65536"/>
                <a:gd name="T24" fmla="*/ 0 w 29"/>
                <a:gd name="T25" fmla="*/ 0 h 25"/>
                <a:gd name="T26" fmla="*/ 29 w 29"/>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 h="25">
                  <a:moveTo>
                    <a:pt x="18" y="0"/>
                  </a:moveTo>
                  <a:lnTo>
                    <a:pt x="0" y="1"/>
                  </a:lnTo>
                  <a:lnTo>
                    <a:pt x="0" y="17"/>
                  </a:lnTo>
                  <a:lnTo>
                    <a:pt x="11" y="25"/>
                  </a:lnTo>
                  <a:lnTo>
                    <a:pt x="24" y="22"/>
                  </a:lnTo>
                  <a:lnTo>
                    <a:pt x="29" y="13"/>
                  </a:lnTo>
                  <a:lnTo>
                    <a:pt x="18" y="0"/>
                  </a:lnTo>
                  <a:close/>
                </a:path>
              </a:pathLst>
            </a:custGeom>
            <a:grpFill/>
            <a:ln>
              <a:noFill/>
            </a:ln>
          </p:spPr>
          <p:txBody>
            <a:bodyPr/>
            <a:lstStyle/>
            <a:p>
              <a:endParaRPr lang="en-US" sz="1200"/>
            </a:p>
          </p:txBody>
        </p:sp>
        <p:sp>
          <p:nvSpPr>
            <p:cNvPr id="1049643" name="Freeform 289"/>
            <p:cNvSpPr/>
            <p:nvPr/>
          </p:nvSpPr>
          <p:spPr bwMode="gray">
            <a:xfrm>
              <a:off x="6103145" y="3431090"/>
              <a:ext cx="84535" cy="86915"/>
            </a:xfrm>
            <a:custGeom>
              <a:avLst/>
              <a:gdLst>
                <a:gd name="T0" fmla="*/ 2147483646 w 71"/>
                <a:gd name="T1" fmla="*/ 2147483646 h 73"/>
                <a:gd name="T2" fmla="*/ 2147483646 w 71"/>
                <a:gd name="T3" fmla="*/ 2147483646 h 73"/>
                <a:gd name="T4" fmla="*/ 2147483646 w 71"/>
                <a:gd name="T5" fmla="*/ 2147483646 h 73"/>
                <a:gd name="T6" fmla="*/ 2147483646 w 71"/>
                <a:gd name="T7" fmla="*/ 2147483646 h 73"/>
                <a:gd name="T8" fmla="*/ 0 w 71"/>
                <a:gd name="T9" fmla="*/ 2147483646 h 73"/>
                <a:gd name="T10" fmla="*/ 0 w 71"/>
                <a:gd name="T11" fmla="*/ 2147483646 h 73"/>
                <a:gd name="T12" fmla="*/ 2147483646 w 71"/>
                <a:gd name="T13" fmla="*/ 2147483646 h 73"/>
                <a:gd name="T14" fmla="*/ 2147483646 w 71"/>
                <a:gd name="T15" fmla="*/ 2147483646 h 73"/>
                <a:gd name="T16" fmla="*/ 2147483646 w 71"/>
                <a:gd name="T17" fmla="*/ 2147483646 h 73"/>
                <a:gd name="T18" fmla="*/ 2147483646 w 71"/>
                <a:gd name="T19" fmla="*/ 2147483646 h 73"/>
                <a:gd name="T20" fmla="*/ 2147483646 w 71"/>
                <a:gd name="T21" fmla="*/ 0 h 73"/>
                <a:gd name="T22" fmla="*/ 2147483646 w 71"/>
                <a:gd name="T23" fmla="*/ 2147483646 h 73"/>
                <a:gd name="T24" fmla="*/ 2147483646 w 71"/>
                <a:gd name="T25" fmla="*/ 2147483646 h 73"/>
                <a:gd name="T26" fmla="*/ 2147483646 w 71"/>
                <a:gd name="T27" fmla="*/ 2147483646 h 73"/>
                <a:gd name="T28" fmla="*/ 2147483646 w 71"/>
                <a:gd name="T29" fmla="*/ 2147483646 h 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73"/>
                <a:gd name="T47" fmla="*/ 71 w 71"/>
                <a:gd name="T48" fmla="*/ 73 h 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73">
                  <a:moveTo>
                    <a:pt x="71" y="26"/>
                  </a:moveTo>
                  <a:lnTo>
                    <a:pt x="65" y="57"/>
                  </a:lnTo>
                  <a:lnTo>
                    <a:pt x="24" y="73"/>
                  </a:lnTo>
                  <a:lnTo>
                    <a:pt x="11" y="73"/>
                  </a:lnTo>
                  <a:lnTo>
                    <a:pt x="0" y="66"/>
                  </a:lnTo>
                  <a:lnTo>
                    <a:pt x="0" y="60"/>
                  </a:lnTo>
                  <a:lnTo>
                    <a:pt x="22" y="47"/>
                  </a:lnTo>
                  <a:lnTo>
                    <a:pt x="16" y="35"/>
                  </a:lnTo>
                  <a:lnTo>
                    <a:pt x="17" y="18"/>
                  </a:lnTo>
                  <a:lnTo>
                    <a:pt x="35" y="19"/>
                  </a:lnTo>
                  <a:lnTo>
                    <a:pt x="43" y="0"/>
                  </a:lnTo>
                  <a:lnTo>
                    <a:pt x="42" y="18"/>
                  </a:lnTo>
                  <a:lnTo>
                    <a:pt x="56" y="28"/>
                  </a:lnTo>
                  <a:lnTo>
                    <a:pt x="71" y="26"/>
                  </a:lnTo>
                  <a:close/>
                </a:path>
              </a:pathLst>
            </a:custGeom>
            <a:grpFill/>
            <a:ln>
              <a:noFill/>
            </a:ln>
          </p:spPr>
          <p:txBody>
            <a:bodyPr/>
            <a:lstStyle/>
            <a:p>
              <a:endParaRPr lang="en-US" sz="1200"/>
            </a:p>
          </p:txBody>
        </p:sp>
        <p:sp>
          <p:nvSpPr>
            <p:cNvPr id="1049644" name="Freeform 290"/>
            <p:cNvSpPr/>
            <p:nvPr/>
          </p:nvSpPr>
          <p:spPr bwMode="gray">
            <a:xfrm>
              <a:off x="6436520" y="3076283"/>
              <a:ext cx="164306" cy="352425"/>
            </a:xfrm>
            <a:custGeom>
              <a:avLst/>
              <a:gdLst>
                <a:gd name="T0" fmla="*/ 2147483646 w 138"/>
                <a:gd name="T1" fmla="*/ 0 h 296"/>
                <a:gd name="T2" fmla="*/ 2147483646 w 138"/>
                <a:gd name="T3" fmla="*/ 2147483646 h 296"/>
                <a:gd name="T4" fmla="*/ 2147483646 w 138"/>
                <a:gd name="T5" fmla="*/ 2147483646 h 296"/>
                <a:gd name="T6" fmla="*/ 2147483646 w 138"/>
                <a:gd name="T7" fmla="*/ 2147483646 h 296"/>
                <a:gd name="T8" fmla="*/ 2147483646 w 138"/>
                <a:gd name="T9" fmla="*/ 2147483646 h 296"/>
                <a:gd name="T10" fmla="*/ 2147483646 w 138"/>
                <a:gd name="T11" fmla="*/ 2147483646 h 296"/>
                <a:gd name="T12" fmla="*/ 2147483646 w 138"/>
                <a:gd name="T13" fmla="*/ 2147483646 h 296"/>
                <a:gd name="T14" fmla="*/ 2147483646 w 138"/>
                <a:gd name="T15" fmla="*/ 2147483646 h 296"/>
                <a:gd name="T16" fmla="*/ 2147483646 w 138"/>
                <a:gd name="T17" fmla="*/ 2147483646 h 296"/>
                <a:gd name="T18" fmla="*/ 2147483646 w 138"/>
                <a:gd name="T19" fmla="*/ 2147483646 h 296"/>
                <a:gd name="T20" fmla="*/ 2147483646 w 138"/>
                <a:gd name="T21" fmla="*/ 2147483646 h 296"/>
                <a:gd name="T22" fmla="*/ 2147483646 w 138"/>
                <a:gd name="T23" fmla="*/ 2147483646 h 296"/>
                <a:gd name="T24" fmla="*/ 2147483646 w 138"/>
                <a:gd name="T25" fmla="*/ 2147483646 h 296"/>
                <a:gd name="T26" fmla="*/ 2147483646 w 138"/>
                <a:gd name="T27" fmla="*/ 2147483646 h 296"/>
                <a:gd name="T28" fmla="*/ 2147483646 w 138"/>
                <a:gd name="T29" fmla="*/ 2147483646 h 296"/>
                <a:gd name="T30" fmla="*/ 2147483646 w 138"/>
                <a:gd name="T31" fmla="*/ 2147483646 h 296"/>
                <a:gd name="T32" fmla="*/ 2147483646 w 138"/>
                <a:gd name="T33" fmla="*/ 2147483646 h 296"/>
                <a:gd name="T34" fmla="*/ 2147483646 w 138"/>
                <a:gd name="T35" fmla="*/ 2147483646 h 296"/>
                <a:gd name="T36" fmla="*/ 2147483646 w 138"/>
                <a:gd name="T37" fmla="*/ 2147483646 h 296"/>
                <a:gd name="T38" fmla="*/ 2147483646 w 138"/>
                <a:gd name="T39" fmla="*/ 2147483646 h 296"/>
                <a:gd name="T40" fmla="*/ 0 w 138"/>
                <a:gd name="T41" fmla="*/ 2147483646 h 296"/>
                <a:gd name="T42" fmla="*/ 2147483646 w 138"/>
                <a:gd name="T43" fmla="*/ 2147483646 h 296"/>
                <a:gd name="T44" fmla="*/ 2147483646 w 138"/>
                <a:gd name="T45" fmla="*/ 2147483646 h 296"/>
                <a:gd name="T46" fmla="*/ 2147483646 w 138"/>
                <a:gd name="T47" fmla="*/ 2147483646 h 296"/>
                <a:gd name="T48" fmla="*/ 2147483646 w 138"/>
                <a:gd name="T49" fmla="*/ 2147483646 h 296"/>
                <a:gd name="T50" fmla="*/ 2147483646 w 138"/>
                <a:gd name="T51" fmla="*/ 2147483646 h 296"/>
                <a:gd name="T52" fmla="*/ 2147483646 w 138"/>
                <a:gd name="T53" fmla="*/ 0 h 296"/>
                <a:gd name="T54" fmla="*/ 2147483646 w 138"/>
                <a:gd name="T55" fmla="*/ 0 h 29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8"/>
                <a:gd name="T85" fmla="*/ 0 h 296"/>
                <a:gd name="T86" fmla="*/ 138 w 138"/>
                <a:gd name="T87" fmla="*/ 296 h 29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8" h="296">
                  <a:moveTo>
                    <a:pt x="95" y="0"/>
                  </a:moveTo>
                  <a:lnTo>
                    <a:pt x="106" y="9"/>
                  </a:lnTo>
                  <a:lnTo>
                    <a:pt x="124" y="9"/>
                  </a:lnTo>
                  <a:lnTo>
                    <a:pt x="134" y="30"/>
                  </a:lnTo>
                  <a:lnTo>
                    <a:pt x="138" y="65"/>
                  </a:lnTo>
                  <a:lnTo>
                    <a:pt x="112" y="84"/>
                  </a:lnTo>
                  <a:lnTo>
                    <a:pt x="112" y="102"/>
                  </a:lnTo>
                  <a:lnTo>
                    <a:pt x="94" y="127"/>
                  </a:lnTo>
                  <a:lnTo>
                    <a:pt x="83" y="128"/>
                  </a:lnTo>
                  <a:lnTo>
                    <a:pt x="69" y="151"/>
                  </a:lnTo>
                  <a:lnTo>
                    <a:pt x="69" y="175"/>
                  </a:lnTo>
                  <a:lnTo>
                    <a:pt x="94" y="193"/>
                  </a:lnTo>
                  <a:lnTo>
                    <a:pt x="92" y="204"/>
                  </a:lnTo>
                  <a:lnTo>
                    <a:pt x="83" y="218"/>
                  </a:lnTo>
                  <a:lnTo>
                    <a:pt x="69" y="231"/>
                  </a:lnTo>
                  <a:lnTo>
                    <a:pt x="69" y="272"/>
                  </a:lnTo>
                  <a:lnTo>
                    <a:pt x="48" y="279"/>
                  </a:lnTo>
                  <a:lnTo>
                    <a:pt x="40" y="296"/>
                  </a:lnTo>
                  <a:lnTo>
                    <a:pt x="30" y="296"/>
                  </a:lnTo>
                  <a:lnTo>
                    <a:pt x="23" y="268"/>
                  </a:lnTo>
                  <a:lnTo>
                    <a:pt x="0" y="231"/>
                  </a:lnTo>
                  <a:lnTo>
                    <a:pt x="19" y="197"/>
                  </a:lnTo>
                  <a:lnTo>
                    <a:pt x="21" y="116"/>
                  </a:lnTo>
                  <a:lnTo>
                    <a:pt x="34" y="108"/>
                  </a:lnTo>
                  <a:lnTo>
                    <a:pt x="38" y="63"/>
                  </a:lnTo>
                  <a:lnTo>
                    <a:pt x="75" y="6"/>
                  </a:lnTo>
                  <a:lnTo>
                    <a:pt x="95" y="0"/>
                  </a:lnTo>
                  <a:close/>
                </a:path>
              </a:pathLst>
            </a:custGeom>
            <a:grpFill/>
            <a:ln>
              <a:noFill/>
            </a:ln>
          </p:spPr>
          <p:txBody>
            <a:bodyPr/>
            <a:lstStyle/>
            <a:p>
              <a:endParaRPr lang="en-US" sz="1200"/>
            </a:p>
          </p:txBody>
        </p:sp>
        <p:sp>
          <p:nvSpPr>
            <p:cNvPr id="1049645" name="Freeform 291"/>
            <p:cNvSpPr/>
            <p:nvPr/>
          </p:nvSpPr>
          <p:spPr bwMode="gray">
            <a:xfrm>
              <a:off x="6553200" y="3036991"/>
              <a:ext cx="163116" cy="271463"/>
            </a:xfrm>
            <a:custGeom>
              <a:avLst/>
              <a:gdLst>
                <a:gd name="T0" fmla="*/ 2147483646 w 137"/>
                <a:gd name="T1" fmla="*/ 2147483646 h 228"/>
                <a:gd name="T2" fmla="*/ 2147483646 w 137"/>
                <a:gd name="T3" fmla="*/ 2147483646 h 228"/>
                <a:gd name="T4" fmla="*/ 2147483646 w 137"/>
                <a:gd name="T5" fmla="*/ 2147483646 h 228"/>
                <a:gd name="T6" fmla="*/ 2147483646 w 137"/>
                <a:gd name="T7" fmla="*/ 2147483646 h 228"/>
                <a:gd name="T8" fmla="*/ 2147483646 w 137"/>
                <a:gd name="T9" fmla="*/ 2147483646 h 228"/>
                <a:gd name="T10" fmla="*/ 2147483646 w 137"/>
                <a:gd name="T11" fmla="*/ 2147483646 h 228"/>
                <a:gd name="T12" fmla="*/ 2147483646 w 137"/>
                <a:gd name="T13" fmla="*/ 2147483646 h 228"/>
                <a:gd name="T14" fmla="*/ 2147483646 w 137"/>
                <a:gd name="T15" fmla="*/ 2147483646 h 228"/>
                <a:gd name="T16" fmla="*/ 2147483646 w 137"/>
                <a:gd name="T17" fmla="*/ 2147483646 h 228"/>
                <a:gd name="T18" fmla="*/ 2147483646 w 137"/>
                <a:gd name="T19" fmla="*/ 2147483646 h 228"/>
                <a:gd name="T20" fmla="*/ 2147483646 w 137"/>
                <a:gd name="T21" fmla="*/ 2147483646 h 228"/>
                <a:gd name="T22" fmla="*/ 2147483646 w 137"/>
                <a:gd name="T23" fmla="*/ 2147483646 h 228"/>
                <a:gd name="T24" fmla="*/ 2147483646 w 137"/>
                <a:gd name="T25" fmla="*/ 2147483646 h 228"/>
                <a:gd name="T26" fmla="*/ 2147483646 w 137"/>
                <a:gd name="T27" fmla="*/ 2147483646 h 228"/>
                <a:gd name="T28" fmla="*/ 2147483646 w 137"/>
                <a:gd name="T29" fmla="*/ 2147483646 h 228"/>
                <a:gd name="T30" fmla="*/ 2147483646 w 137"/>
                <a:gd name="T31" fmla="*/ 2147483646 h 228"/>
                <a:gd name="T32" fmla="*/ 2147483646 w 137"/>
                <a:gd name="T33" fmla="*/ 0 h 228"/>
                <a:gd name="T34" fmla="*/ 2147483646 w 137"/>
                <a:gd name="T35" fmla="*/ 2147483646 h 228"/>
                <a:gd name="T36" fmla="*/ 2147483646 w 137"/>
                <a:gd name="T37" fmla="*/ 2147483646 h 228"/>
                <a:gd name="T38" fmla="*/ 2147483646 w 137"/>
                <a:gd name="T39" fmla="*/ 2147483646 h 228"/>
                <a:gd name="T40" fmla="*/ 2147483646 w 137"/>
                <a:gd name="T41" fmla="*/ 2147483646 h 228"/>
                <a:gd name="T42" fmla="*/ 0 w 137"/>
                <a:gd name="T43" fmla="*/ 2147483646 h 228"/>
                <a:gd name="T44" fmla="*/ 2147483646 w 137"/>
                <a:gd name="T45" fmla="*/ 2147483646 h 228"/>
                <a:gd name="T46" fmla="*/ 2147483646 w 137"/>
                <a:gd name="T47" fmla="*/ 2147483646 h 228"/>
                <a:gd name="T48" fmla="*/ 2147483646 w 137"/>
                <a:gd name="T49" fmla="*/ 2147483646 h 228"/>
                <a:gd name="T50" fmla="*/ 2147483646 w 137"/>
                <a:gd name="T51" fmla="*/ 2147483646 h 228"/>
                <a:gd name="T52" fmla="*/ 2147483646 w 137"/>
                <a:gd name="T53" fmla="*/ 2147483646 h 2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7"/>
                <a:gd name="T82" fmla="*/ 0 h 228"/>
                <a:gd name="T83" fmla="*/ 137 w 137"/>
                <a:gd name="T84" fmla="*/ 228 h 2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7" h="228">
                  <a:moveTo>
                    <a:pt x="44" y="98"/>
                  </a:moveTo>
                  <a:lnTo>
                    <a:pt x="55" y="102"/>
                  </a:lnTo>
                  <a:lnTo>
                    <a:pt x="61" y="115"/>
                  </a:lnTo>
                  <a:lnTo>
                    <a:pt x="55" y="123"/>
                  </a:lnTo>
                  <a:lnTo>
                    <a:pt x="22" y="161"/>
                  </a:lnTo>
                  <a:lnTo>
                    <a:pt x="15" y="179"/>
                  </a:lnTo>
                  <a:lnTo>
                    <a:pt x="23" y="208"/>
                  </a:lnTo>
                  <a:lnTo>
                    <a:pt x="49" y="228"/>
                  </a:lnTo>
                  <a:lnTo>
                    <a:pt x="83" y="211"/>
                  </a:lnTo>
                  <a:lnTo>
                    <a:pt x="112" y="207"/>
                  </a:lnTo>
                  <a:lnTo>
                    <a:pt x="137" y="165"/>
                  </a:lnTo>
                  <a:lnTo>
                    <a:pt x="119" y="120"/>
                  </a:lnTo>
                  <a:lnTo>
                    <a:pt x="100" y="76"/>
                  </a:lnTo>
                  <a:lnTo>
                    <a:pt x="103" y="49"/>
                  </a:lnTo>
                  <a:lnTo>
                    <a:pt x="91" y="46"/>
                  </a:lnTo>
                  <a:lnTo>
                    <a:pt x="89" y="26"/>
                  </a:lnTo>
                  <a:lnTo>
                    <a:pt x="73" y="0"/>
                  </a:lnTo>
                  <a:lnTo>
                    <a:pt x="56" y="12"/>
                  </a:lnTo>
                  <a:lnTo>
                    <a:pt x="49" y="41"/>
                  </a:lnTo>
                  <a:lnTo>
                    <a:pt x="31" y="29"/>
                  </a:lnTo>
                  <a:lnTo>
                    <a:pt x="5" y="22"/>
                  </a:lnTo>
                  <a:lnTo>
                    <a:pt x="0" y="29"/>
                  </a:lnTo>
                  <a:lnTo>
                    <a:pt x="10" y="38"/>
                  </a:lnTo>
                  <a:lnTo>
                    <a:pt x="27" y="38"/>
                  </a:lnTo>
                  <a:lnTo>
                    <a:pt x="41" y="62"/>
                  </a:lnTo>
                  <a:lnTo>
                    <a:pt x="44" y="98"/>
                  </a:lnTo>
                  <a:close/>
                </a:path>
              </a:pathLst>
            </a:custGeom>
            <a:grpFill/>
            <a:ln>
              <a:noFill/>
            </a:ln>
          </p:spPr>
          <p:txBody>
            <a:bodyPr/>
            <a:lstStyle/>
            <a:p>
              <a:endParaRPr lang="en-US" sz="1200"/>
            </a:p>
          </p:txBody>
        </p:sp>
        <p:sp>
          <p:nvSpPr>
            <p:cNvPr id="1049646" name="Freeform 292"/>
            <p:cNvSpPr/>
            <p:nvPr/>
          </p:nvSpPr>
          <p:spPr bwMode="gray">
            <a:xfrm>
              <a:off x="6634164" y="3360842"/>
              <a:ext cx="55960" cy="47625"/>
            </a:xfrm>
            <a:custGeom>
              <a:avLst/>
              <a:gdLst>
                <a:gd name="T0" fmla="*/ 2147483646 w 47"/>
                <a:gd name="T1" fmla="*/ 2147483646 h 40"/>
                <a:gd name="T2" fmla="*/ 0 w 47"/>
                <a:gd name="T3" fmla="*/ 0 h 40"/>
                <a:gd name="T4" fmla="*/ 0 w 47"/>
                <a:gd name="T5" fmla="*/ 2147483646 h 40"/>
                <a:gd name="T6" fmla="*/ 2147483646 w 47"/>
                <a:gd name="T7" fmla="*/ 2147483646 h 40"/>
                <a:gd name="T8" fmla="*/ 2147483646 w 47"/>
                <a:gd name="T9" fmla="*/ 2147483646 h 40"/>
                <a:gd name="T10" fmla="*/ 2147483646 w 47"/>
                <a:gd name="T11" fmla="*/ 2147483646 h 40"/>
                <a:gd name="T12" fmla="*/ 2147483646 w 47"/>
                <a:gd name="T13" fmla="*/ 2147483646 h 40"/>
                <a:gd name="T14" fmla="*/ 2147483646 w 47"/>
                <a:gd name="T15" fmla="*/ 2147483646 h 40"/>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40"/>
                <a:gd name="T26" fmla="*/ 47 w 47"/>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40">
                  <a:moveTo>
                    <a:pt x="35" y="5"/>
                  </a:moveTo>
                  <a:lnTo>
                    <a:pt x="0" y="0"/>
                  </a:lnTo>
                  <a:lnTo>
                    <a:pt x="0" y="20"/>
                  </a:lnTo>
                  <a:lnTo>
                    <a:pt x="34" y="40"/>
                  </a:lnTo>
                  <a:lnTo>
                    <a:pt x="47" y="37"/>
                  </a:lnTo>
                  <a:lnTo>
                    <a:pt x="47" y="21"/>
                  </a:lnTo>
                  <a:lnTo>
                    <a:pt x="35" y="5"/>
                  </a:lnTo>
                  <a:close/>
                </a:path>
              </a:pathLst>
            </a:custGeom>
            <a:grpFill/>
            <a:ln>
              <a:noFill/>
            </a:ln>
          </p:spPr>
          <p:txBody>
            <a:bodyPr/>
            <a:lstStyle/>
            <a:p>
              <a:endParaRPr lang="en-US" sz="1200"/>
            </a:p>
          </p:txBody>
        </p:sp>
        <p:sp>
          <p:nvSpPr>
            <p:cNvPr id="1049647" name="Freeform 293"/>
            <p:cNvSpPr/>
            <p:nvPr/>
          </p:nvSpPr>
          <p:spPr bwMode="gray">
            <a:xfrm>
              <a:off x="6590110" y="3344174"/>
              <a:ext cx="19050" cy="11906"/>
            </a:xfrm>
            <a:custGeom>
              <a:avLst/>
              <a:gdLst>
                <a:gd name="T0" fmla="*/ 2147483646 w 16"/>
                <a:gd name="T1" fmla="*/ 0 h 10"/>
                <a:gd name="T2" fmla="*/ 2147483646 w 16"/>
                <a:gd name="T3" fmla="*/ 0 h 10"/>
                <a:gd name="T4" fmla="*/ 0 w 16"/>
                <a:gd name="T5" fmla="*/ 2147483646 h 10"/>
                <a:gd name="T6" fmla="*/ 2147483646 w 16"/>
                <a:gd name="T7" fmla="*/ 2147483646 h 10"/>
                <a:gd name="T8" fmla="*/ 2147483646 w 16"/>
                <a:gd name="T9" fmla="*/ 2147483646 h 10"/>
                <a:gd name="T10" fmla="*/ 2147483646 w 16"/>
                <a:gd name="T11" fmla="*/ 2147483646 h 10"/>
                <a:gd name="T12" fmla="*/ 2147483646 w 16"/>
                <a:gd name="T13" fmla="*/ 0 h 10"/>
                <a:gd name="T14" fmla="*/ 2147483646 w 16"/>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10"/>
                <a:gd name="T26" fmla="*/ 16 w 16"/>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10">
                  <a:moveTo>
                    <a:pt x="13" y="0"/>
                  </a:moveTo>
                  <a:lnTo>
                    <a:pt x="5" y="0"/>
                  </a:lnTo>
                  <a:lnTo>
                    <a:pt x="0" y="5"/>
                  </a:lnTo>
                  <a:lnTo>
                    <a:pt x="4" y="10"/>
                  </a:lnTo>
                  <a:lnTo>
                    <a:pt x="12" y="10"/>
                  </a:lnTo>
                  <a:lnTo>
                    <a:pt x="16" y="4"/>
                  </a:lnTo>
                  <a:lnTo>
                    <a:pt x="13" y="0"/>
                  </a:lnTo>
                  <a:close/>
                </a:path>
              </a:pathLst>
            </a:custGeom>
            <a:grpFill/>
            <a:ln>
              <a:noFill/>
            </a:ln>
          </p:spPr>
          <p:txBody>
            <a:bodyPr/>
            <a:lstStyle/>
            <a:p>
              <a:endParaRPr lang="en-US" sz="1200"/>
            </a:p>
          </p:txBody>
        </p:sp>
        <p:sp>
          <p:nvSpPr>
            <p:cNvPr id="1049648" name="Freeform 294"/>
            <p:cNvSpPr/>
            <p:nvPr/>
          </p:nvSpPr>
          <p:spPr bwMode="gray">
            <a:xfrm>
              <a:off x="6578204" y="3367985"/>
              <a:ext cx="36909" cy="33338"/>
            </a:xfrm>
            <a:custGeom>
              <a:avLst/>
              <a:gdLst>
                <a:gd name="T0" fmla="*/ 2147483646 w 31"/>
                <a:gd name="T1" fmla="*/ 2147483646 h 28"/>
                <a:gd name="T2" fmla="*/ 2147483646 w 31"/>
                <a:gd name="T3" fmla="*/ 0 h 28"/>
                <a:gd name="T4" fmla="*/ 0 w 31"/>
                <a:gd name="T5" fmla="*/ 2147483646 h 28"/>
                <a:gd name="T6" fmla="*/ 0 w 31"/>
                <a:gd name="T7" fmla="*/ 2147483646 h 28"/>
                <a:gd name="T8" fmla="*/ 2147483646 w 31"/>
                <a:gd name="T9" fmla="*/ 2147483646 h 28"/>
                <a:gd name="T10" fmla="*/ 2147483646 w 31"/>
                <a:gd name="T11" fmla="*/ 2147483646 h 28"/>
                <a:gd name="T12" fmla="*/ 2147483646 w 31"/>
                <a:gd name="T13" fmla="*/ 2147483646 h 28"/>
                <a:gd name="T14" fmla="*/ 2147483646 w 31"/>
                <a:gd name="T15" fmla="*/ 2147483646 h 28"/>
                <a:gd name="T16" fmla="*/ 2147483646 w 31"/>
                <a:gd name="T17" fmla="*/ 2147483646 h 28"/>
                <a:gd name="T18" fmla="*/ 2147483646 w 31"/>
                <a:gd name="T19" fmla="*/ 2147483646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28"/>
                <a:gd name="T32" fmla="*/ 31 w 31"/>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28">
                  <a:moveTo>
                    <a:pt x="22" y="2"/>
                  </a:moveTo>
                  <a:lnTo>
                    <a:pt x="14" y="0"/>
                  </a:lnTo>
                  <a:lnTo>
                    <a:pt x="0" y="17"/>
                  </a:lnTo>
                  <a:lnTo>
                    <a:pt x="0" y="25"/>
                  </a:lnTo>
                  <a:lnTo>
                    <a:pt x="5" y="27"/>
                  </a:lnTo>
                  <a:lnTo>
                    <a:pt x="14" y="28"/>
                  </a:lnTo>
                  <a:lnTo>
                    <a:pt x="30" y="15"/>
                  </a:lnTo>
                  <a:lnTo>
                    <a:pt x="31" y="11"/>
                  </a:lnTo>
                  <a:lnTo>
                    <a:pt x="22" y="2"/>
                  </a:lnTo>
                  <a:close/>
                </a:path>
              </a:pathLst>
            </a:custGeom>
            <a:grpFill/>
            <a:ln>
              <a:noFill/>
            </a:ln>
          </p:spPr>
          <p:txBody>
            <a:bodyPr/>
            <a:lstStyle/>
            <a:p>
              <a:endParaRPr lang="en-US" sz="1200"/>
            </a:p>
          </p:txBody>
        </p:sp>
        <p:sp>
          <p:nvSpPr>
            <p:cNvPr id="1049649" name="Freeform 295"/>
            <p:cNvSpPr/>
            <p:nvPr/>
          </p:nvSpPr>
          <p:spPr bwMode="gray">
            <a:xfrm>
              <a:off x="6574631" y="3387037"/>
              <a:ext cx="96441" cy="69056"/>
            </a:xfrm>
            <a:custGeom>
              <a:avLst/>
              <a:gdLst>
                <a:gd name="T0" fmla="*/ 2147483646 w 81"/>
                <a:gd name="T1" fmla="*/ 2147483646 h 58"/>
                <a:gd name="T2" fmla="*/ 2147483646 w 81"/>
                <a:gd name="T3" fmla="*/ 0 h 58"/>
                <a:gd name="T4" fmla="*/ 2147483646 w 81"/>
                <a:gd name="T5" fmla="*/ 2147483646 h 58"/>
                <a:gd name="T6" fmla="*/ 2147483646 w 81"/>
                <a:gd name="T7" fmla="*/ 2147483646 h 58"/>
                <a:gd name="T8" fmla="*/ 2147483646 w 81"/>
                <a:gd name="T9" fmla="*/ 2147483646 h 58"/>
                <a:gd name="T10" fmla="*/ 0 w 81"/>
                <a:gd name="T11" fmla="*/ 2147483646 h 58"/>
                <a:gd name="T12" fmla="*/ 2147483646 w 81"/>
                <a:gd name="T13" fmla="*/ 2147483646 h 58"/>
                <a:gd name="T14" fmla="*/ 2147483646 w 81"/>
                <a:gd name="T15" fmla="*/ 2147483646 h 58"/>
                <a:gd name="T16" fmla="*/ 2147483646 w 81"/>
                <a:gd name="T17" fmla="*/ 2147483646 h 58"/>
                <a:gd name="T18" fmla="*/ 2147483646 w 81"/>
                <a:gd name="T19" fmla="*/ 2147483646 h 58"/>
                <a:gd name="T20" fmla="*/ 2147483646 w 81"/>
                <a:gd name="T21" fmla="*/ 2147483646 h 58"/>
                <a:gd name="T22" fmla="*/ 2147483646 w 81"/>
                <a:gd name="T23" fmla="*/ 2147483646 h 58"/>
                <a:gd name="T24" fmla="*/ 2147483646 w 81"/>
                <a:gd name="T25" fmla="*/ 2147483646 h 58"/>
                <a:gd name="T26" fmla="*/ 2147483646 w 81"/>
                <a:gd name="T27" fmla="*/ 2147483646 h 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
                <a:gd name="T43" fmla="*/ 0 h 58"/>
                <a:gd name="T44" fmla="*/ 81 w 81"/>
                <a:gd name="T45" fmla="*/ 58 h 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 h="58">
                  <a:moveTo>
                    <a:pt x="47" y="1"/>
                  </a:moveTo>
                  <a:lnTo>
                    <a:pt x="35" y="0"/>
                  </a:lnTo>
                  <a:lnTo>
                    <a:pt x="21" y="16"/>
                  </a:lnTo>
                  <a:lnTo>
                    <a:pt x="8" y="16"/>
                  </a:lnTo>
                  <a:lnTo>
                    <a:pt x="8" y="34"/>
                  </a:lnTo>
                  <a:lnTo>
                    <a:pt x="0" y="48"/>
                  </a:lnTo>
                  <a:lnTo>
                    <a:pt x="29" y="48"/>
                  </a:lnTo>
                  <a:lnTo>
                    <a:pt x="37" y="47"/>
                  </a:lnTo>
                  <a:lnTo>
                    <a:pt x="44" y="58"/>
                  </a:lnTo>
                  <a:lnTo>
                    <a:pt x="63" y="56"/>
                  </a:lnTo>
                  <a:lnTo>
                    <a:pt x="81" y="34"/>
                  </a:lnTo>
                  <a:lnTo>
                    <a:pt x="80" y="21"/>
                  </a:lnTo>
                  <a:lnTo>
                    <a:pt x="47" y="1"/>
                  </a:lnTo>
                  <a:close/>
                </a:path>
              </a:pathLst>
            </a:custGeom>
            <a:grpFill/>
            <a:ln>
              <a:noFill/>
            </a:ln>
          </p:spPr>
          <p:txBody>
            <a:bodyPr/>
            <a:lstStyle/>
            <a:p>
              <a:endParaRPr lang="en-US" sz="1200"/>
            </a:p>
          </p:txBody>
        </p:sp>
        <p:sp>
          <p:nvSpPr>
            <p:cNvPr id="1049650" name="Freeform 296"/>
            <p:cNvSpPr/>
            <p:nvPr/>
          </p:nvSpPr>
          <p:spPr bwMode="gray">
            <a:xfrm>
              <a:off x="6629401" y="3407277"/>
              <a:ext cx="132160" cy="101203"/>
            </a:xfrm>
            <a:custGeom>
              <a:avLst/>
              <a:gdLst>
                <a:gd name="T0" fmla="*/ 0 w 111"/>
                <a:gd name="T1" fmla="*/ 2147483646 h 85"/>
                <a:gd name="T2" fmla="*/ 2147483646 w 111"/>
                <a:gd name="T3" fmla="*/ 2147483646 h 85"/>
                <a:gd name="T4" fmla="*/ 2147483646 w 111"/>
                <a:gd name="T5" fmla="*/ 2147483646 h 85"/>
                <a:gd name="T6" fmla="*/ 2147483646 w 111"/>
                <a:gd name="T7" fmla="*/ 2147483646 h 85"/>
                <a:gd name="T8" fmla="*/ 2147483646 w 111"/>
                <a:gd name="T9" fmla="*/ 2147483646 h 85"/>
                <a:gd name="T10" fmla="*/ 2147483646 w 111"/>
                <a:gd name="T11" fmla="*/ 2147483646 h 85"/>
                <a:gd name="T12" fmla="*/ 2147483646 w 111"/>
                <a:gd name="T13" fmla="*/ 2147483646 h 85"/>
                <a:gd name="T14" fmla="*/ 2147483646 w 111"/>
                <a:gd name="T15" fmla="*/ 2147483646 h 85"/>
                <a:gd name="T16" fmla="*/ 2147483646 w 111"/>
                <a:gd name="T17" fmla="*/ 2147483646 h 85"/>
                <a:gd name="T18" fmla="*/ 2147483646 w 111"/>
                <a:gd name="T19" fmla="*/ 2147483646 h 85"/>
                <a:gd name="T20" fmla="*/ 2147483646 w 111"/>
                <a:gd name="T21" fmla="*/ 2147483646 h 85"/>
                <a:gd name="T22" fmla="*/ 2147483646 w 111"/>
                <a:gd name="T23" fmla="*/ 2147483646 h 85"/>
                <a:gd name="T24" fmla="*/ 2147483646 w 111"/>
                <a:gd name="T25" fmla="*/ 2147483646 h 85"/>
                <a:gd name="T26" fmla="*/ 2147483646 w 111"/>
                <a:gd name="T27" fmla="*/ 2147483646 h 85"/>
                <a:gd name="T28" fmla="*/ 2147483646 w 111"/>
                <a:gd name="T29" fmla="*/ 0 h 85"/>
                <a:gd name="T30" fmla="*/ 2147483646 w 111"/>
                <a:gd name="T31" fmla="*/ 2147483646 h 85"/>
                <a:gd name="T32" fmla="*/ 2147483646 w 111"/>
                <a:gd name="T33" fmla="*/ 2147483646 h 85"/>
                <a:gd name="T34" fmla="*/ 2147483646 w 111"/>
                <a:gd name="T35" fmla="*/ 2147483646 h 85"/>
                <a:gd name="T36" fmla="*/ 0 w 111"/>
                <a:gd name="T37" fmla="*/ 2147483646 h 85"/>
                <a:gd name="T38" fmla="*/ 0 w 111"/>
                <a:gd name="T39" fmla="*/ 2147483646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1"/>
                <a:gd name="T61" fmla="*/ 0 h 85"/>
                <a:gd name="T62" fmla="*/ 111 w 111"/>
                <a:gd name="T63" fmla="*/ 85 h 8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1" h="85">
                  <a:moveTo>
                    <a:pt x="0" y="45"/>
                  </a:moveTo>
                  <a:lnTo>
                    <a:pt x="8" y="58"/>
                  </a:lnTo>
                  <a:lnTo>
                    <a:pt x="5" y="68"/>
                  </a:lnTo>
                  <a:lnTo>
                    <a:pt x="5" y="76"/>
                  </a:lnTo>
                  <a:lnTo>
                    <a:pt x="9" y="85"/>
                  </a:lnTo>
                  <a:lnTo>
                    <a:pt x="25" y="76"/>
                  </a:lnTo>
                  <a:lnTo>
                    <a:pt x="44" y="77"/>
                  </a:lnTo>
                  <a:lnTo>
                    <a:pt x="59" y="82"/>
                  </a:lnTo>
                  <a:lnTo>
                    <a:pt x="95" y="82"/>
                  </a:lnTo>
                  <a:lnTo>
                    <a:pt x="106" y="58"/>
                  </a:lnTo>
                  <a:lnTo>
                    <a:pt x="111" y="48"/>
                  </a:lnTo>
                  <a:lnTo>
                    <a:pt x="111" y="42"/>
                  </a:lnTo>
                  <a:lnTo>
                    <a:pt x="89" y="11"/>
                  </a:lnTo>
                  <a:lnTo>
                    <a:pt x="69" y="3"/>
                  </a:lnTo>
                  <a:lnTo>
                    <a:pt x="53" y="0"/>
                  </a:lnTo>
                  <a:lnTo>
                    <a:pt x="39" y="5"/>
                  </a:lnTo>
                  <a:lnTo>
                    <a:pt x="39" y="20"/>
                  </a:lnTo>
                  <a:lnTo>
                    <a:pt x="19" y="45"/>
                  </a:lnTo>
                  <a:lnTo>
                    <a:pt x="0" y="45"/>
                  </a:lnTo>
                  <a:close/>
                </a:path>
              </a:pathLst>
            </a:custGeom>
            <a:grpFill/>
            <a:ln>
              <a:noFill/>
            </a:ln>
          </p:spPr>
          <p:txBody>
            <a:bodyPr/>
            <a:lstStyle/>
            <a:p>
              <a:endParaRPr lang="en-US" sz="1200"/>
            </a:p>
          </p:txBody>
        </p:sp>
        <p:sp>
          <p:nvSpPr>
            <p:cNvPr id="1049651" name="Freeform 297"/>
            <p:cNvSpPr/>
            <p:nvPr/>
          </p:nvSpPr>
          <p:spPr bwMode="gray">
            <a:xfrm>
              <a:off x="6494860" y="3437043"/>
              <a:ext cx="146447" cy="130969"/>
            </a:xfrm>
            <a:custGeom>
              <a:avLst/>
              <a:gdLst>
                <a:gd name="T0" fmla="*/ 2147483646 w 123"/>
                <a:gd name="T1" fmla="*/ 2147483646 h 110"/>
                <a:gd name="T2" fmla="*/ 2147483646 w 123"/>
                <a:gd name="T3" fmla="*/ 2147483646 h 110"/>
                <a:gd name="T4" fmla="*/ 2147483646 w 123"/>
                <a:gd name="T5" fmla="*/ 2147483646 h 110"/>
                <a:gd name="T6" fmla="*/ 2147483646 w 123"/>
                <a:gd name="T7" fmla="*/ 2147483646 h 110"/>
                <a:gd name="T8" fmla="*/ 2147483646 w 123"/>
                <a:gd name="T9" fmla="*/ 2147483646 h 110"/>
                <a:gd name="T10" fmla="*/ 2147483646 w 123"/>
                <a:gd name="T11" fmla="*/ 2147483646 h 110"/>
                <a:gd name="T12" fmla="*/ 2147483646 w 123"/>
                <a:gd name="T13" fmla="*/ 2147483646 h 110"/>
                <a:gd name="T14" fmla="*/ 2147483646 w 123"/>
                <a:gd name="T15" fmla="*/ 2147483646 h 110"/>
                <a:gd name="T16" fmla="*/ 2147483646 w 123"/>
                <a:gd name="T17" fmla="*/ 2147483646 h 110"/>
                <a:gd name="T18" fmla="*/ 2147483646 w 123"/>
                <a:gd name="T19" fmla="*/ 2147483646 h 110"/>
                <a:gd name="T20" fmla="*/ 2147483646 w 123"/>
                <a:gd name="T21" fmla="*/ 2147483646 h 110"/>
                <a:gd name="T22" fmla="*/ 2147483646 w 123"/>
                <a:gd name="T23" fmla="*/ 2147483646 h 110"/>
                <a:gd name="T24" fmla="*/ 2147483646 w 123"/>
                <a:gd name="T25" fmla="*/ 2147483646 h 110"/>
                <a:gd name="T26" fmla="*/ 0 w 123"/>
                <a:gd name="T27" fmla="*/ 2147483646 h 110"/>
                <a:gd name="T28" fmla="*/ 2147483646 w 123"/>
                <a:gd name="T29" fmla="*/ 2147483646 h 110"/>
                <a:gd name="T30" fmla="*/ 2147483646 w 123"/>
                <a:gd name="T31" fmla="*/ 2147483646 h 110"/>
                <a:gd name="T32" fmla="*/ 2147483646 w 123"/>
                <a:gd name="T33" fmla="*/ 0 h 110"/>
                <a:gd name="T34" fmla="*/ 2147483646 w 123"/>
                <a:gd name="T35" fmla="*/ 2147483646 h 110"/>
                <a:gd name="T36" fmla="*/ 2147483646 w 123"/>
                <a:gd name="T37" fmla="*/ 2147483646 h 110"/>
                <a:gd name="T38" fmla="*/ 2147483646 w 123"/>
                <a:gd name="T39" fmla="*/ 2147483646 h 110"/>
                <a:gd name="T40" fmla="*/ 2147483646 w 123"/>
                <a:gd name="T41" fmla="*/ 2147483646 h 110"/>
                <a:gd name="T42" fmla="*/ 2147483646 w 123"/>
                <a:gd name="T43" fmla="*/ 2147483646 h 110"/>
                <a:gd name="T44" fmla="*/ 2147483646 w 123"/>
                <a:gd name="T45" fmla="*/ 2147483646 h 110"/>
                <a:gd name="T46" fmla="*/ 2147483646 w 123"/>
                <a:gd name="T47" fmla="*/ 2147483646 h 110"/>
                <a:gd name="T48" fmla="*/ 2147483646 w 123"/>
                <a:gd name="T49" fmla="*/ 2147483646 h 110"/>
                <a:gd name="T50" fmla="*/ 2147483646 w 123"/>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3"/>
                <a:gd name="T79" fmla="*/ 0 h 110"/>
                <a:gd name="T80" fmla="*/ 123 w 123"/>
                <a:gd name="T81" fmla="*/ 110 h 11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3" h="110">
                  <a:moveTo>
                    <a:pt x="118" y="64"/>
                  </a:moveTo>
                  <a:lnTo>
                    <a:pt x="122" y="72"/>
                  </a:lnTo>
                  <a:lnTo>
                    <a:pt x="123" y="81"/>
                  </a:lnTo>
                  <a:lnTo>
                    <a:pt x="119" y="89"/>
                  </a:lnTo>
                  <a:lnTo>
                    <a:pt x="111" y="106"/>
                  </a:lnTo>
                  <a:lnTo>
                    <a:pt x="104" y="108"/>
                  </a:lnTo>
                  <a:lnTo>
                    <a:pt x="94" y="104"/>
                  </a:lnTo>
                  <a:lnTo>
                    <a:pt x="89" y="104"/>
                  </a:lnTo>
                  <a:lnTo>
                    <a:pt x="76" y="110"/>
                  </a:lnTo>
                  <a:lnTo>
                    <a:pt x="60" y="106"/>
                  </a:lnTo>
                  <a:lnTo>
                    <a:pt x="36" y="87"/>
                  </a:lnTo>
                  <a:lnTo>
                    <a:pt x="12" y="74"/>
                  </a:lnTo>
                  <a:lnTo>
                    <a:pt x="3" y="60"/>
                  </a:lnTo>
                  <a:lnTo>
                    <a:pt x="0" y="25"/>
                  </a:lnTo>
                  <a:lnTo>
                    <a:pt x="20" y="9"/>
                  </a:lnTo>
                  <a:lnTo>
                    <a:pt x="43" y="1"/>
                  </a:lnTo>
                  <a:lnTo>
                    <a:pt x="53" y="0"/>
                  </a:lnTo>
                  <a:lnTo>
                    <a:pt x="50" y="8"/>
                  </a:lnTo>
                  <a:lnTo>
                    <a:pt x="51" y="10"/>
                  </a:lnTo>
                  <a:lnTo>
                    <a:pt x="93" y="10"/>
                  </a:lnTo>
                  <a:lnTo>
                    <a:pt x="102" y="10"/>
                  </a:lnTo>
                  <a:lnTo>
                    <a:pt x="117" y="33"/>
                  </a:lnTo>
                  <a:lnTo>
                    <a:pt x="113" y="42"/>
                  </a:lnTo>
                  <a:lnTo>
                    <a:pt x="115" y="54"/>
                  </a:lnTo>
                  <a:lnTo>
                    <a:pt x="118" y="64"/>
                  </a:lnTo>
                  <a:close/>
                </a:path>
              </a:pathLst>
            </a:custGeom>
            <a:grpFill/>
            <a:ln>
              <a:noFill/>
            </a:ln>
          </p:spPr>
          <p:txBody>
            <a:bodyPr/>
            <a:lstStyle/>
            <a:p>
              <a:endParaRPr lang="en-US" sz="1200"/>
            </a:p>
          </p:txBody>
        </p:sp>
        <p:sp>
          <p:nvSpPr>
            <p:cNvPr id="1049652" name="Freeform 298"/>
            <p:cNvSpPr/>
            <p:nvPr/>
          </p:nvSpPr>
          <p:spPr bwMode="gray">
            <a:xfrm>
              <a:off x="6129338" y="3693026"/>
              <a:ext cx="191691" cy="157163"/>
            </a:xfrm>
            <a:custGeom>
              <a:avLst/>
              <a:gdLst>
                <a:gd name="T0" fmla="*/ 2147483646 w 161"/>
                <a:gd name="T1" fmla="*/ 2147483646 h 132"/>
                <a:gd name="T2" fmla="*/ 2147483646 w 161"/>
                <a:gd name="T3" fmla="*/ 2147483646 h 132"/>
                <a:gd name="T4" fmla="*/ 2147483646 w 161"/>
                <a:gd name="T5" fmla="*/ 0 h 132"/>
                <a:gd name="T6" fmla="*/ 2147483646 w 161"/>
                <a:gd name="T7" fmla="*/ 2147483646 h 132"/>
                <a:gd name="T8" fmla="*/ 0 w 161"/>
                <a:gd name="T9" fmla="*/ 2147483646 h 132"/>
                <a:gd name="T10" fmla="*/ 2147483646 w 161"/>
                <a:gd name="T11" fmla="*/ 2147483646 h 132"/>
                <a:gd name="T12" fmla="*/ 2147483646 w 161"/>
                <a:gd name="T13" fmla="*/ 2147483646 h 132"/>
                <a:gd name="T14" fmla="*/ 2147483646 w 161"/>
                <a:gd name="T15" fmla="*/ 2147483646 h 132"/>
                <a:gd name="T16" fmla="*/ 2147483646 w 161"/>
                <a:gd name="T17" fmla="*/ 2147483646 h 132"/>
                <a:gd name="T18" fmla="*/ 2147483646 w 161"/>
                <a:gd name="T19" fmla="*/ 2147483646 h 132"/>
                <a:gd name="T20" fmla="*/ 2147483646 w 161"/>
                <a:gd name="T21" fmla="*/ 2147483646 h 132"/>
                <a:gd name="T22" fmla="*/ 2147483646 w 161"/>
                <a:gd name="T23" fmla="*/ 2147483646 h 132"/>
                <a:gd name="T24" fmla="*/ 2147483646 w 161"/>
                <a:gd name="T25" fmla="*/ 2147483646 h 132"/>
                <a:gd name="T26" fmla="*/ 2147483646 w 161"/>
                <a:gd name="T27" fmla="*/ 2147483646 h 132"/>
                <a:gd name="T28" fmla="*/ 2147483646 w 161"/>
                <a:gd name="T29" fmla="*/ 2147483646 h 132"/>
                <a:gd name="T30" fmla="*/ 2147483646 w 161"/>
                <a:gd name="T31" fmla="*/ 2147483646 h 132"/>
                <a:gd name="T32" fmla="*/ 2147483646 w 161"/>
                <a:gd name="T33" fmla="*/ 2147483646 h 132"/>
                <a:gd name="T34" fmla="*/ 2147483646 w 161"/>
                <a:gd name="T35" fmla="*/ 2147483646 h 132"/>
                <a:gd name="T36" fmla="*/ 2147483646 w 161"/>
                <a:gd name="T37" fmla="*/ 2147483646 h 132"/>
                <a:gd name="T38" fmla="*/ 2147483646 w 161"/>
                <a:gd name="T39" fmla="*/ 2147483646 h 1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1"/>
                <a:gd name="T61" fmla="*/ 0 h 132"/>
                <a:gd name="T62" fmla="*/ 161 w 161"/>
                <a:gd name="T63" fmla="*/ 132 h 1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1" h="132">
                  <a:moveTo>
                    <a:pt x="94" y="7"/>
                  </a:moveTo>
                  <a:lnTo>
                    <a:pt x="28" y="7"/>
                  </a:lnTo>
                  <a:lnTo>
                    <a:pt x="15" y="0"/>
                  </a:lnTo>
                  <a:lnTo>
                    <a:pt x="8" y="2"/>
                  </a:lnTo>
                  <a:lnTo>
                    <a:pt x="0" y="17"/>
                  </a:lnTo>
                  <a:lnTo>
                    <a:pt x="3" y="34"/>
                  </a:lnTo>
                  <a:lnTo>
                    <a:pt x="29" y="37"/>
                  </a:lnTo>
                  <a:lnTo>
                    <a:pt x="32" y="47"/>
                  </a:lnTo>
                  <a:lnTo>
                    <a:pt x="21" y="110"/>
                  </a:lnTo>
                  <a:lnTo>
                    <a:pt x="21" y="121"/>
                  </a:lnTo>
                  <a:lnTo>
                    <a:pt x="39" y="131"/>
                  </a:lnTo>
                  <a:lnTo>
                    <a:pt x="60" y="132"/>
                  </a:lnTo>
                  <a:lnTo>
                    <a:pt x="102" y="122"/>
                  </a:lnTo>
                  <a:lnTo>
                    <a:pt x="122" y="96"/>
                  </a:lnTo>
                  <a:lnTo>
                    <a:pt x="123" y="70"/>
                  </a:lnTo>
                  <a:lnTo>
                    <a:pt x="158" y="37"/>
                  </a:lnTo>
                  <a:lnTo>
                    <a:pt x="161" y="23"/>
                  </a:lnTo>
                  <a:lnTo>
                    <a:pt x="127" y="23"/>
                  </a:lnTo>
                  <a:lnTo>
                    <a:pt x="94" y="7"/>
                  </a:lnTo>
                  <a:close/>
                </a:path>
              </a:pathLst>
            </a:custGeom>
            <a:grpFill/>
            <a:ln>
              <a:noFill/>
            </a:ln>
          </p:spPr>
          <p:txBody>
            <a:bodyPr/>
            <a:lstStyle/>
            <a:p>
              <a:endParaRPr lang="en-US" sz="1200"/>
            </a:p>
          </p:txBody>
        </p:sp>
        <p:sp>
          <p:nvSpPr>
            <p:cNvPr id="1049653" name="Freeform 299"/>
            <p:cNvSpPr/>
            <p:nvPr/>
          </p:nvSpPr>
          <p:spPr bwMode="gray">
            <a:xfrm>
              <a:off x="6118623" y="3740652"/>
              <a:ext cx="44053" cy="101203"/>
            </a:xfrm>
            <a:custGeom>
              <a:avLst/>
              <a:gdLst>
                <a:gd name="T0" fmla="*/ 2147483646 w 37"/>
                <a:gd name="T1" fmla="*/ 0 h 85"/>
                <a:gd name="T2" fmla="*/ 2147483646 w 37"/>
                <a:gd name="T3" fmla="*/ 2147483646 h 85"/>
                <a:gd name="T4" fmla="*/ 0 w 37"/>
                <a:gd name="T5" fmla="*/ 2147483646 h 85"/>
                <a:gd name="T6" fmla="*/ 2147483646 w 37"/>
                <a:gd name="T7" fmla="*/ 2147483646 h 85"/>
                <a:gd name="T8" fmla="*/ 2147483646 w 37"/>
                <a:gd name="T9" fmla="*/ 2147483646 h 85"/>
                <a:gd name="T10" fmla="*/ 2147483646 w 37"/>
                <a:gd name="T11" fmla="*/ 2147483646 h 85"/>
                <a:gd name="T12" fmla="*/ 2147483646 w 37"/>
                <a:gd name="T13" fmla="*/ 2147483646 h 85"/>
                <a:gd name="T14" fmla="*/ 2147483646 w 37"/>
                <a:gd name="T15" fmla="*/ 2147483646 h 85"/>
                <a:gd name="T16" fmla="*/ 2147483646 w 37"/>
                <a:gd name="T17" fmla="*/ 2147483646 h 85"/>
                <a:gd name="T18" fmla="*/ 2147483646 w 37"/>
                <a:gd name="T19" fmla="*/ 2147483646 h 85"/>
                <a:gd name="T20" fmla="*/ 2147483646 w 37"/>
                <a:gd name="T21" fmla="*/ 2147483646 h 85"/>
                <a:gd name="T22" fmla="*/ 2147483646 w 37"/>
                <a:gd name="T23" fmla="*/ 0 h 85"/>
                <a:gd name="T24" fmla="*/ 2147483646 w 37"/>
                <a:gd name="T25" fmla="*/ 0 h 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
                <a:gd name="T40" fmla="*/ 0 h 85"/>
                <a:gd name="T41" fmla="*/ 37 w 37"/>
                <a:gd name="T42" fmla="*/ 85 h 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 h="85">
                  <a:moveTo>
                    <a:pt x="13" y="0"/>
                  </a:moveTo>
                  <a:lnTo>
                    <a:pt x="9" y="44"/>
                  </a:lnTo>
                  <a:lnTo>
                    <a:pt x="0" y="53"/>
                  </a:lnTo>
                  <a:lnTo>
                    <a:pt x="1" y="58"/>
                  </a:lnTo>
                  <a:lnTo>
                    <a:pt x="8" y="69"/>
                  </a:lnTo>
                  <a:lnTo>
                    <a:pt x="3" y="82"/>
                  </a:lnTo>
                  <a:lnTo>
                    <a:pt x="11" y="85"/>
                  </a:lnTo>
                  <a:lnTo>
                    <a:pt x="26" y="82"/>
                  </a:lnTo>
                  <a:lnTo>
                    <a:pt x="25" y="69"/>
                  </a:lnTo>
                  <a:lnTo>
                    <a:pt x="37" y="9"/>
                  </a:lnTo>
                  <a:lnTo>
                    <a:pt x="34" y="1"/>
                  </a:lnTo>
                  <a:lnTo>
                    <a:pt x="13" y="0"/>
                  </a:lnTo>
                  <a:close/>
                </a:path>
              </a:pathLst>
            </a:custGeom>
            <a:grpFill/>
            <a:ln>
              <a:noFill/>
            </a:ln>
          </p:spPr>
          <p:txBody>
            <a:bodyPr/>
            <a:lstStyle/>
            <a:p>
              <a:endParaRPr lang="en-US" sz="1200"/>
            </a:p>
          </p:txBody>
        </p:sp>
        <p:sp>
          <p:nvSpPr>
            <p:cNvPr id="1049654" name="Freeform 300"/>
            <p:cNvSpPr/>
            <p:nvPr/>
          </p:nvSpPr>
          <p:spPr bwMode="gray">
            <a:xfrm>
              <a:off x="6311505" y="3777562"/>
              <a:ext cx="21431" cy="11906"/>
            </a:xfrm>
            <a:custGeom>
              <a:avLst/>
              <a:gdLst>
                <a:gd name="T0" fmla="*/ 2147483646 w 18"/>
                <a:gd name="T1" fmla="*/ 0 h 10"/>
                <a:gd name="T2" fmla="*/ 0 w 18"/>
                <a:gd name="T3" fmla="*/ 2147483646 h 10"/>
                <a:gd name="T4" fmla="*/ 2147483646 w 18"/>
                <a:gd name="T5" fmla="*/ 2147483646 h 10"/>
                <a:gd name="T6" fmla="*/ 2147483646 w 18"/>
                <a:gd name="T7" fmla="*/ 2147483646 h 10"/>
                <a:gd name="T8" fmla="*/ 2147483646 w 18"/>
                <a:gd name="T9" fmla="*/ 2147483646 h 10"/>
                <a:gd name="T10" fmla="*/ 2147483646 w 18"/>
                <a:gd name="T11" fmla="*/ 0 h 10"/>
                <a:gd name="T12" fmla="*/ 2147483646 w 18"/>
                <a:gd name="T13" fmla="*/ 0 h 10"/>
                <a:gd name="T14" fmla="*/ 0 60000 65536"/>
                <a:gd name="T15" fmla="*/ 0 60000 65536"/>
                <a:gd name="T16" fmla="*/ 0 60000 65536"/>
                <a:gd name="T17" fmla="*/ 0 60000 65536"/>
                <a:gd name="T18" fmla="*/ 0 60000 65536"/>
                <a:gd name="T19" fmla="*/ 0 60000 65536"/>
                <a:gd name="T20" fmla="*/ 0 60000 65536"/>
                <a:gd name="T21" fmla="*/ 0 w 18"/>
                <a:gd name="T22" fmla="*/ 0 h 10"/>
                <a:gd name="T23" fmla="*/ 18 w 1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0">
                  <a:moveTo>
                    <a:pt x="8" y="0"/>
                  </a:moveTo>
                  <a:lnTo>
                    <a:pt x="0" y="3"/>
                  </a:lnTo>
                  <a:lnTo>
                    <a:pt x="1" y="10"/>
                  </a:lnTo>
                  <a:lnTo>
                    <a:pt x="13" y="10"/>
                  </a:lnTo>
                  <a:lnTo>
                    <a:pt x="18" y="4"/>
                  </a:lnTo>
                  <a:lnTo>
                    <a:pt x="8" y="0"/>
                  </a:lnTo>
                  <a:close/>
                </a:path>
              </a:pathLst>
            </a:custGeom>
            <a:grpFill/>
            <a:ln>
              <a:noFill/>
            </a:ln>
          </p:spPr>
          <p:txBody>
            <a:bodyPr/>
            <a:lstStyle/>
            <a:p>
              <a:endParaRPr lang="en-US" sz="1200"/>
            </a:p>
          </p:txBody>
        </p:sp>
        <p:sp>
          <p:nvSpPr>
            <p:cNvPr id="1049655" name="Freeform 301"/>
            <p:cNvSpPr/>
            <p:nvPr/>
          </p:nvSpPr>
          <p:spPr bwMode="gray">
            <a:xfrm>
              <a:off x="6406755" y="3752559"/>
              <a:ext cx="26194" cy="44053"/>
            </a:xfrm>
            <a:custGeom>
              <a:avLst/>
              <a:gdLst>
                <a:gd name="T0" fmla="*/ 2147483646 w 22"/>
                <a:gd name="T1" fmla="*/ 0 h 37"/>
                <a:gd name="T2" fmla="*/ 0 w 22"/>
                <a:gd name="T3" fmla="*/ 2147483646 h 37"/>
                <a:gd name="T4" fmla="*/ 2147483646 w 22"/>
                <a:gd name="T5" fmla="*/ 2147483646 h 37"/>
                <a:gd name="T6" fmla="*/ 2147483646 w 22"/>
                <a:gd name="T7" fmla="*/ 2147483646 h 37"/>
                <a:gd name="T8" fmla="*/ 2147483646 w 22"/>
                <a:gd name="T9" fmla="*/ 2147483646 h 37"/>
                <a:gd name="T10" fmla="*/ 2147483646 w 22"/>
                <a:gd name="T11" fmla="*/ 2147483646 h 37"/>
                <a:gd name="T12" fmla="*/ 2147483646 w 22"/>
                <a:gd name="T13" fmla="*/ 0 h 37"/>
                <a:gd name="T14" fmla="*/ 2147483646 w 22"/>
                <a:gd name="T15" fmla="*/ 0 h 37"/>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37"/>
                <a:gd name="T26" fmla="*/ 22 w 22"/>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37">
                  <a:moveTo>
                    <a:pt x="14" y="0"/>
                  </a:moveTo>
                  <a:lnTo>
                    <a:pt x="0" y="8"/>
                  </a:lnTo>
                  <a:lnTo>
                    <a:pt x="2" y="34"/>
                  </a:lnTo>
                  <a:lnTo>
                    <a:pt x="13" y="37"/>
                  </a:lnTo>
                  <a:lnTo>
                    <a:pt x="22" y="29"/>
                  </a:lnTo>
                  <a:lnTo>
                    <a:pt x="22" y="3"/>
                  </a:lnTo>
                  <a:lnTo>
                    <a:pt x="14" y="0"/>
                  </a:lnTo>
                  <a:close/>
                </a:path>
              </a:pathLst>
            </a:custGeom>
            <a:grpFill/>
            <a:ln>
              <a:noFill/>
            </a:ln>
          </p:spPr>
          <p:txBody>
            <a:bodyPr/>
            <a:lstStyle/>
            <a:p>
              <a:endParaRPr lang="en-US" sz="1200"/>
            </a:p>
          </p:txBody>
        </p:sp>
        <p:sp>
          <p:nvSpPr>
            <p:cNvPr id="1049656" name="Freeform 302"/>
            <p:cNvSpPr/>
            <p:nvPr/>
          </p:nvSpPr>
          <p:spPr bwMode="gray">
            <a:xfrm>
              <a:off x="6412706" y="3713267"/>
              <a:ext cx="15479" cy="29766"/>
            </a:xfrm>
            <a:custGeom>
              <a:avLst/>
              <a:gdLst>
                <a:gd name="T0" fmla="*/ 2147483646 w 13"/>
                <a:gd name="T1" fmla="*/ 0 h 25"/>
                <a:gd name="T2" fmla="*/ 0 w 13"/>
                <a:gd name="T3" fmla="*/ 2147483646 h 25"/>
                <a:gd name="T4" fmla="*/ 0 w 13"/>
                <a:gd name="T5" fmla="*/ 2147483646 h 25"/>
                <a:gd name="T6" fmla="*/ 2147483646 w 13"/>
                <a:gd name="T7" fmla="*/ 2147483646 h 25"/>
                <a:gd name="T8" fmla="*/ 2147483646 w 13"/>
                <a:gd name="T9" fmla="*/ 2147483646 h 25"/>
                <a:gd name="T10" fmla="*/ 2147483646 w 13"/>
                <a:gd name="T11" fmla="*/ 2147483646 h 25"/>
                <a:gd name="T12" fmla="*/ 2147483646 w 13"/>
                <a:gd name="T13" fmla="*/ 0 h 25"/>
                <a:gd name="T14" fmla="*/ 2147483646 w 13"/>
                <a:gd name="T15" fmla="*/ 0 h 25"/>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25"/>
                <a:gd name="T26" fmla="*/ 13 w 13"/>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25">
                  <a:moveTo>
                    <a:pt x="11" y="0"/>
                  </a:moveTo>
                  <a:lnTo>
                    <a:pt x="0" y="11"/>
                  </a:lnTo>
                  <a:lnTo>
                    <a:pt x="0" y="20"/>
                  </a:lnTo>
                  <a:lnTo>
                    <a:pt x="8" y="25"/>
                  </a:lnTo>
                  <a:lnTo>
                    <a:pt x="11" y="24"/>
                  </a:lnTo>
                  <a:lnTo>
                    <a:pt x="13" y="11"/>
                  </a:lnTo>
                  <a:lnTo>
                    <a:pt x="11" y="0"/>
                  </a:lnTo>
                  <a:close/>
                </a:path>
              </a:pathLst>
            </a:custGeom>
            <a:grpFill/>
            <a:ln>
              <a:noFill/>
            </a:ln>
          </p:spPr>
          <p:txBody>
            <a:bodyPr/>
            <a:lstStyle/>
            <a:p>
              <a:endParaRPr lang="en-US" sz="1200"/>
            </a:p>
          </p:txBody>
        </p:sp>
        <p:sp>
          <p:nvSpPr>
            <p:cNvPr id="1049657" name="Freeform 303"/>
            <p:cNvSpPr/>
            <p:nvPr/>
          </p:nvSpPr>
          <p:spPr bwMode="gray">
            <a:xfrm>
              <a:off x="6204347" y="3538246"/>
              <a:ext cx="194072" cy="177403"/>
            </a:xfrm>
            <a:custGeom>
              <a:avLst/>
              <a:gdLst>
                <a:gd name="T0" fmla="*/ 2147483646 w 163"/>
                <a:gd name="T1" fmla="*/ 0 h 149"/>
                <a:gd name="T2" fmla="*/ 2147483646 w 163"/>
                <a:gd name="T3" fmla="*/ 2147483646 h 149"/>
                <a:gd name="T4" fmla="*/ 2147483646 w 163"/>
                <a:gd name="T5" fmla="*/ 2147483646 h 149"/>
                <a:gd name="T6" fmla="*/ 2147483646 w 163"/>
                <a:gd name="T7" fmla="*/ 2147483646 h 149"/>
                <a:gd name="T8" fmla="*/ 2147483646 w 163"/>
                <a:gd name="T9" fmla="*/ 2147483646 h 149"/>
                <a:gd name="T10" fmla="*/ 2147483646 w 163"/>
                <a:gd name="T11" fmla="*/ 2147483646 h 149"/>
                <a:gd name="T12" fmla="*/ 2147483646 w 163"/>
                <a:gd name="T13" fmla="*/ 2147483646 h 149"/>
                <a:gd name="T14" fmla="*/ 0 w 163"/>
                <a:gd name="T15" fmla="*/ 2147483646 h 149"/>
                <a:gd name="T16" fmla="*/ 0 w 163"/>
                <a:gd name="T17" fmla="*/ 2147483646 h 149"/>
                <a:gd name="T18" fmla="*/ 2147483646 w 163"/>
                <a:gd name="T19" fmla="*/ 2147483646 h 149"/>
                <a:gd name="T20" fmla="*/ 2147483646 w 163"/>
                <a:gd name="T21" fmla="*/ 2147483646 h 149"/>
                <a:gd name="T22" fmla="*/ 2147483646 w 163"/>
                <a:gd name="T23" fmla="*/ 2147483646 h 149"/>
                <a:gd name="T24" fmla="*/ 2147483646 w 163"/>
                <a:gd name="T25" fmla="*/ 2147483646 h 149"/>
                <a:gd name="T26" fmla="*/ 2147483646 w 163"/>
                <a:gd name="T27" fmla="*/ 2147483646 h 149"/>
                <a:gd name="T28" fmla="*/ 2147483646 w 163"/>
                <a:gd name="T29" fmla="*/ 2147483646 h 149"/>
                <a:gd name="T30" fmla="*/ 2147483646 w 163"/>
                <a:gd name="T31" fmla="*/ 2147483646 h 149"/>
                <a:gd name="T32" fmla="*/ 2147483646 w 163"/>
                <a:gd name="T33" fmla="*/ 2147483646 h 149"/>
                <a:gd name="T34" fmla="*/ 2147483646 w 163"/>
                <a:gd name="T35" fmla="*/ 2147483646 h 149"/>
                <a:gd name="T36" fmla="*/ 2147483646 w 163"/>
                <a:gd name="T37" fmla="*/ 2147483646 h 149"/>
                <a:gd name="T38" fmla="*/ 2147483646 w 163"/>
                <a:gd name="T39" fmla="*/ 2147483646 h 149"/>
                <a:gd name="T40" fmla="*/ 2147483646 w 163"/>
                <a:gd name="T41" fmla="*/ 2147483646 h 149"/>
                <a:gd name="T42" fmla="*/ 2147483646 w 163"/>
                <a:gd name="T43" fmla="*/ 2147483646 h 149"/>
                <a:gd name="T44" fmla="*/ 2147483646 w 163"/>
                <a:gd name="T45" fmla="*/ 2147483646 h 149"/>
                <a:gd name="T46" fmla="*/ 2147483646 w 163"/>
                <a:gd name="T47" fmla="*/ 2147483646 h 149"/>
                <a:gd name="T48" fmla="*/ 2147483646 w 163"/>
                <a:gd name="T49" fmla="*/ 2147483646 h 149"/>
                <a:gd name="T50" fmla="*/ 2147483646 w 163"/>
                <a:gd name="T51" fmla="*/ 2147483646 h 149"/>
                <a:gd name="T52" fmla="*/ 2147483646 w 163"/>
                <a:gd name="T53" fmla="*/ 2147483646 h 149"/>
                <a:gd name="T54" fmla="*/ 2147483646 w 163"/>
                <a:gd name="T55" fmla="*/ 2147483646 h 149"/>
                <a:gd name="T56" fmla="*/ 2147483646 w 163"/>
                <a:gd name="T57" fmla="*/ 2147483646 h 149"/>
                <a:gd name="T58" fmla="*/ 2147483646 w 163"/>
                <a:gd name="T59" fmla="*/ 2147483646 h 149"/>
                <a:gd name="T60" fmla="*/ 2147483646 w 163"/>
                <a:gd name="T61" fmla="*/ 0 h 149"/>
                <a:gd name="T62" fmla="*/ 2147483646 w 163"/>
                <a:gd name="T63" fmla="*/ 0 h 14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3"/>
                <a:gd name="T97" fmla="*/ 0 h 149"/>
                <a:gd name="T98" fmla="*/ 163 w 163"/>
                <a:gd name="T99" fmla="*/ 149 h 14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3" h="149">
                  <a:moveTo>
                    <a:pt x="94" y="0"/>
                  </a:moveTo>
                  <a:lnTo>
                    <a:pt x="84" y="2"/>
                  </a:lnTo>
                  <a:lnTo>
                    <a:pt x="60" y="27"/>
                  </a:lnTo>
                  <a:lnTo>
                    <a:pt x="54" y="27"/>
                  </a:lnTo>
                  <a:lnTo>
                    <a:pt x="44" y="21"/>
                  </a:lnTo>
                  <a:lnTo>
                    <a:pt x="38" y="22"/>
                  </a:lnTo>
                  <a:lnTo>
                    <a:pt x="33" y="38"/>
                  </a:lnTo>
                  <a:lnTo>
                    <a:pt x="0" y="38"/>
                  </a:lnTo>
                  <a:lnTo>
                    <a:pt x="0" y="46"/>
                  </a:lnTo>
                  <a:lnTo>
                    <a:pt x="24" y="61"/>
                  </a:lnTo>
                  <a:lnTo>
                    <a:pt x="50" y="82"/>
                  </a:lnTo>
                  <a:lnTo>
                    <a:pt x="50" y="108"/>
                  </a:lnTo>
                  <a:lnTo>
                    <a:pt x="35" y="133"/>
                  </a:lnTo>
                  <a:lnTo>
                    <a:pt x="67" y="147"/>
                  </a:lnTo>
                  <a:lnTo>
                    <a:pt x="98" y="149"/>
                  </a:lnTo>
                  <a:lnTo>
                    <a:pt x="107" y="138"/>
                  </a:lnTo>
                  <a:lnTo>
                    <a:pt x="128" y="138"/>
                  </a:lnTo>
                  <a:lnTo>
                    <a:pt x="133" y="144"/>
                  </a:lnTo>
                  <a:lnTo>
                    <a:pt x="153" y="142"/>
                  </a:lnTo>
                  <a:lnTo>
                    <a:pt x="163" y="129"/>
                  </a:lnTo>
                  <a:lnTo>
                    <a:pt x="150" y="113"/>
                  </a:lnTo>
                  <a:lnTo>
                    <a:pt x="149" y="103"/>
                  </a:lnTo>
                  <a:lnTo>
                    <a:pt x="152" y="93"/>
                  </a:lnTo>
                  <a:lnTo>
                    <a:pt x="145" y="83"/>
                  </a:lnTo>
                  <a:lnTo>
                    <a:pt x="135" y="87"/>
                  </a:lnTo>
                  <a:lnTo>
                    <a:pt x="133" y="78"/>
                  </a:lnTo>
                  <a:lnTo>
                    <a:pt x="158" y="52"/>
                  </a:lnTo>
                  <a:lnTo>
                    <a:pt x="158" y="35"/>
                  </a:lnTo>
                  <a:lnTo>
                    <a:pt x="141" y="26"/>
                  </a:lnTo>
                  <a:lnTo>
                    <a:pt x="133" y="25"/>
                  </a:lnTo>
                  <a:lnTo>
                    <a:pt x="94" y="0"/>
                  </a:lnTo>
                  <a:close/>
                </a:path>
              </a:pathLst>
            </a:custGeom>
            <a:grpFill/>
            <a:ln>
              <a:noFill/>
            </a:ln>
          </p:spPr>
          <p:txBody>
            <a:bodyPr/>
            <a:lstStyle/>
            <a:p>
              <a:endParaRPr lang="en-US" sz="1200"/>
            </a:p>
          </p:txBody>
        </p:sp>
        <p:sp>
          <p:nvSpPr>
            <p:cNvPr id="1049658" name="Freeform 304"/>
            <p:cNvSpPr/>
            <p:nvPr/>
          </p:nvSpPr>
          <p:spPr bwMode="gray">
            <a:xfrm>
              <a:off x="6326982" y="3472762"/>
              <a:ext cx="55960" cy="60722"/>
            </a:xfrm>
            <a:custGeom>
              <a:avLst/>
              <a:gdLst>
                <a:gd name="T0" fmla="*/ 2147483646 w 47"/>
                <a:gd name="T1" fmla="*/ 0 h 51"/>
                <a:gd name="T2" fmla="*/ 2147483646 w 47"/>
                <a:gd name="T3" fmla="*/ 2147483646 h 51"/>
                <a:gd name="T4" fmla="*/ 2147483646 w 47"/>
                <a:gd name="T5" fmla="*/ 2147483646 h 51"/>
                <a:gd name="T6" fmla="*/ 2147483646 w 47"/>
                <a:gd name="T7" fmla="*/ 2147483646 h 51"/>
                <a:gd name="T8" fmla="*/ 2147483646 w 47"/>
                <a:gd name="T9" fmla="*/ 2147483646 h 51"/>
                <a:gd name="T10" fmla="*/ 2147483646 w 47"/>
                <a:gd name="T11" fmla="*/ 2147483646 h 51"/>
                <a:gd name="T12" fmla="*/ 0 w 47"/>
                <a:gd name="T13" fmla="*/ 2147483646 h 51"/>
                <a:gd name="T14" fmla="*/ 2147483646 w 47"/>
                <a:gd name="T15" fmla="*/ 2147483646 h 51"/>
                <a:gd name="T16" fmla="*/ 2147483646 w 47"/>
                <a:gd name="T17" fmla="*/ 2147483646 h 51"/>
                <a:gd name="T18" fmla="*/ 2147483646 w 47"/>
                <a:gd name="T19" fmla="*/ 2147483646 h 51"/>
                <a:gd name="T20" fmla="*/ 2147483646 w 47"/>
                <a:gd name="T21" fmla="*/ 2147483646 h 51"/>
                <a:gd name="T22" fmla="*/ 2147483646 w 47"/>
                <a:gd name="T23" fmla="*/ 2147483646 h 51"/>
                <a:gd name="T24" fmla="*/ 2147483646 w 47"/>
                <a:gd name="T25" fmla="*/ 0 h 51"/>
                <a:gd name="T26" fmla="*/ 2147483646 w 47"/>
                <a:gd name="T27" fmla="*/ 0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7"/>
                <a:gd name="T43" fmla="*/ 0 h 51"/>
                <a:gd name="T44" fmla="*/ 47 w 47"/>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7" h="51">
                  <a:moveTo>
                    <a:pt x="42" y="0"/>
                  </a:moveTo>
                  <a:lnTo>
                    <a:pt x="19" y="12"/>
                  </a:lnTo>
                  <a:lnTo>
                    <a:pt x="24" y="16"/>
                  </a:lnTo>
                  <a:lnTo>
                    <a:pt x="24" y="27"/>
                  </a:lnTo>
                  <a:lnTo>
                    <a:pt x="19" y="26"/>
                  </a:lnTo>
                  <a:lnTo>
                    <a:pt x="13" y="18"/>
                  </a:lnTo>
                  <a:lnTo>
                    <a:pt x="0" y="39"/>
                  </a:lnTo>
                  <a:lnTo>
                    <a:pt x="21" y="43"/>
                  </a:lnTo>
                  <a:lnTo>
                    <a:pt x="28" y="51"/>
                  </a:lnTo>
                  <a:lnTo>
                    <a:pt x="33" y="51"/>
                  </a:lnTo>
                  <a:lnTo>
                    <a:pt x="35" y="34"/>
                  </a:lnTo>
                  <a:lnTo>
                    <a:pt x="47" y="27"/>
                  </a:lnTo>
                  <a:lnTo>
                    <a:pt x="42" y="0"/>
                  </a:lnTo>
                  <a:close/>
                </a:path>
              </a:pathLst>
            </a:custGeom>
            <a:grpFill/>
            <a:ln>
              <a:noFill/>
            </a:ln>
          </p:spPr>
          <p:txBody>
            <a:bodyPr/>
            <a:lstStyle/>
            <a:p>
              <a:endParaRPr lang="en-US" sz="1200"/>
            </a:p>
          </p:txBody>
        </p:sp>
        <p:sp>
          <p:nvSpPr>
            <p:cNvPr id="1049659" name="Freeform 305"/>
            <p:cNvSpPr/>
            <p:nvPr/>
          </p:nvSpPr>
          <p:spPr bwMode="gray">
            <a:xfrm>
              <a:off x="6321030" y="3523959"/>
              <a:ext cx="54769" cy="40481"/>
            </a:xfrm>
            <a:custGeom>
              <a:avLst/>
              <a:gdLst>
                <a:gd name="T0" fmla="*/ 2147483646 w 46"/>
                <a:gd name="T1" fmla="*/ 0 h 34"/>
                <a:gd name="T2" fmla="*/ 0 w 46"/>
                <a:gd name="T3" fmla="*/ 2147483646 h 34"/>
                <a:gd name="T4" fmla="*/ 2147483646 w 46"/>
                <a:gd name="T5" fmla="*/ 2147483646 h 34"/>
                <a:gd name="T6" fmla="*/ 2147483646 w 46"/>
                <a:gd name="T7" fmla="*/ 2147483646 h 34"/>
                <a:gd name="T8" fmla="*/ 2147483646 w 46"/>
                <a:gd name="T9" fmla="*/ 2147483646 h 34"/>
                <a:gd name="T10" fmla="*/ 2147483646 w 46"/>
                <a:gd name="T11" fmla="*/ 2147483646 h 34"/>
                <a:gd name="T12" fmla="*/ 2147483646 w 46"/>
                <a:gd name="T13" fmla="*/ 2147483646 h 34"/>
                <a:gd name="T14" fmla="*/ 2147483646 w 46"/>
                <a:gd name="T15" fmla="*/ 2147483646 h 34"/>
                <a:gd name="T16" fmla="*/ 2147483646 w 46"/>
                <a:gd name="T17" fmla="*/ 0 h 34"/>
                <a:gd name="T18" fmla="*/ 2147483646 w 46"/>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34"/>
                <a:gd name="T32" fmla="*/ 46 w 46"/>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34">
                  <a:moveTo>
                    <a:pt x="3" y="0"/>
                  </a:moveTo>
                  <a:lnTo>
                    <a:pt x="0" y="8"/>
                  </a:lnTo>
                  <a:lnTo>
                    <a:pt x="35" y="31"/>
                  </a:lnTo>
                  <a:lnTo>
                    <a:pt x="46" y="34"/>
                  </a:lnTo>
                  <a:lnTo>
                    <a:pt x="46" y="24"/>
                  </a:lnTo>
                  <a:lnTo>
                    <a:pt x="38" y="13"/>
                  </a:lnTo>
                  <a:lnTo>
                    <a:pt x="31" y="13"/>
                  </a:lnTo>
                  <a:lnTo>
                    <a:pt x="24" y="4"/>
                  </a:lnTo>
                  <a:lnTo>
                    <a:pt x="3" y="0"/>
                  </a:lnTo>
                  <a:close/>
                </a:path>
              </a:pathLst>
            </a:custGeom>
            <a:grpFill/>
            <a:ln>
              <a:noFill/>
            </a:ln>
          </p:spPr>
          <p:txBody>
            <a:bodyPr/>
            <a:lstStyle/>
            <a:p>
              <a:endParaRPr lang="en-US" sz="1200"/>
            </a:p>
          </p:txBody>
        </p:sp>
        <p:sp>
          <p:nvSpPr>
            <p:cNvPr id="1049660" name="Freeform 306"/>
            <p:cNvSpPr/>
            <p:nvPr/>
          </p:nvSpPr>
          <p:spPr bwMode="gray">
            <a:xfrm>
              <a:off x="6371036" y="3447757"/>
              <a:ext cx="134540" cy="166688"/>
            </a:xfrm>
            <a:custGeom>
              <a:avLst/>
              <a:gdLst>
                <a:gd name="T0" fmla="*/ 2147483646 w 113"/>
                <a:gd name="T1" fmla="*/ 2147483646 h 140"/>
                <a:gd name="T2" fmla="*/ 2147483646 w 113"/>
                <a:gd name="T3" fmla="*/ 2147483646 h 140"/>
                <a:gd name="T4" fmla="*/ 2147483646 w 113"/>
                <a:gd name="T5" fmla="*/ 2147483646 h 140"/>
                <a:gd name="T6" fmla="*/ 2147483646 w 113"/>
                <a:gd name="T7" fmla="*/ 0 h 140"/>
                <a:gd name="T8" fmla="*/ 2147483646 w 113"/>
                <a:gd name="T9" fmla="*/ 2147483646 h 140"/>
                <a:gd name="T10" fmla="*/ 2147483646 w 113"/>
                <a:gd name="T11" fmla="*/ 2147483646 h 140"/>
                <a:gd name="T12" fmla="*/ 2147483646 w 113"/>
                <a:gd name="T13" fmla="*/ 2147483646 h 140"/>
                <a:gd name="T14" fmla="*/ 2147483646 w 113"/>
                <a:gd name="T15" fmla="*/ 2147483646 h 140"/>
                <a:gd name="T16" fmla="*/ 2147483646 w 113"/>
                <a:gd name="T17" fmla="*/ 2147483646 h 140"/>
                <a:gd name="T18" fmla="*/ 2147483646 w 113"/>
                <a:gd name="T19" fmla="*/ 2147483646 h 140"/>
                <a:gd name="T20" fmla="*/ 2147483646 w 113"/>
                <a:gd name="T21" fmla="*/ 2147483646 h 140"/>
                <a:gd name="T22" fmla="*/ 2147483646 w 113"/>
                <a:gd name="T23" fmla="*/ 2147483646 h 140"/>
                <a:gd name="T24" fmla="*/ 2147483646 w 113"/>
                <a:gd name="T25" fmla="*/ 2147483646 h 140"/>
                <a:gd name="T26" fmla="*/ 2147483646 w 113"/>
                <a:gd name="T27" fmla="*/ 2147483646 h 140"/>
                <a:gd name="T28" fmla="*/ 2147483646 w 113"/>
                <a:gd name="T29" fmla="*/ 2147483646 h 140"/>
                <a:gd name="T30" fmla="*/ 2147483646 w 113"/>
                <a:gd name="T31" fmla="*/ 2147483646 h 140"/>
                <a:gd name="T32" fmla="*/ 2147483646 w 113"/>
                <a:gd name="T33" fmla="*/ 2147483646 h 140"/>
                <a:gd name="T34" fmla="*/ 2147483646 w 113"/>
                <a:gd name="T35" fmla="*/ 2147483646 h 140"/>
                <a:gd name="T36" fmla="*/ 2147483646 w 113"/>
                <a:gd name="T37" fmla="*/ 2147483646 h 140"/>
                <a:gd name="T38" fmla="*/ 2147483646 w 113"/>
                <a:gd name="T39" fmla="*/ 2147483646 h 140"/>
                <a:gd name="T40" fmla="*/ 2147483646 w 113"/>
                <a:gd name="T41" fmla="*/ 2147483646 h 140"/>
                <a:gd name="T42" fmla="*/ 2147483646 w 113"/>
                <a:gd name="T43" fmla="*/ 2147483646 h 140"/>
                <a:gd name="T44" fmla="*/ 2147483646 w 113"/>
                <a:gd name="T45" fmla="*/ 2147483646 h 140"/>
                <a:gd name="T46" fmla="*/ 2147483646 w 113"/>
                <a:gd name="T47" fmla="*/ 2147483646 h 140"/>
                <a:gd name="T48" fmla="*/ 2147483646 w 113"/>
                <a:gd name="T49" fmla="*/ 2147483646 h 140"/>
                <a:gd name="T50" fmla="*/ 0 w 113"/>
                <a:gd name="T51" fmla="*/ 2147483646 h 140"/>
                <a:gd name="T52" fmla="*/ 2147483646 w 113"/>
                <a:gd name="T53" fmla="*/ 2147483646 h 140"/>
                <a:gd name="T54" fmla="*/ 2147483646 w 113"/>
                <a:gd name="T55" fmla="*/ 2147483646 h 140"/>
                <a:gd name="T56" fmla="*/ 2147483646 w 113"/>
                <a:gd name="T57" fmla="*/ 2147483646 h 140"/>
                <a:gd name="T58" fmla="*/ 2147483646 w 113"/>
                <a:gd name="T59" fmla="*/ 2147483646 h 14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3"/>
                <a:gd name="T91" fmla="*/ 0 h 140"/>
                <a:gd name="T92" fmla="*/ 113 w 113"/>
                <a:gd name="T93" fmla="*/ 140 h 14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3" h="140">
                  <a:moveTo>
                    <a:pt x="10" y="18"/>
                  </a:moveTo>
                  <a:lnTo>
                    <a:pt x="30" y="16"/>
                  </a:lnTo>
                  <a:lnTo>
                    <a:pt x="30" y="3"/>
                  </a:lnTo>
                  <a:lnTo>
                    <a:pt x="46" y="0"/>
                  </a:lnTo>
                  <a:lnTo>
                    <a:pt x="53" y="9"/>
                  </a:lnTo>
                  <a:lnTo>
                    <a:pt x="63" y="9"/>
                  </a:lnTo>
                  <a:lnTo>
                    <a:pt x="77" y="4"/>
                  </a:lnTo>
                  <a:lnTo>
                    <a:pt x="90" y="7"/>
                  </a:lnTo>
                  <a:lnTo>
                    <a:pt x="100" y="17"/>
                  </a:lnTo>
                  <a:lnTo>
                    <a:pt x="102" y="52"/>
                  </a:lnTo>
                  <a:lnTo>
                    <a:pt x="113" y="68"/>
                  </a:lnTo>
                  <a:lnTo>
                    <a:pt x="99" y="69"/>
                  </a:lnTo>
                  <a:lnTo>
                    <a:pt x="74" y="85"/>
                  </a:lnTo>
                  <a:lnTo>
                    <a:pt x="77" y="90"/>
                  </a:lnTo>
                  <a:lnTo>
                    <a:pt x="98" y="110"/>
                  </a:lnTo>
                  <a:lnTo>
                    <a:pt x="96" y="120"/>
                  </a:lnTo>
                  <a:lnTo>
                    <a:pt x="77" y="131"/>
                  </a:lnTo>
                  <a:lnTo>
                    <a:pt x="57" y="131"/>
                  </a:lnTo>
                  <a:lnTo>
                    <a:pt x="53" y="140"/>
                  </a:lnTo>
                  <a:lnTo>
                    <a:pt x="43" y="140"/>
                  </a:lnTo>
                  <a:lnTo>
                    <a:pt x="39" y="131"/>
                  </a:lnTo>
                  <a:lnTo>
                    <a:pt x="22" y="127"/>
                  </a:lnTo>
                  <a:lnTo>
                    <a:pt x="22" y="110"/>
                  </a:lnTo>
                  <a:lnTo>
                    <a:pt x="8" y="99"/>
                  </a:lnTo>
                  <a:lnTo>
                    <a:pt x="9" y="88"/>
                  </a:lnTo>
                  <a:lnTo>
                    <a:pt x="0" y="75"/>
                  </a:lnTo>
                  <a:lnTo>
                    <a:pt x="2" y="58"/>
                  </a:lnTo>
                  <a:lnTo>
                    <a:pt x="15" y="51"/>
                  </a:lnTo>
                  <a:lnTo>
                    <a:pt x="10" y="18"/>
                  </a:lnTo>
                  <a:close/>
                </a:path>
              </a:pathLst>
            </a:custGeom>
            <a:grpFill/>
            <a:ln>
              <a:noFill/>
            </a:ln>
          </p:spPr>
          <p:txBody>
            <a:bodyPr/>
            <a:lstStyle/>
            <a:p>
              <a:endParaRPr lang="en-US" sz="1200"/>
            </a:p>
          </p:txBody>
        </p:sp>
        <p:sp>
          <p:nvSpPr>
            <p:cNvPr id="1049661" name="Freeform 307"/>
            <p:cNvSpPr/>
            <p:nvPr/>
          </p:nvSpPr>
          <p:spPr bwMode="gray">
            <a:xfrm>
              <a:off x="6392467" y="3367987"/>
              <a:ext cx="40481" cy="78581"/>
            </a:xfrm>
            <a:custGeom>
              <a:avLst/>
              <a:gdLst>
                <a:gd name="T0" fmla="*/ 2147483646 w 34"/>
                <a:gd name="T1" fmla="*/ 0 h 66"/>
                <a:gd name="T2" fmla="*/ 0 w 34"/>
                <a:gd name="T3" fmla="*/ 2147483646 h 66"/>
                <a:gd name="T4" fmla="*/ 0 w 34"/>
                <a:gd name="T5" fmla="*/ 2147483646 h 66"/>
                <a:gd name="T6" fmla="*/ 2147483646 w 34"/>
                <a:gd name="T7" fmla="*/ 2147483646 h 66"/>
                <a:gd name="T8" fmla="*/ 2147483646 w 34"/>
                <a:gd name="T9" fmla="*/ 2147483646 h 66"/>
                <a:gd name="T10" fmla="*/ 2147483646 w 34"/>
                <a:gd name="T11" fmla="*/ 2147483646 h 66"/>
                <a:gd name="T12" fmla="*/ 2147483646 w 34"/>
                <a:gd name="T13" fmla="*/ 2147483646 h 66"/>
                <a:gd name="T14" fmla="*/ 2147483646 w 34"/>
                <a:gd name="T15" fmla="*/ 2147483646 h 66"/>
                <a:gd name="T16" fmla="*/ 2147483646 w 34"/>
                <a:gd name="T17" fmla="*/ 0 h 66"/>
                <a:gd name="T18" fmla="*/ 2147483646 w 34"/>
                <a:gd name="T19" fmla="*/ 0 h 66"/>
                <a:gd name="T20" fmla="*/ 2147483646 w 34"/>
                <a:gd name="T21" fmla="*/ 0 h 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
                <a:gd name="T34" fmla="*/ 0 h 66"/>
                <a:gd name="T35" fmla="*/ 34 w 34"/>
                <a:gd name="T36" fmla="*/ 66 h 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 h="66">
                  <a:moveTo>
                    <a:pt x="22" y="0"/>
                  </a:moveTo>
                  <a:lnTo>
                    <a:pt x="0" y="24"/>
                  </a:lnTo>
                  <a:lnTo>
                    <a:pt x="0" y="40"/>
                  </a:lnTo>
                  <a:lnTo>
                    <a:pt x="9" y="66"/>
                  </a:lnTo>
                  <a:lnTo>
                    <a:pt x="25" y="63"/>
                  </a:lnTo>
                  <a:lnTo>
                    <a:pt x="24" y="42"/>
                  </a:lnTo>
                  <a:lnTo>
                    <a:pt x="34" y="29"/>
                  </a:lnTo>
                  <a:lnTo>
                    <a:pt x="34" y="20"/>
                  </a:lnTo>
                  <a:lnTo>
                    <a:pt x="26" y="0"/>
                  </a:lnTo>
                  <a:lnTo>
                    <a:pt x="22" y="0"/>
                  </a:lnTo>
                  <a:close/>
                </a:path>
              </a:pathLst>
            </a:custGeom>
            <a:grpFill/>
            <a:ln>
              <a:noFill/>
            </a:ln>
          </p:spPr>
          <p:txBody>
            <a:bodyPr/>
            <a:lstStyle/>
            <a:p>
              <a:endParaRPr lang="en-US" sz="1200"/>
            </a:p>
          </p:txBody>
        </p:sp>
        <p:sp>
          <p:nvSpPr>
            <p:cNvPr id="1049662" name="Freeform 308"/>
            <p:cNvSpPr/>
            <p:nvPr/>
          </p:nvSpPr>
          <p:spPr bwMode="gray">
            <a:xfrm>
              <a:off x="6434138" y="3417992"/>
              <a:ext cx="20241" cy="19050"/>
            </a:xfrm>
            <a:custGeom>
              <a:avLst/>
              <a:gdLst>
                <a:gd name="T0" fmla="*/ 2147483646 w 17"/>
                <a:gd name="T1" fmla="*/ 0 h 16"/>
                <a:gd name="T2" fmla="*/ 2147483646 w 17"/>
                <a:gd name="T3" fmla="*/ 0 h 16"/>
                <a:gd name="T4" fmla="*/ 0 w 17"/>
                <a:gd name="T5" fmla="*/ 2147483646 h 16"/>
                <a:gd name="T6" fmla="*/ 2147483646 w 17"/>
                <a:gd name="T7" fmla="*/ 2147483646 h 16"/>
                <a:gd name="T8" fmla="*/ 2147483646 w 17"/>
                <a:gd name="T9" fmla="*/ 2147483646 h 16"/>
                <a:gd name="T10" fmla="*/ 2147483646 w 17"/>
                <a:gd name="T11" fmla="*/ 2147483646 h 16"/>
                <a:gd name="T12" fmla="*/ 2147483646 w 17"/>
                <a:gd name="T13" fmla="*/ 0 h 16"/>
                <a:gd name="T14" fmla="*/ 2147483646 w 17"/>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6"/>
                <a:gd name="T26" fmla="*/ 17 w 17"/>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6">
                  <a:moveTo>
                    <a:pt x="12" y="0"/>
                  </a:moveTo>
                  <a:lnTo>
                    <a:pt x="7" y="0"/>
                  </a:lnTo>
                  <a:lnTo>
                    <a:pt x="0" y="7"/>
                  </a:lnTo>
                  <a:lnTo>
                    <a:pt x="2" y="16"/>
                  </a:lnTo>
                  <a:lnTo>
                    <a:pt x="16" y="16"/>
                  </a:lnTo>
                  <a:lnTo>
                    <a:pt x="17" y="6"/>
                  </a:lnTo>
                  <a:lnTo>
                    <a:pt x="12" y="0"/>
                  </a:lnTo>
                  <a:close/>
                </a:path>
              </a:pathLst>
            </a:custGeom>
            <a:grpFill/>
            <a:ln>
              <a:noFill/>
            </a:ln>
          </p:spPr>
          <p:txBody>
            <a:bodyPr/>
            <a:lstStyle/>
            <a:p>
              <a:endParaRPr lang="en-US" sz="1200"/>
            </a:p>
          </p:txBody>
        </p:sp>
        <p:sp>
          <p:nvSpPr>
            <p:cNvPr id="1049663" name="Freeform 309"/>
            <p:cNvSpPr/>
            <p:nvPr/>
          </p:nvSpPr>
          <p:spPr bwMode="gray">
            <a:xfrm>
              <a:off x="6540104" y="3360841"/>
              <a:ext cx="19050" cy="25004"/>
            </a:xfrm>
            <a:custGeom>
              <a:avLst/>
              <a:gdLst>
                <a:gd name="T0" fmla="*/ 2147483646 w 16"/>
                <a:gd name="T1" fmla="*/ 0 h 21"/>
                <a:gd name="T2" fmla="*/ 0 w 16"/>
                <a:gd name="T3" fmla="*/ 2147483646 h 21"/>
                <a:gd name="T4" fmla="*/ 2147483646 w 16"/>
                <a:gd name="T5" fmla="*/ 2147483646 h 21"/>
                <a:gd name="T6" fmla="*/ 2147483646 w 16"/>
                <a:gd name="T7" fmla="*/ 2147483646 h 21"/>
                <a:gd name="T8" fmla="*/ 2147483646 w 16"/>
                <a:gd name="T9" fmla="*/ 0 h 21"/>
                <a:gd name="T10" fmla="*/ 2147483646 w 16"/>
                <a:gd name="T11" fmla="*/ 0 h 21"/>
                <a:gd name="T12" fmla="*/ 0 60000 65536"/>
                <a:gd name="T13" fmla="*/ 0 60000 65536"/>
                <a:gd name="T14" fmla="*/ 0 60000 65536"/>
                <a:gd name="T15" fmla="*/ 0 60000 65536"/>
                <a:gd name="T16" fmla="*/ 0 60000 65536"/>
                <a:gd name="T17" fmla="*/ 0 60000 65536"/>
                <a:gd name="T18" fmla="*/ 0 w 16"/>
                <a:gd name="T19" fmla="*/ 0 h 21"/>
                <a:gd name="T20" fmla="*/ 16 w 16"/>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16" h="21">
                  <a:moveTo>
                    <a:pt x="12" y="0"/>
                  </a:moveTo>
                  <a:lnTo>
                    <a:pt x="0" y="8"/>
                  </a:lnTo>
                  <a:lnTo>
                    <a:pt x="7" y="21"/>
                  </a:lnTo>
                  <a:lnTo>
                    <a:pt x="16" y="12"/>
                  </a:lnTo>
                  <a:lnTo>
                    <a:pt x="12" y="0"/>
                  </a:lnTo>
                  <a:close/>
                </a:path>
              </a:pathLst>
            </a:custGeom>
            <a:grpFill/>
            <a:ln>
              <a:noFill/>
            </a:ln>
          </p:spPr>
          <p:txBody>
            <a:bodyPr/>
            <a:lstStyle/>
            <a:p>
              <a:endParaRPr lang="en-US" sz="1200"/>
            </a:p>
          </p:txBody>
        </p:sp>
        <p:sp>
          <p:nvSpPr>
            <p:cNvPr id="1049664" name="Freeform 310"/>
            <p:cNvSpPr/>
            <p:nvPr/>
          </p:nvSpPr>
          <p:spPr bwMode="gray">
            <a:xfrm>
              <a:off x="6367464" y="3603730"/>
              <a:ext cx="70247" cy="46435"/>
            </a:xfrm>
            <a:custGeom>
              <a:avLst/>
              <a:gdLst>
                <a:gd name="T0" fmla="*/ 2147483646 w 59"/>
                <a:gd name="T1" fmla="*/ 0 h 39"/>
                <a:gd name="T2" fmla="*/ 0 w 59"/>
                <a:gd name="T3" fmla="*/ 2147483646 h 39"/>
                <a:gd name="T4" fmla="*/ 0 w 59"/>
                <a:gd name="T5" fmla="*/ 2147483646 h 39"/>
                <a:gd name="T6" fmla="*/ 2147483646 w 59"/>
                <a:gd name="T7" fmla="*/ 2147483646 h 39"/>
                <a:gd name="T8" fmla="*/ 2147483646 w 59"/>
                <a:gd name="T9" fmla="*/ 2147483646 h 39"/>
                <a:gd name="T10" fmla="*/ 2147483646 w 59"/>
                <a:gd name="T11" fmla="*/ 2147483646 h 39"/>
                <a:gd name="T12" fmla="*/ 2147483646 w 59"/>
                <a:gd name="T13" fmla="*/ 2147483646 h 39"/>
                <a:gd name="T14" fmla="*/ 2147483646 w 59"/>
                <a:gd name="T15" fmla="*/ 2147483646 h 39"/>
                <a:gd name="T16" fmla="*/ 2147483646 w 59"/>
                <a:gd name="T17" fmla="*/ 2147483646 h 39"/>
                <a:gd name="T18" fmla="*/ 2147483646 w 59"/>
                <a:gd name="T19" fmla="*/ 2147483646 h 39"/>
                <a:gd name="T20" fmla="*/ 2147483646 w 59"/>
                <a:gd name="T21" fmla="*/ 2147483646 h 39"/>
                <a:gd name="T22" fmla="*/ 2147483646 w 59"/>
                <a:gd name="T23" fmla="*/ 2147483646 h 39"/>
                <a:gd name="T24" fmla="*/ 2147483646 w 59"/>
                <a:gd name="T25" fmla="*/ 0 h 39"/>
                <a:gd name="T26" fmla="*/ 2147483646 w 59"/>
                <a:gd name="T27" fmla="*/ 0 h 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9"/>
                <a:gd name="T43" fmla="*/ 0 h 39"/>
                <a:gd name="T44" fmla="*/ 59 w 59"/>
                <a:gd name="T45" fmla="*/ 39 h 3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9" h="39">
                  <a:moveTo>
                    <a:pt x="22" y="0"/>
                  </a:moveTo>
                  <a:lnTo>
                    <a:pt x="0" y="25"/>
                  </a:lnTo>
                  <a:lnTo>
                    <a:pt x="0" y="27"/>
                  </a:lnTo>
                  <a:lnTo>
                    <a:pt x="11" y="25"/>
                  </a:lnTo>
                  <a:lnTo>
                    <a:pt x="18" y="36"/>
                  </a:lnTo>
                  <a:lnTo>
                    <a:pt x="33" y="31"/>
                  </a:lnTo>
                  <a:lnTo>
                    <a:pt x="42" y="39"/>
                  </a:lnTo>
                  <a:lnTo>
                    <a:pt x="46" y="36"/>
                  </a:lnTo>
                  <a:lnTo>
                    <a:pt x="59" y="17"/>
                  </a:lnTo>
                  <a:lnTo>
                    <a:pt x="55" y="14"/>
                  </a:lnTo>
                  <a:lnTo>
                    <a:pt x="43" y="14"/>
                  </a:lnTo>
                  <a:lnTo>
                    <a:pt x="38" y="2"/>
                  </a:lnTo>
                  <a:lnTo>
                    <a:pt x="22" y="0"/>
                  </a:lnTo>
                  <a:close/>
                </a:path>
              </a:pathLst>
            </a:custGeom>
            <a:grpFill/>
            <a:ln>
              <a:noFill/>
            </a:ln>
          </p:spPr>
          <p:txBody>
            <a:bodyPr/>
            <a:lstStyle/>
            <a:p>
              <a:endParaRPr lang="en-US" sz="1200"/>
            </a:p>
          </p:txBody>
        </p:sp>
        <p:sp>
          <p:nvSpPr>
            <p:cNvPr id="1049665" name="Freeform 311"/>
            <p:cNvSpPr/>
            <p:nvPr/>
          </p:nvSpPr>
          <p:spPr bwMode="gray">
            <a:xfrm>
              <a:off x="6466285" y="3532291"/>
              <a:ext cx="94059" cy="53579"/>
            </a:xfrm>
            <a:custGeom>
              <a:avLst/>
              <a:gdLst>
                <a:gd name="T0" fmla="*/ 2147483646 w 79"/>
                <a:gd name="T1" fmla="*/ 2147483646 h 45"/>
                <a:gd name="T2" fmla="*/ 2147483646 w 79"/>
                <a:gd name="T3" fmla="*/ 2147483646 h 45"/>
                <a:gd name="T4" fmla="*/ 2147483646 w 79"/>
                <a:gd name="T5" fmla="*/ 2147483646 h 45"/>
                <a:gd name="T6" fmla="*/ 2147483646 w 79"/>
                <a:gd name="T7" fmla="*/ 2147483646 h 45"/>
                <a:gd name="T8" fmla="*/ 2147483646 w 79"/>
                <a:gd name="T9" fmla="*/ 2147483646 h 45"/>
                <a:gd name="T10" fmla="*/ 2147483646 w 79"/>
                <a:gd name="T11" fmla="*/ 2147483646 h 45"/>
                <a:gd name="T12" fmla="*/ 2147483646 w 79"/>
                <a:gd name="T13" fmla="*/ 0 h 45"/>
                <a:gd name="T14" fmla="*/ 2147483646 w 79"/>
                <a:gd name="T15" fmla="*/ 2147483646 h 45"/>
                <a:gd name="T16" fmla="*/ 0 w 79"/>
                <a:gd name="T17" fmla="*/ 2147483646 h 45"/>
                <a:gd name="T18" fmla="*/ 2147483646 w 79"/>
                <a:gd name="T19" fmla="*/ 2147483646 h 45"/>
                <a:gd name="T20" fmla="*/ 2147483646 w 79"/>
                <a:gd name="T21" fmla="*/ 2147483646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9"/>
                <a:gd name="T34" fmla="*/ 0 h 45"/>
                <a:gd name="T35" fmla="*/ 79 w 79"/>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9" h="45">
                  <a:moveTo>
                    <a:pt x="22" y="36"/>
                  </a:moveTo>
                  <a:lnTo>
                    <a:pt x="36" y="36"/>
                  </a:lnTo>
                  <a:lnTo>
                    <a:pt x="44" y="36"/>
                  </a:lnTo>
                  <a:lnTo>
                    <a:pt x="57" y="45"/>
                  </a:lnTo>
                  <a:lnTo>
                    <a:pt x="79" y="26"/>
                  </a:lnTo>
                  <a:lnTo>
                    <a:pt x="57" y="10"/>
                  </a:lnTo>
                  <a:lnTo>
                    <a:pt x="35" y="0"/>
                  </a:lnTo>
                  <a:lnTo>
                    <a:pt x="20" y="2"/>
                  </a:lnTo>
                  <a:lnTo>
                    <a:pt x="0" y="15"/>
                  </a:lnTo>
                  <a:lnTo>
                    <a:pt x="22" y="36"/>
                  </a:lnTo>
                  <a:close/>
                </a:path>
              </a:pathLst>
            </a:custGeom>
            <a:grpFill/>
            <a:ln>
              <a:noFill/>
            </a:ln>
          </p:spPr>
          <p:txBody>
            <a:bodyPr/>
            <a:lstStyle/>
            <a:p>
              <a:endParaRPr lang="en-US" sz="1200"/>
            </a:p>
          </p:txBody>
        </p:sp>
        <p:sp>
          <p:nvSpPr>
            <p:cNvPr id="1049666" name="Freeform 312"/>
            <p:cNvSpPr/>
            <p:nvPr/>
          </p:nvSpPr>
          <p:spPr bwMode="gray">
            <a:xfrm>
              <a:off x="6537724" y="3565629"/>
              <a:ext cx="86915" cy="34529"/>
            </a:xfrm>
            <a:custGeom>
              <a:avLst/>
              <a:gdLst>
                <a:gd name="T0" fmla="*/ 0 w 73"/>
                <a:gd name="T1" fmla="*/ 2147483646 h 29"/>
                <a:gd name="T2" fmla="*/ 2147483646 w 73"/>
                <a:gd name="T3" fmla="*/ 2147483646 h 29"/>
                <a:gd name="T4" fmla="*/ 2147483646 w 73"/>
                <a:gd name="T5" fmla="*/ 2147483646 h 29"/>
                <a:gd name="T6" fmla="*/ 2147483646 w 73"/>
                <a:gd name="T7" fmla="*/ 2147483646 h 29"/>
                <a:gd name="T8" fmla="*/ 2147483646 w 73"/>
                <a:gd name="T9" fmla="*/ 2147483646 h 29"/>
                <a:gd name="T10" fmla="*/ 2147483646 w 73"/>
                <a:gd name="T11" fmla="*/ 2147483646 h 29"/>
                <a:gd name="T12" fmla="*/ 2147483646 w 73"/>
                <a:gd name="T13" fmla="*/ 2147483646 h 29"/>
                <a:gd name="T14" fmla="*/ 2147483646 w 73"/>
                <a:gd name="T15" fmla="*/ 0 h 29"/>
                <a:gd name="T16" fmla="*/ 2147483646 w 73"/>
                <a:gd name="T17" fmla="*/ 0 h 29"/>
                <a:gd name="T18" fmla="*/ 2147483646 w 73"/>
                <a:gd name="T19" fmla="*/ 2147483646 h 29"/>
                <a:gd name="T20" fmla="*/ 2147483646 w 73"/>
                <a:gd name="T21" fmla="*/ 2147483646 h 29"/>
                <a:gd name="T22" fmla="*/ 0 w 73"/>
                <a:gd name="T23" fmla="*/ 2147483646 h 29"/>
                <a:gd name="T24" fmla="*/ 0 w 73"/>
                <a:gd name="T25" fmla="*/ 2147483646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3"/>
                <a:gd name="T40" fmla="*/ 0 h 29"/>
                <a:gd name="T41" fmla="*/ 73 w 73"/>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3" h="29">
                  <a:moveTo>
                    <a:pt x="0" y="20"/>
                  </a:moveTo>
                  <a:lnTo>
                    <a:pt x="4" y="24"/>
                  </a:lnTo>
                  <a:lnTo>
                    <a:pt x="4" y="29"/>
                  </a:lnTo>
                  <a:lnTo>
                    <a:pt x="44" y="28"/>
                  </a:lnTo>
                  <a:lnTo>
                    <a:pt x="73" y="16"/>
                  </a:lnTo>
                  <a:lnTo>
                    <a:pt x="73" y="3"/>
                  </a:lnTo>
                  <a:lnTo>
                    <a:pt x="68" y="6"/>
                  </a:lnTo>
                  <a:lnTo>
                    <a:pt x="60" y="0"/>
                  </a:lnTo>
                  <a:lnTo>
                    <a:pt x="54" y="0"/>
                  </a:lnTo>
                  <a:lnTo>
                    <a:pt x="41" y="6"/>
                  </a:lnTo>
                  <a:lnTo>
                    <a:pt x="23" y="2"/>
                  </a:lnTo>
                  <a:lnTo>
                    <a:pt x="0" y="20"/>
                  </a:lnTo>
                  <a:close/>
                </a:path>
              </a:pathLst>
            </a:custGeom>
            <a:grpFill/>
            <a:ln>
              <a:noFill/>
            </a:ln>
          </p:spPr>
          <p:txBody>
            <a:bodyPr/>
            <a:lstStyle/>
            <a:p>
              <a:endParaRPr lang="en-US" sz="1200"/>
            </a:p>
          </p:txBody>
        </p:sp>
        <p:sp>
          <p:nvSpPr>
            <p:cNvPr id="1049667" name="Freeform 313"/>
            <p:cNvSpPr/>
            <p:nvPr/>
          </p:nvSpPr>
          <p:spPr bwMode="gray">
            <a:xfrm>
              <a:off x="6438901" y="3579918"/>
              <a:ext cx="98822" cy="51197"/>
            </a:xfrm>
            <a:custGeom>
              <a:avLst/>
              <a:gdLst>
                <a:gd name="T0" fmla="*/ 2147483646 w 83"/>
                <a:gd name="T1" fmla="*/ 2147483646 h 43"/>
                <a:gd name="T2" fmla="*/ 0 w 83"/>
                <a:gd name="T3" fmla="*/ 2147483646 h 43"/>
                <a:gd name="T4" fmla="*/ 2147483646 w 83"/>
                <a:gd name="T5" fmla="*/ 2147483646 h 43"/>
                <a:gd name="T6" fmla="*/ 2147483646 w 83"/>
                <a:gd name="T7" fmla="*/ 2147483646 h 43"/>
                <a:gd name="T8" fmla="*/ 2147483646 w 83"/>
                <a:gd name="T9" fmla="*/ 2147483646 h 43"/>
                <a:gd name="T10" fmla="*/ 2147483646 w 83"/>
                <a:gd name="T11" fmla="*/ 2147483646 h 43"/>
                <a:gd name="T12" fmla="*/ 2147483646 w 83"/>
                <a:gd name="T13" fmla="*/ 2147483646 h 43"/>
                <a:gd name="T14" fmla="*/ 2147483646 w 83"/>
                <a:gd name="T15" fmla="*/ 2147483646 h 43"/>
                <a:gd name="T16" fmla="*/ 2147483646 w 83"/>
                <a:gd name="T17" fmla="*/ 2147483646 h 43"/>
                <a:gd name="T18" fmla="*/ 2147483646 w 83"/>
                <a:gd name="T19" fmla="*/ 2147483646 h 43"/>
                <a:gd name="T20" fmla="*/ 2147483646 w 83"/>
                <a:gd name="T21" fmla="*/ 0 h 43"/>
                <a:gd name="T22" fmla="*/ 2147483646 w 83"/>
                <a:gd name="T23" fmla="*/ 0 h 43"/>
                <a:gd name="T24" fmla="*/ 2147483646 w 83"/>
                <a:gd name="T25" fmla="*/ 2147483646 h 43"/>
                <a:gd name="T26" fmla="*/ 2147483646 w 83"/>
                <a:gd name="T27" fmla="*/ 2147483646 h 43"/>
                <a:gd name="T28" fmla="*/ 2147483646 w 83"/>
                <a:gd name="T29" fmla="*/ 2147483646 h 43"/>
                <a:gd name="T30" fmla="*/ 2147483646 w 83"/>
                <a:gd name="T31" fmla="*/ 2147483646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3"/>
                <a:gd name="T49" fmla="*/ 0 h 43"/>
                <a:gd name="T50" fmla="*/ 83 w 83"/>
                <a:gd name="T51" fmla="*/ 43 h 4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3" h="43">
                  <a:moveTo>
                    <a:pt x="3" y="24"/>
                  </a:moveTo>
                  <a:lnTo>
                    <a:pt x="0" y="31"/>
                  </a:lnTo>
                  <a:lnTo>
                    <a:pt x="3" y="37"/>
                  </a:lnTo>
                  <a:lnTo>
                    <a:pt x="15" y="34"/>
                  </a:lnTo>
                  <a:lnTo>
                    <a:pt x="25" y="34"/>
                  </a:lnTo>
                  <a:lnTo>
                    <a:pt x="37" y="43"/>
                  </a:lnTo>
                  <a:lnTo>
                    <a:pt x="60" y="39"/>
                  </a:lnTo>
                  <a:lnTo>
                    <a:pt x="79" y="29"/>
                  </a:lnTo>
                  <a:lnTo>
                    <a:pt x="83" y="21"/>
                  </a:lnTo>
                  <a:lnTo>
                    <a:pt x="81" y="12"/>
                  </a:lnTo>
                  <a:lnTo>
                    <a:pt x="66" y="0"/>
                  </a:lnTo>
                  <a:lnTo>
                    <a:pt x="45" y="0"/>
                  </a:lnTo>
                  <a:lnTo>
                    <a:pt x="43" y="13"/>
                  </a:lnTo>
                  <a:lnTo>
                    <a:pt x="21" y="24"/>
                  </a:lnTo>
                  <a:lnTo>
                    <a:pt x="3" y="24"/>
                  </a:lnTo>
                  <a:close/>
                </a:path>
              </a:pathLst>
            </a:custGeom>
            <a:grpFill/>
            <a:ln>
              <a:noFill/>
            </a:ln>
          </p:spPr>
          <p:txBody>
            <a:bodyPr/>
            <a:lstStyle/>
            <a:p>
              <a:endParaRPr lang="en-US" sz="1200"/>
            </a:p>
          </p:txBody>
        </p:sp>
        <p:sp>
          <p:nvSpPr>
            <p:cNvPr id="1049668" name="Freeform 314"/>
            <p:cNvSpPr/>
            <p:nvPr/>
          </p:nvSpPr>
          <p:spPr bwMode="gray">
            <a:xfrm>
              <a:off x="6535341" y="3588251"/>
              <a:ext cx="98822" cy="52388"/>
            </a:xfrm>
            <a:custGeom>
              <a:avLst/>
              <a:gdLst>
                <a:gd name="T0" fmla="*/ 2147483646 w 83"/>
                <a:gd name="T1" fmla="*/ 2147483646 h 44"/>
                <a:gd name="T2" fmla="*/ 0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0 h 44"/>
                <a:gd name="T16" fmla="*/ 2147483646 w 83"/>
                <a:gd name="T17" fmla="*/ 2147483646 h 44"/>
                <a:gd name="T18" fmla="*/ 2147483646 w 83"/>
                <a:gd name="T19" fmla="*/ 2147483646 h 44"/>
                <a:gd name="T20" fmla="*/ 2147483646 w 83"/>
                <a:gd name="T21" fmla="*/ 2147483646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
                <a:gd name="T34" fmla="*/ 0 h 44"/>
                <a:gd name="T35" fmla="*/ 83 w 83"/>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 h="44">
                  <a:moveTo>
                    <a:pt x="7" y="14"/>
                  </a:moveTo>
                  <a:lnTo>
                    <a:pt x="0" y="24"/>
                  </a:lnTo>
                  <a:lnTo>
                    <a:pt x="2" y="39"/>
                  </a:lnTo>
                  <a:lnTo>
                    <a:pt x="11" y="43"/>
                  </a:lnTo>
                  <a:lnTo>
                    <a:pt x="41" y="44"/>
                  </a:lnTo>
                  <a:lnTo>
                    <a:pt x="81" y="9"/>
                  </a:lnTo>
                  <a:lnTo>
                    <a:pt x="83" y="1"/>
                  </a:lnTo>
                  <a:lnTo>
                    <a:pt x="77" y="0"/>
                  </a:lnTo>
                  <a:lnTo>
                    <a:pt x="47" y="13"/>
                  </a:lnTo>
                  <a:lnTo>
                    <a:pt x="7" y="14"/>
                  </a:lnTo>
                  <a:close/>
                </a:path>
              </a:pathLst>
            </a:custGeom>
            <a:grpFill/>
            <a:ln>
              <a:noFill/>
            </a:ln>
          </p:spPr>
          <p:txBody>
            <a:bodyPr/>
            <a:lstStyle/>
            <a:p>
              <a:endParaRPr lang="en-US" sz="1200"/>
            </a:p>
          </p:txBody>
        </p:sp>
        <p:sp>
          <p:nvSpPr>
            <p:cNvPr id="1049669" name="Freeform 315"/>
            <p:cNvSpPr/>
            <p:nvPr/>
          </p:nvSpPr>
          <p:spPr bwMode="gray">
            <a:xfrm>
              <a:off x="6485336" y="3620398"/>
              <a:ext cx="45244" cy="33338"/>
            </a:xfrm>
            <a:custGeom>
              <a:avLst/>
              <a:gdLst>
                <a:gd name="T0" fmla="*/ 2147483646 w 38"/>
                <a:gd name="T1" fmla="*/ 0 h 28"/>
                <a:gd name="T2" fmla="*/ 2147483646 w 38"/>
                <a:gd name="T3" fmla="*/ 2147483646 h 28"/>
                <a:gd name="T4" fmla="*/ 0 w 38"/>
                <a:gd name="T5" fmla="*/ 2147483646 h 28"/>
                <a:gd name="T6" fmla="*/ 2147483646 w 38"/>
                <a:gd name="T7" fmla="*/ 2147483646 h 28"/>
                <a:gd name="T8" fmla="*/ 2147483646 w 38"/>
                <a:gd name="T9" fmla="*/ 2147483646 h 28"/>
                <a:gd name="T10" fmla="*/ 2147483646 w 38"/>
                <a:gd name="T11" fmla="*/ 2147483646 h 28"/>
                <a:gd name="T12" fmla="*/ 2147483646 w 38"/>
                <a:gd name="T13" fmla="*/ 0 h 28"/>
                <a:gd name="T14" fmla="*/ 2147483646 w 38"/>
                <a:gd name="T15" fmla="*/ 0 h 28"/>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28"/>
                <a:gd name="T26" fmla="*/ 38 w 38"/>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28">
                  <a:moveTo>
                    <a:pt x="38" y="0"/>
                  </a:moveTo>
                  <a:lnTo>
                    <a:pt x="25" y="8"/>
                  </a:lnTo>
                  <a:lnTo>
                    <a:pt x="0" y="13"/>
                  </a:lnTo>
                  <a:lnTo>
                    <a:pt x="6" y="28"/>
                  </a:lnTo>
                  <a:lnTo>
                    <a:pt x="23" y="28"/>
                  </a:lnTo>
                  <a:lnTo>
                    <a:pt x="38" y="14"/>
                  </a:lnTo>
                  <a:lnTo>
                    <a:pt x="38" y="0"/>
                  </a:lnTo>
                  <a:close/>
                </a:path>
              </a:pathLst>
            </a:custGeom>
            <a:grpFill/>
            <a:ln>
              <a:noFill/>
            </a:ln>
          </p:spPr>
          <p:txBody>
            <a:bodyPr/>
            <a:lstStyle/>
            <a:p>
              <a:endParaRPr lang="en-US" sz="1200"/>
            </a:p>
          </p:txBody>
        </p:sp>
        <p:sp>
          <p:nvSpPr>
            <p:cNvPr id="1049670" name="Freeform 316"/>
            <p:cNvSpPr/>
            <p:nvPr/>
          </p:nvSpPr>
          <p:spPr bwMode="gray">
            <a:xfrm>
              <a:off x="6488906" y="3639449"/>
              <a:ext cx="85725" cy="78581"/>
            </a:xfrm>
            <a:custGeom>
              <a:avLst/>
              <a:gdLst>
                <a:gd name="T0" fmla="*/ 2147483646 w 72"/>
                <a:gd name="T1" fmla="*/ 0 h 66"/>
                <a:gd name="T2" fmla="*/ 2147483646 w 72"/>
                <a:gd name="T3" fmla="*/ 2147483646 h 66"/>
                <a:gd name="T4" fmla="*/ 2147483646 w 72"/>
                <a:gd name="T5" fmla="*/ 2147483646 h 66"/>
                <a:gd name="T6" fmla="*/ 0 w 72"/>
                <a:gd name="T7" fmla="*/ 2147483646 h 66"/>
                <a:gd name="T8" fmla="*/ 2147483646 w 72"/>
                <a:gd name="T9" fmla="*/ 2147483646 h 66"/>
                <a:gd name="T10" fmla="*/ 2147483646 w 72"/>
                <a:gd name="T11" fmla="*/ 2147483646 h 66"/>
                <a:gd name="T12" fmla="*/ 2147483646 w 72"/>
                <a:gd name="T13" fmla="*/ 2147483646 h 66"/>
                <a:gd name="T14" fmla="*/ 2147483646 w 72"/>
                <a:gd name="T15" fmla="*/ 2147483646 h 66"/>
                <a:gd name="T16" fmla="*/ 2147483646 w 72"/>
                <a:gd name="T17" fmla="*/ 2147483646 h 66"/>
                <a:gd name="T18" fmla="*/ 2147483646 w 72"/>
                <a:gd name="T19" fmla="*/ 2147483646 h 66"/>
                <a:gd name="T20" fmla="*/ 2147483646 w 72"/>
                <a:gd name="T21" fmla="*/ 2147483646 h 66"/>
                <a:gd name="T22" fmla="*/ 2147483646 w 72"/>
                <a:gd name="T23" fmla="*/ 2147483646 h 66"/>
                <a:gd name="T24" fmla="*/ 2147483646 w 72"/>
                <a:gd name="T25" fmla="*/ 2147483646 h 66"/>
                <a:gd name="T26" fmla="*/ 2147483646 w 72"/>
                <a:gd name="T27" fmla="*/ 2147483646 h 66"/>
                <a:gd name="T28" fmla="*/ 2147483646 w 72"/>
                <a:gd name="T29" fmla="*/ 2147483646 h 66"/>
                <a:gd name="T30" fmla="*/ 2147483646 w 72"/>
                <a:gd name="T31" fmla="*/ 0 h 66"/>
                <a:gd name="T32" fmla="*/ 2147483646 w 72"/>
                <a:gd name="T33" fmla="*/ 0 h 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66"/>
                <a:gd name="T53" fmla="*/ 72 w 72"/>
                <a:gd name="T54" fmla="*/ 66 h 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66">
                  <a:moveTo>
                    <a:pt x="39" y="0"/>
                  </a:moveTo>
                  <a:lnTo>
                    <a:pt x="21" y="15"/>
                  </a:lnTo>
                  <a:lnTo>
                    <a:pt x="3" y="15"/>
                  </a:lnTo>
                  <a:lnTo>
                    <a:pt x="0" y="28"/>
                  </a:lnTo>
                  <a:lnTo>
                    <a:pt x="9" y="31"/>
                  </a:lnTo>
                  <a:lnTo>
                    <a:pt x="13" y="25"/>
                  </a:lnTo>
                  <a:lnTo>
                    <a:pt x="20" y="31"/>
                  </a:lnTo>
                  <a:lnTo>
                    <a:pt x="25" y="49"/>
                  </a:lnTo>
                  <a:lnTo>
                    <a:pt x="63" y="66"/>
                  </a:lnTo>
                  <a:lnTo>
                    <a:pt x="65" y="62"/>
                  </a:lnTo>
                  <a:lnTo>
                    <a:pt x="29" y="23"/>
                  </a:lnTo>
                  <a:lnTo>
                    <a:pt x="33" y="17"/>
                  </a:lnTo>
                  <a:lnTo>
                    <a:pt x="68" y="15"/>
                  </a:lnTo>
                  <a:lnTo>
                    <a:pt x="72" y="4"/>
                  </a:lnTo>
                  <a:lnTo>
                    <a:pt x="48" y="5"/>
                  </a:lnTo>
                  <a:lnTo>
                    <a:pt x="39" y="0"/>
                  </a:lnTo>
                  <a:close/>
                </a:path>
              </a:pathLst>
            </a:custGeom>
            <a:grpFill/>
            <a:ln>
              <a:noFill/>
            </a:ln>
          </p:spPr>
          <p:txBody>
            <a:bodyPr/>
            <a:lstStyle/>
            <a:p>
              <a:endParaRPr lang="en-US" sz="1200"/>
            </a:p>
          </p:txBody>
        </p:sp>
        <p:sp>
          <p:nvSpPr>
            <p:cNvPr id="1049671" name="Freeform 317"/>
            <p:cNvSpPr/>
            <p:nvPr/>
          </p:nvSpPr>
          <p:spPr bwMode="gray">
            <a:xfrm>
              <a:off x="6529389" y="3662071"/>
              <a:ext cx="55960" cy="48815"/>
            </a:xfrm>
            <a:custGeom>
              <a:avLst/>
              <a:gdLst>
                <a:gd name="T0" fmla="*/ 2147483646 w 47"/>
                <a:gd name="T1" fmla="*/ 2147483646 h 41"/>
                <a:gd name="T2" fmla="*/ 0 w 47"/>
                <a:gd name="T3" fmla="*/ 2147483646 h 41"/>
                <a:gd name="T4" fmla="*/ 2147483646 w 47"/>
                <a:gd name="T5" fmla="*/ 2147483646 h 41"/>
                <a:gd name="T6" fmla="*/ 2147483646 w 47"/>
                <a:gd name="T7" fmla="*/ 2147483646 h 41"/>
                <a:gd name="T8" fmla="*/ 2147483646 w 47"/>
                <a:gd name="T9" fmla="*/ 2147483646 h 41"/>
                <a:gd name="T10" fmla="*/ 2147483646 w 47"/>
                <a:gd name="T11" fmla="*/ 0 h 41"/>
                <a:gd name="T12" fmla="*/ 2147483646 w 47"/>
                <a:gd name="T13" fmla="*/ 2147483646 h 41"/>
                <a:gd name="T14" fmla="*/ 2147483646 w 47"/>
                <a:gd name="T15" fmla="*/ 2147483646 h 41"/>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41"/>
                <a:gd name="T26" fmla="*/ 47 w 47"/>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41">
                  <a:moveTo>
                    <a:pt x="1" y="2"/>
                  </a:moveTo>
                  <a:lnTo>
                    <a:pt x="0" y="4"/>
                  </a:lnTo>
                  <a:lnTo>
                    <a:pt x="34" y="41"/>
                  </a:lnTo>
                  <a:lnTo>
                    <a:pt x="47" y="21"/>
                  </a:lnTo>
                  <a:lnTo>
                    <a:pt x="47" y="15"/>
                  </a:lnTo>
                  <a:lnTo>
                    <a:pt x="35" y="0"/>
                  </a:lnTo>
                  <a:lnTo>
                    <a:pt x="1" y="2"/>
                  </a:lnTo>
                  <a:close/>
                </a:path>
              </a:pathLst>
            </a:custGeom>
            <a:grpFill/>
            <a:ln>
              <a:noFill/>
            </a:ln>
          </p:spPr>
          <p:txBody>
            <a:bodyPr/>
            <a:lstStyle/>
            <a:p>
              <a:endParaRPr lang="en-US" sz="1200"/>
            </a:p>
          </p:txBody>
        </p:sp>
        <p:sp>
          <p:nvSpPr>
            <p:cNvPr id="1049672" name="Freeform 318"/>
            <p:cNvSpPr/>
            <p:nvPr/>
          </p:nvSpPr>
          <p:spPr bwMode="gray">
            <a:xfrm>
              <a:off x="6386513" y="3623971"/>
              <a:ext cx="182166" cy="192881"/>
            </a:xfrm>
            <a:custGeom>
              <a:avLst/>
              <a:gdLst>
                <a:gd name="T0" fmla="*/ 2147483646 w 153"/>
                <a:gd name="T1" fmla="*/ 2147483646 h 162"/>
                <a:gd name="T2" fmla="*/ 0 w 153"/>
                <a:gd name="T3" fmla="*/ 2147483646 h 162"/>
                <a:gd name="T4" fmla="*/ 2147483646 w 153"/>
                <a:gd name="T5" fmla="*/ 2147483646 h 162"/>
                <a:gd name="T6" fmla="*/ 2147483646 w 153"/>
                <a:gd name="T7" fmla="*/ 2147483646 h 162"/>
                <a:gd name="T8" fmla="*/ 2147483646 w 153"/>
                <a:gd name="T9" fmla="*/ 2147483646 h 162"/>
                <a:gd name="T10" fmla="*/ 2147483646 w 153"/>
                <a:gd name="T11" fmla="*/ 2147483646 h 162"/>
                <a:gd name="T12" fmla="*/ 2147483646 w 153"/>
                <a:gd name="T13" fmla="*/ 2147483646 h 162"/>
                <a:gd name="T14" fmla="*/ 2147483646 w 153"/>
                <a:gd name="T15" fmla="*/ 2147483646 h 162"/>
                <a:gd name="T16" fmla="*/ 2147483646 w 153"/>
                <a:gd name="T17" fmla="*/ 2147483646 h 162"/>
                <a:gd name="T18" fmla="*/ 2147483646 w 153"/>
                <a:gd name="T19" fmla="*/ 2147483646 h 162"/>
                <a:gd name="T20" fmla="*/ 2147483646 w 153"/>
                <a:gd name="T21" fmla="*/ 2147483646 h 162"/>
                <a:gd name="T22" fmla="*/ 2147483646 w 153"/>
                <a:gd name="T23" fmla="*/ 2147483646 h 162"/>
                <a:gd name="T24" fmla="*/ 2147483646 w 153"/>
                <a:gd name="T25" fmla="*/ 2147483646 h 162"/>
                <a:gd name="T26" fmla="*/ 2147483646 w 153"/>
                <a:gd name="T27" fmla="*/ 2147483646 h 162"/>
                <a:gd name="T28" fmla="*/ 2147483646 w 153"/>
                <a:gd name="T29" fmla="*/ 2147483646 h 162"/>
                <a:gd name="T30" fmla="*/ 2147483646 w 153"/>
                <a:gd name="T31" fmla="*/ 2147483646 h 162"/>
                <a:gd name="T32" fmla="*/ 2147483646 w 153"/>
                <a:gd name="T33" fmla="*/ 2147483646 h 162"/>
                <a:gd name="T34" fmla="*/ 2147483646 w 153"/>
                <a:gd name="T35" fmla="*/ 2147483646 h 162"/>
                <a:gd name="T36" fmla="*/ 2147483646 w 153"/>
                <a:gd name="T37" fmla="*/ 2147483646 h 162"/>
                <a:gd name="T38" fmla="*/ 2147483646 w 153"/>
                <a:gd name="T39" fmla="*/ 2147483646 h 162"/>
                <a:gd name="T40" fmla="*/ 2147483646 w 153"/>
                <a:gd name="T41" fmla="*/ 2147483646 h 162"/>
                <a:gd name="T42" fmla="*/ 2147483646 w 153"/>
                <a:gd name="T43" fmla="*/ 0 h 162"/>
                <a:gd name="T44" fmla="*/ 2147483646 w 153"/>
                <a:gd name="T45" fmla="*/ 2147483646 h 162"/>
                <a:gd name="T46" fmla="*/ 2147483646 w 153"/>
                <a:gd name="T47" fmla="*/ 2147483646 h 162"/>
                <a:gd name="T48" fmla="*/ 2147483646 w 153"/>
                <a:gd name="T49" fmla="*/ 2147483646 h 162"/>
                <a:gd name="T50" fmla="*/ 2147483646 w 153"/>
                <a:gd name="T51" fmla="*/ 2147483646 h 162"/>
                <a:gd name="T52" fmla="*/ 2147483646 w 153"/>
                <a:gd name="T53" fmla="*/ 2147483646 h 162"/>
                <a:gd name="T54" fmla="*/ 2147483646 w 153"/>
                <a:gd name="T55" fmla="*/ 2147483646 h 1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3"/>
                <a:gd name="T85" fmla="*/ 0 h 162"/>
                <a:gd name="T86" fmla="*/ 153 w 153"/>
                <a:gd name="T87" fmla="*/ 162 h 16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3" h="162">
                  <a:moveTo>
                    <a:pt x="4" y="23"/>
                  </a:moveTo>
                  <a:lnTo>
                    <a:pt x="0" y="31"/>
                  </a:lnTo>
                  <a:lnTo>
                    <a:pt x="1" y="40"/>
                  </a:lnTo>
                  <a:lnTo>
                    <a:pt x="14" y="55"/>
                  </a:lnTo>
                  <a:lnTo>
                    <a:pt x="34" y="55"/>
                  </a:lnTo>
                  <a:lnTo>
                    <a:pt x="77" y="104"/>
                  </a:lnTo>
                  <a:lnTo>
                    <a:pt x="104" y="112"/>
                  </a:lnTo>
                  <a:lnTo>
                    <a:pt x="120" y="128"/>
                  </a:lnTo>
                  <a:lnTo>
                    <a:pt x="124" y="162"/>
                  </a:lnTo>
                  <a:lnTo>
                    <a:pt x="132" y="156"/>
                  </a:lnTo>
                  <a:lnTo>
                    <a:pt x="140" y="138"/>
                  </a:lnTo>
                  <a:lnTo>
                    <a:pt x="138" y="124"/>
                  </a:lnTo>
                  <a:lnTo>
                    <a:pt x="150" y="124"/>
                  </a:lnTo>
                  <a:lnTo>
                    <a:pt x="153" y="116"/>
                  </a:lnTo>
                  <a:lnTo>
                    <a:pt x="116" y="99"/>
                  </a:lnTo>
                  <a:lnTo>
                    <a:pt x="82" y="65"/>
                  </a:lnTo>
                  <a:lnTo>
                    <a:pt x="69" y="45"/>
                  </a:lnTo>
                  <a:lnTo>
                    <a:pt x="65" y="26"/>
                  </a:lnTo>
                  <a:lnTo>
                    <a:pt x="83" y="22"/>
                  </a:lnTo>
                  <a:lnTo>
                    <a:pt x="78" y="10"/>
                  </a:lnTo>
                  <a:lnTo>
                    <a:pt x="68" y="1"/>
                  </a:lnTo>
                  <a:lnTo>
                    <a:pt x="59" y="0"/>
                  </a:lnTo>
                  <a:lnTo>
                    <a:pt x="46" y="4"/>
                  </a:lnTo>
                  <a:lnTo>
                    <a:pt x="34" y="21"/>
                  </a:lnTo>
                  <a:lnTo>
                    <a:pt x="27" y="26"/>
                  </a:lnTo>
                  <a:lnTo>
                    <a:pt x="16" y="18"/>
                  </a:lnTo>
                  <a:lnTo>
                    <a:pt x="4" y="23"/>
                  </a:lnTo>
                  <a:close/>
                </a:path>
              </a:pathLst>
            </a:custGeom>
            <a:grpFill/>
            <a:ln>
              <a:noFill/>
            </a:ln>
          </p:spPr>
          <p:txBody>
            <a:bodyPr/>
            <a:lstStyle/>
            <a:p>
              <a:endParaRPr lang="en-US" sz="1200"/>
            </a:p>
          </p:txBody>
        </p:sp>
        <p:sp>
          <p:nvSpPr>
            <p:cNvPr id="1049673" name="Freeform 319"/>
            <p:cNvSpPr/>
            <p:nvPr/>
          </p:nvSpPr>
          <p:spPr bwMode="gray">
            <a:xfrm>
              <a:off x="6477001" y="3808516"/>
              <a:ext cx="40481" cy="33338"/>
            </a:xfrm>
            <a:custGeom>
              <a:avLst/>
              <a:gdLst>
                <a:gd name="T0" fmla="*/ 2147483646 w 34"/>
                <a:gd name="T1" fmla="*/ 2147483646 h 28"/>
                <a:gd name="T2" fmla="*/ 2147483646 w 34"/>
                <a:gd name="T3" fmla="*/ 0 h 28"/>
                <a:gd name="T4" fmla="*/ 0 w 34"/>
                <a:gd name="T5" fmla="*/ 2147483646 h 28"/>
                <a:gd name="T6" fmla="*/ 2147483646 w 34"/>
                <a:gd name="T7" fmla="*/ 2147483646 h 28"/>
                <a:gd name="T8" fmla="*/ 2147483646 w 34"/>
                <a:gd name="T9" fmla="*/ 2147483646 h 28"/>
                <a:gd name="T10" fmla="*/ 2147483646 w 34"/>
                <a:gd name="T11" fmla="*/ 2147483646 h 28"/>
                <a:gd name="T12" fmla="*/ 2147483646 w 34"/>
                <a:gd name="T13" fmla="*/ 2147483646 h 28"/>
                <a:gd name="T14" fmla="*/ 2147483646 w 34"/>
                <a:gd name="T15" fmla="*/ 2147483646 h 28"/>
                <a:gd name="T16" fmla="*/ 2147483646 w 34"/>
                <a:gd name="T17" fmla="*/ 2147483646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28"/>
                <a:gd name="T29" fmla="*/ 34 w 34"/>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28">
                  <a:moveTo>
                    <a:pt x="34" y="4"/>
                  </a:moveTo>
                  <a:lnTo>
                    <a:pt x="26" y="0"/>
                  </a:lnTo>
                  <a:lnTo>
                    <a:pt x="0" y="4"/>
                  </a:lnTo>
                  <a:lnTo>
                    <a:pt x="1" y="11"/>
                  </a:lnTo>
                  <a:lnTo>
                    <a:pt x="23" y="22"/>
                  </a:lnTo>
                  <a:lnTo>
                    <a:pt x="27" y="26"/>
                  </a:lnTo>
                  <a:lnTo>
                    <a:pt x="34" y="28"/>
                  </a:lnTo>
                  <a:lnTo>
                    <a:pt x="34" y="4"/>
                  </a:lnTo>
                  <a:close/>
                </a:path>
              </a:pathLst>
            </a:custGeom>
            <a:grpFill/>
            <a:ln>
              <a:noFill/>
            </a:ln>
          </p:spPr>
          <p:txBody>
            <a:bodyPr/>
            <a:lstStyle/>
            <a:p>
              <a:endParaRPr lang="en-US" sz="1200"/>
            </a:p>
          </p:txBody>
        </p:sp>
        <p:sp>
          <p:nvSpPr>
            <p:cNvPr id="1049674" name="Freeform 320"/>
            <p:cNvSpPr/>
            <p:nvPr/>
          </p:nvSpPr>
          <p:spPr bwMode="gray">
            <a:xfrm>
              <a:off x="6507956" y="3859715"/>
              <a:ext cx="14288" cy="15478"/>
            </a:xfrm>
            <a:custGeom>
              <a:avLst/>
              <a:gdLst>
                <a:gd name="T0" fmla="*/ 2147483646 w 12"/>
                <a:gd name="T1" fmla="*/ 0 h 13"/>
                <a:gd name="T2" fmla="*/ 0 w 12"/>
                <a:gd name="T3" fmla="*/ 2147483646 h 13"/>
                <a:gd name="T4" fmla="*/ 0 w 12"/>
                <a:gd name="T5" fmla="*/ 2147483646 h 13"/>
                <a:gd name="T6" fmla="*/ 2147483646 w 12"/>
                <a:gd name="T7" fmla="*/ 2147483646 h 13"/>
                <a:gd name="T8" fmla="*/ 2147483646 w 12"/>
                <a:gd name="T9" fmla="*/ 2147483646 h 13"/>
                <a:gd name="T10" fmla="*/ 2147483646 w 12"/>
                <a:gd name="T11" fmla="*/ 0 h 13"/>
                <a:gd name="T12" fmla="*/ 2147483646 w 12"/>
                <a:gd name="T13" fmla="*/ 0 h 13"/>
                <a:gd name="T14" fmla="*/ 0 60000 65536"/>
                <a:gd name="T15" fmla="*/ 0 60000 65536"/>
                <a:gd name="T16" fmla="*/ 0 60000 65536"/>
                <a:gd name="T17" fmla="*/ 0 60000 65536"/>
                <a:gd name="T18" fmla="*/ 0 60000 65536"/>
                <a:gd name="T19" fmla="*/ 0 60000 65536"/>
                <a:gd name="T20" fmla="*/ 0 60000 65536"/>
                <a:gd name="T21" fmla="*/ 0 w 12"/>
                <a:gd name="T22" fmla="*/ 0 h 13"/>
                <a:gd name="T23" fmla="*/ 12 w 12"/>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3">
                  <a:moveTo>
                    <a:pt x="8" y="0"/>
                  </a:moveTo>
                  <a:lnTo>
                    <a:pt x="0" y="2"/>
                  </a:lnTo>
                  <a:lnTo>
                    <a:pt x="0" y="11"/>
                  </a:lnTo>
                  <a:lnTo>
                    <a:pt x="8" y="13"/>
                  </a:lnTo>
                  <a:lnTo>
                    <a:pt x="12" y="11"/>
                  </a:lnTo>
                  <a:lnTo>
                    <a:pt x="8" y="0"/>
                  </a:lnTo>
                  <a:close/>
                </a:path>
              </a:pathLst>
            </a:custGeom>
            <a:grpFill/>
            <a:ln>
              <a:noFill/>
            </a:ln>
          </p:spPr>
          <p:txBody>
            <a:bodyPr/>
            <a:lstStyle/>
            <a:p>
              <a:endParaRPr lang="en-US" sz="1200"/>
            </a:p>
          </p:txBody>
        </p:sp>
        <p:sp>
          <p:nvSpPr>
            <p:cNvPr id="1049675" name="Freeform 321"/>
            <p:cNvSpPr/>
            <p:nvPr/>
          </p:nvSpPr>
          <p:spPr bwMode="gray">
            <a:xfrm>
              <a:off x="6630591" y="3483476"/>
              <a:ext cx="261938" cy="185738"/>
            </a:xfrm>
            <a:custGeom>
              <a:avLst/>
              <a:gdLst>
                <a:gd name="T0" fmla="*/ 2147483646 w 220"/>
                <a:gd name="T1" fmla="*/ 2147483646 h 156"/>
                <a:gd name="T2" fmla="*/ 2147483646 w 220"/>
                <a:gd name="T3" fmla="*/ 2147483646 h 156"/>
                <a:gd name="T4" fmla="*/ 2147483646 w 220"/>
                <a:gd name="T5" fmla="*/ 2147483646 h 156"/>
                <a:gd name="T6" fmla="*/ 0 w 220"/>
                <a:gd name="T7" fmla="*/ 2147483646 h 156"/>
                <a:gd name="T8" fmla="*/ 0 w 220"/>
                <a:gd name="T9" fmla="*/ 2147483646 h 156"/>
                <a:gd name="T10" fmla="*/ 2147483646 w 220"/>
                <a:gd name="T11" fmla="*/ 2147483646 h 156"/>
                <a:gd name="T12" fmla="*/ 2147483646 w 220"/>
                <a:gd name="T13" fmla="*/ 2147483646 h 156"/>
                <a:gd name="T14" fmla="*/ 2147483646 w 220"/>
                <a:gd name="T15" fmla="*/ 2147483646 h 156"/>
                <a:gd name="T16" fmla="*/ 2147483646 w 220"/>
                <a:gd name="T17" fmla="*/ 2147483646 h 156"/>
                <a:gd name="T18" fmla="*/ 2147483646 w 220"/>
                <a:gd name="T19" fmla="*/ 2147483646 h 156"/>
                <a:gd name="T20" fmla="*/ 2147483646 w 220"/>
                <a:gd name="T21" fmla="*/ 2147483646 h 156"/>
                <a:gd name="T22" fmla="*/ 2147483646 w 220"/>
                <a:gd name="T23" fmla="*/ 2147483646 h 156"/>
                <a:gd name="T24" fmla="*/ 2147483646 w 220"/>
                <a:gd name="T25" fmla="*/ 2147483646 h 156"/>
                <a:gd name="T26" fmla="*/ 2147483646 w 220"/>
                <a:gd name="T27" fmla="*/ 2147483646 h 156"/>
                <a:gd name="T28" fmla="*/ 2147483646 w 220"/>
                <a:gd name="T29" fmla="*/ 2147483646 h 156"/>
                <a:gd name="T30" fmla="*/ 2147483646 w 220"/>
                <a:gd name="T31" fmla="*/ 2147483646 h 156"/>
                <a:gd name="T32" fmla="*/ 2147483646 w 220"/>
                <a:gd name="T33" fmla="*/ 2147483646 h 156"/>
                <a:gd name="T34" fmla="*/ 2147483646 w 220"/>
                <a:gd name="T35" fmla="*/ 2147483646 h 156"/>
                <a:gd name="T36" fmla="*/ 2147483646 w 220"/>
                <a:gd name="T37" fmla="*/ 2147483646 h 156"/>
                <a:gd name="T38" fmla="*/ 2147483646 w 220"/>
                <a:gd name="T39" fmla="*/ 2147483646 h 156"/>
                <a:gd name="T40" fmla="*/ 2147483646 w 220"/>
                <a:gd name="T41" fmla="*/ 2147483646 h 156"/>
                <a:gd name="T42" fmla="*/ 2147483646 w 220"/>
                <a:gd name="T43" fmla="*/ 2147483646 h 156"/>
                <a:gd name="T44" fmla="*/ 2147483646 w 220"/>
                <a:gd name="T45" fmla="*/ 2147483646 h 156"/>
                <a:gd name="T46" fmla="*/ 2147483646 w 220"/>
                <a:gd name="T47" fmla="*/ 2147483646 h 156"/>
                <a:gd name="T48" fmla="*/ 2147483646 w 220"/>
                <a:gd name="T49" fmla="*/ 2147483646 h 156"/>
                <a:gd name="T50" fmla="*/ 2147483646 w 220"/>
                <a:gd name="T51" fmla="*/ 2147483646 h 156"/>
                <a:gd name="T52" fmla="*/ 2147483646 w 220"/>
                <a:gd name="T53" fmla="*/ 2147483646 h 156"/>
                <a:gd name="T54" fmla="*/ 2147483646 w 220"/>
                <a:gd name="T55" fmla="*/ 2147483646 h 156"/>
                <a:gd name="T56" fmla="*/ 2147483646 w 220"/>
                <a:gd name="T57" fmla="*/ 2147483646 h 156"/>
                <a:gd name="T58" fmla="*/ 2147483646 w 220"/>
                <a:gd name="T59" fmla="*/ 0 h 156"/>
                <a:gd name="T60" fmla="*/ 2147483646 w 220"/>
                <a:gd name="T61" fmla="*/ 2147483646 h 156"/>
                <a:gd name="T62" fmla="*/ 2147483646 w 220"/>
                <a:gd name="T63" fmla="*/ 2147483646 h 156"/>
                <a:gd name="T64" fmla="*/ 2147483646 w 220"/>
                <a:gd name="T65" fmla="*/ 2147483646 h 156"/>
                <a:gd name="T66" fmla="*/ 2147483646 w 220"/>
                <a:gd name="T67" fmla="*/ 2147483646 h 156"/>
                <a:gd name="T68" fmla="*/ 2147483646 w 220"/>
                <a:gd name="T69" fmla="*/ 2147483646 h 156"/>
                <a:gd name="T70" fmla="*/ 2147483646 w 220"/>
                <a:gd name="T71" fmla="*/ 2147483646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0"/>
                <a:gd name="T109" fmla="*/ 0 h 156"/>
                <a:gd name="T110" fmla="*/ 220 w 220"/>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0" h="156">
                  <a:moveTo>
                    <a:pt x="25" y="16"/>
                  </a:moveTo>
                  <a:lnTo>
                    <a:pt x="10" y="25"/>
                  </a:lnTo>
                  <a:lnTo>
                    <a:pt x="13" y="41"/>
                  </a:lnTo>
                  <a:lnTo>
                    <a:pt x="0" y="71"/>
                  </a:lnTo>
                  <a:lnTo>
                    <a:pt x="0" y="84"/>
                  </a:lnTo>
                  <a:lnTo>
                    <a:pt x="7" y="88"/>
                  </a:lnTo>
                  <a:lnTo>
                    <a:pt x="48" y="90"/>
                  </a:lnTo>
                  <a:lnTo>
                    <a:pt x="60" y="80"/>
                  </a:lnTo>
                  <a:lnTo>
                    <a:pt x="73" y="84"/>
                  </a:lnTo>
                  <a:lnTo>
                    <a:pt x="91" y="109"/>
                  </a:lnTo>
                  <a:lnTo>
                    <a:pt x="78" y="132"/>
                  </a:lnTo>
                  <a:lnTo>
                    <a:pt x="94" y="137"/>
                  </a:lnTo>
                  <a:lnTo>
                    <a:pt x="114" y="112"/>
                  </a:lnTo>
                  <a:lnTo>
                    <a:pt x="125" y="115"/>
                  </a:lnTo>
                  <a:lnTo>
                    <a:pt x="137" y="123"/>
                  </a:lnTo>
                  <a:lnTo>
                    <a:pt x="127" y="136"/>
                  </a:lnTo>
                  <a:lnTo>
                    <a:pt x="140" y="156"/>
                  </a:lnTo>
                  <a:lnTo>
                    <a:pt x="154" y="156"/>
                  </a:lnTo>
                  <a:lnTo>
                    <a:pt x="162" y="143"/>
                  </a:lnTo>
                  <a:lnTo>
                    <a:pt x="176" y="140"/>
                  </a:lnTo>
                  <a:lnTo>
                    <a:pt x="176" y="128"/>
                  </a:lnTo>
                  <a:lnTo>
                    <a:pt x="149" y="124"/>
                  </a:lnTo>
                  <a:lnTo>
                    <a:pt x="150" y="112"/>
                  </a:lnTo>
                  <a:lnTo>
                    <a:pt x="176" y="112"/>
                  </a:lnTo>
                  <a:lnTo>
                    <a:pt x="205" y="89"/>
                  </a:lnTo>
                  <a:lnTo>
                    <a:pt x="218" y="79"/>
                  </a:lnTo>
                  <a:lnTo>
                    <a:pt x="220" y="43"/>
                  </a:lnTo>
                  <a:lnTo>
                    <a:pt x="163" y="38"/>
                  </a:lnTo>
                  <a:lnTo>
                    <a:pt x="140" y="5"/>
                  </a:lnTo>
                  <a:lnTo>
                    <a:pt x="124" y="0"/>
                  </a:lnTo>
                  <a:lnTo>
                    <a:pt x="105" y="1"/>
                  </a:lnTo>
                  <a:lnTo>
                    <a:pt x="97" y="22"/>
                  </a:lnTo>
                  <a:lnTo>
                    <a:pt x="56" y="24"/>
                  </a:lnTo>
                  <a:lnTo>
                    <a:pt x="43" y="17"/>
                  </a:lnTo>
                  <a:lnTo>
                    <a:pt x="25" y="16"/>
                  </a:lnTo>
                  <a:close/>
                </a:path>
              </a:pathLst>
            </a:custGeom>
            <a:grpFill/>
            <a:ln>
              <a:noFill/>
            </a:ln>
          </p:spPr>
          <p:txBody>
            <a:bodyPr/>
            <a:lstStyle/>
            <a:p>
              <a:endParaRPr lang="en-US" sz="1200"/>
            </a:p>
          </p:txBody>
        </p:sp>
        <p:sp>
          <p:nvSpPr>
            <p:cNvPr id="1049676" name="Freeform 322"/>
            <p:cNvSpPr/>
            <p:nvPr/>
          </p:nvSpPr>
          <p:spPr bwMode="gray">
            <a:xfrm>
              <a:off x="6692505" y="3583489"/>
              <a:ext cx="40481" cy="57150"/>
            </a:xfrm>
            <a:custGeom>
              <a:avLst/>
              <a:gdLst>
                <a:gd name="T0" fmla="*/ 0 w 34"/>
                <a:gd name="T1" fmla="*/ 2147483646 h 48"/>
                <a:gd name="T2" fmla="*/ 2147483646 w 34"/>
                <a:gd name="T3" fmla="*/ 2147483646 h 48"/>
                <a:gd name="T4" fmla="*/ 2147483646 w 34"/>
                <a:gd name="T5" fmla="*/ 2147483646 h 48"/>
                <a:gd name="T6" fmla="*/ 2147483646 w 34"/>
                <a:gd name="T7" fmla="*/ 2147483646 h 48"/>
                <a:gd name="T8" fmla="*/ 2147483646 w 34"/>
                <a:gd name="T9" fmla="*/ 2147483646 h 48"/>
                <a:gd name="T10" fmla="*/ 2147483646 w 34"/>
                <a:gd name="T11" fmla="*/ 2147483646 h 48"/>
                <a:gd name="T12" fmla="*/ 2147483646 w 34"/>
                <a:gd name="T13" fmla="*/ 0 h 48"/>
                <a:gd name="T14" fmla="*/ 0 w 34"/>
                <a:gd name="T15" fmla="*/ 2147483646 h 48"/>
                <a:gd name="T16" fmla="*/ 0 w 34"/>
                <a:gd name="T17" fmla="*/ 2147483646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48"/>
                <a:gd name="T29" fmla="*/ 34 w 34"/>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48">
                  <a:moveTo>
                    <a:pt x="0" y="9"/>
                  </a:moveTo>
                  <a:lnTo>
                    <a:pt x="16" y="34"/>
                  </a:lnTo>
                  <a:lnTo>
                    <a:pt x="15" y="48"/>
                  </a:lnTo>
                  <a:lnTo>
                    <a:pt x="21" y="48"/>
                  </a:lnTo>
                  <a:lnTo>
                    <a:pt x="34" y="25"/>
                  </a:lnTo>
                  <a:lnTo>
                    <a:pt x="19" y="4"/>
                  </a:lnTo>
                  <a:lnTo>
                    <a:pt x="8" y="0"/>
                  </a:lnTo>
                  <a:lnTo>
                    <a:pt x="0" y="9"/>
                  </a:lnTo>
                  <a:close/>
                </a:path>
              </a:pathLst>
            </a:custGeom>
            <a:grpFill/>
            <a:ln>
              <a:noFill/>
            </a:ln>
          </p:spPr>
          <p:txBody>
            <a:bodyPr/>
            <a:lstStyle/>
            <a:p>
              <a:endParaRPr lang="en-US" sz="1200"/>
            </a:p>
          </p:txBody>
        </p:sp>
        <p:sp>
          <p:nvSpPr>
            <p:cNvPr id="1049677" name="Freeform 323"/>
            <p:cNvSpPr/>
            <p:nvPr/>
          </p:nvSpPr>
          <p:spPr bwMode="gray">
            <a:xfrm>
              <a:off x="6600825" y="3593015"/>
              <a:ext cx="142875" cy="97631"/>
            </a:xfrm>
            <a:custGeom>
              <a:avLst/>
              <a:gdLst>
                <a:gd name="T0" fmla="*/ 2147483646 w 120"/>
                <a:gd name="T1" fmla="*/ 0 h 82"/>
                <a:gd name="T2" fmla="*/ 2147483646 w 120"/>
                <a:gd name="T3" fmla="*/ 2147483646 h 82"/>
                <a:gd name="T4" fmla="*/ 0 w 120"/>
                <a:gd name="T5" fmla="*/ 2147483646 h 82"/>
                <a:gd name="T6" fmla="*/ 2147483646 w 120"/>
                <a:gd name="T7" fmla="*/ 2147483646 h 82"/>
                <a:gd name="T8" fmla="*/ 2147483646 w 120"/>
                <a:gd name="T9" fmla="*/ 2147483646 h 82"/>
                <a:gd name="T10" fmla="*/ 2147483646 w 120"/>
                <a:gd name="T11" fmla="*/ 2147483646 h 82"/>
                <a:gd name="T12" fmla="*/ 2147483646 w 120"/>
                <a:gd name="T13" fmla="*/ 2147483646 h 82"/>
                <a:gd name="T14" fmla="*/ 2147483646 w 120"/>
                <a:gd name="T15" fmla="*/ 2147483646 h 82"/>
                <a:gd name="T16" fmla="*/ 2147483646 w 120"/>
                <a:gd name="T17" fmla="*/ 2147483646 h 82"/>
                <a:gd name="T18" fmla="*/ 2147483646 w 120"/>
                <a:gd name="T19" fmla="*/ 2147483646 h 82"/>
                <a:gd name="T20" fmla="*/ 2147483646 w 120"/>
                <a:gd name="T21" fmla="*/ 2147483646 h 82"/>
                <a:gd name="T22" fmla="*/ 2147483646 w 120"/>
                <a:gd name="T23" fmla="*/ 2147483646 h 82"/>
                <a:gd name="T24" fmla="*/ 2147483646 w 120"/>
                <a:gd name="T25" fmla="*/ 2147483646 h 82"/>
                <a:gd name="T26" fmla="*/ 2147483646 w 120"/>
                <a:gd name="T27" fmla="*/ 2147483646 h 82"/>
                <a:gd name="T28" fmla="*/ 2147483646 w 120"/>
                <a:gd name="T29" fmla="*/ 2147483646 h 82"/>
                <a:gd name="T30" fmla="*/ 2147483646 w 120"/>
                <a:gd name="T31" fmla="*/ 0 h 82"/>
                <a:gd name="T32" fmla="*/ 2147483646 w 120"/>
                <a:gd name="T33" fmla="*/ 0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0"/>
                <a:gd name="T52" fmla="*/ 0 h 82"/>
                <a:gd name="T53" fmla="*/ 120 w 120"/>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0" h="82">
                  <a:moveTo>
                    <a:pt x="33" y="0"/>
                  </a:moveTo>
                  <a:lnTo>
                    <a:pt x="32" y="7"/>
                  </a:lnTo>
                  <a:lnTo>
                    <a:pt x="0" y="32"/>
                  </a:lnTo>
                  <a:lnTo>
                    <a:pt x="26" y="70"/>
                  </a:lnTo>
                  <a:lnTo>
                    <a:pt x="42" y="82"/>
                  </a:lnTo>
                  <a:lnTo>
                    <a:pt x="71" y="82"/>
                  </a:lnTo>
                  <a:lnTo>
                    <a:pt x="81" y="73"/>
                  </a:lnTo>
                  <a:lnTo>
                    <a:pt x="94" y="71"/>
                  </a:lnTo>
                  <a:lnTo>
                    <a:pt x="103" y="78"/>
                  </a:lnTo>
                  <a:lnTo>
                    <a:pt x="120" y="58"/>
                  </a:lnTo>
                  <a:lnTo>
                    <a:pt x="118" y="48"/>
                  </a:lnTo>
                  <a:lnTo>
                    <a:pt x="99" y="44"/>
                  </a:lnTo>
                  <a:lnTo>
                    <a:pt x="88" y="43"/>
                  </a:lnTo>
                  <a:lnTo>
                    <a:pt x="89" y="27"/>
                  </a:lnTo>
                  <a:lnTo>
                    <a:pt x="73" y="2"/>
                  </a:lnTo>
                  <a:lnTo>
                    <a:pt x="33" y="0"/>
                  </a:lnTo>
                  <a:close/>
                </a:path>
              </a:pathLst>
            </a:custGeom>
            <a:grpFill/>
            <a:ln>
              <a:noFill/>
            </a:ln>
          </p:spPr>
          <p:txBody>
            <a:bodyPr/>
            <a:lstStyle/>
            <a:p>
              <a:endParaRPr lang="en-US" sz="1200"/>
            </a:p>
          </p:txBody>
        </p:sp>
        <p:sp>
          <p:nvSpPr>
            <p:cNvPr id="1049678" name="Freeform 324"/>
            <p:cNvSpPr/>
            <p:nvPr/>
          </p:nvSpPr>
          <p:spPr bwMode="gray">
            <a:xfrm>
              <a:off x="6571061" y="3635876"/>
              <a:ext cx="59531" cy="90488"/>
            </a:xfrm>
            <a:custGeom>
              <a:avLst/>
              <a:gdLst>
                <a:gd name="T0" fmla="*/ 2147483646 w 50"/>
                <a:gd name="T1" fmla="*/ 0 h 76"/>
                <a:gd name="T2" fmla="*/ 2147483646 w 50"/>
                <a:gd name="T3" fmla="*/ 2147483646 h 76"/>
                <a:gd name="T4" fmla="*/ 2147483646 w 50"/>
                <a:gd name="T5" fmla="*/ 2147483646 h 76"/>
                <a:gd name="T6" fmla="*/ 2147483646 w 50"/>
                <a:gd name="T7" fmla="*/ 2147483646 h 76"/>
                <a:gd name="T8" fmla="*/ 2147483646 w 50"/>
                <a:gd name="T9" fmla="*/ 2147483646 h 76"/>
                <a:gd name="T10" fmla="*/ 2147483646 w 50"/>
                <a:gd name="T11" fmla="*/ 2147483646 h 76"/>
                <a:gd name="T12" fmla="*/ 0 w 50"/>
                <a:gd name="T13" fmla="*/ 2147483646 h 76"/>
                <a:gd name="T14" fmla="*/ 2147483646 w 50"/>
                <a:gd name="T15" fmla="*/ 2147483646 h 76"/>
                <a:gd name="T16" fmla="*/ 2147483646 w 50"/>
                <a:gd name="T17" fmla="*/ 2147483646 h 76"/>
                <a:gd name="T18" fmla="*/ 2147483646 w 50"/>
                <a:gd name="T19" fmla="*/ 2147483646 h 76"/>
                <a:gd name="T20" fmla="*/ 2147483646 w 50"/>
                <a:gd name="T21" fmla="*/ 2147483646 h 76"/>
                <a:gd name="T22" fmla="*/ 2147483646 w 50"/>
                <a:gd name="T23" fmla="*/ 2147483646 h 76"/>
                <a:gd name="T24" fmla="*/ 2147483646 w 50"/>
                <a:gd name="T25" fmla="*/ 2147483646 h 76"/>
                <a:gd name="T26" fmla="*/ 2147483646 w 50"/>
                <a:gd name="T27" fmla="*/ 2147483646 h 76"/>
                <a:gd name="T28" fmla="*/ 2147483646 w 50"/>
                <a:gd name="T29" fmla="*/ 0 h 76"/>
                <a:gd name="T30" fmla="*/ 2147483646 w 50"/>
                <a:gd name="T31" fmla="*/ 0 h 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76"/>
                <a:gd name="T50" fmla="*/ 50 w 50"/>
                <a:gd name="T51" fmla="*/ 76 h 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76">
                  <a:moveTo>
                    <a:pt x="23" y="0"/>
                  </a:moveTo>
                  <a:lnTo>
                    <a:pt x="12" y="8"/>
                  </a:lnTo>
                  <a:lnTo>
                    <a:pt x="7" y="8"/>
                  </a:lnTo>
                  <a:lnTo>
                    <a:pt x="3" y="20"/>
                  </a:lnTo>
                  <a:lnTo>
                    <a:pt x="16" y="34"/>
                  </a:lnTo>
                  <a:lnTo>
                    <a:pt x="16" y="46"/>
                  </a:lnTo>
                  <a:lnTo>
                    <a:pt x="0" y="68"/>
                  </a:lnTo>
                  <a:lnTo>
                    <a:pt x="3" y="75"/>
                  </a:lnTo>
                  <a:lnTo>
                    <a:pt x="12" y="76"/>
                  </a:lnTo>
                  <a:lnTo>
                    <a:pt x="20" y="67"/>
                  </a:lnTo>
                  <a:lnTo>
                    <a:pt x="24" y="65"/>
                  </a:lnTo>
                  <a:lnTo>
                    <a:pt x="30" y="72"/>
                  </a:lnTo>
                  <a:lnTo>
                    <a:pt x="50" y="67"/>
                  </a:lnTo>
                  <a:lnTo>
                    <a:pt x="49" y="38"/>
                  </a:lnTo>
                  <a:lnTo>
                    <a:pt x="23" y="0"/>
                  </a:lnTo>
                  <a:close/>
                </a:path>
              </a:pathLst>
            </a:custGeom>
            <a:grpFill/>
            <a:ln>
              <a:noFill/>
            </a:ln>
          </p:spPr>
          <p:txBody>
            <a:bodyPr/>
            <a:lstStyle/>
            <a:p>
              <a:endParaRPr lang="en-US" sz="1200"/>
            </a:p>
          </p:txBody>
        </p:sp>
        <p:sp>
          <p:nvSpPr>
            <p:cNvPr id="1049679" name="Freeform 325"/>
            <p:cNvSpPr/>
            <p:nvPr/>
          </p:nvSpPr>
          <p:spPr bwMode="gray">
            <a:xfrm>
              <a:off x="6635354" y="3684691"/>
              <a:ext cx="85725" cy="53579"/>
            </a:xfrm>
            <a:custGeom>
              <a:avLst/>
              <a:gdLst>
                <a:gd name="T0" fmla="*/ 0 w 72"/>
                <a:gd name="T1" fmla="*/ 0 h 45"/>
                <a:gd name="T2" fmla="*/ 0 w 72"/>
                <a:gd name="T3" fmla="*/ 2147483646 h 45"/>
                <a:gd name="T4" fmla="*/ 2147483646 w 72"/>
                <a:gd name="T5" fmla="*/ 2147483646 h 45"/>
                <a:gd name="T6" fmla="*/ 2147483646 w 72"/>
                <a:gd name="T7" fmla="*/ 2147483646 h 45"/>
                <a:gd name="T8" fmla="*/ 2147483646 w 72"/>
                <a:gd name="T9" fmla="*/ 2147483646 h 45"/>
                <a:gd name="T10" fmla="*/ 2147483646 w 72"/>
                <a:gd name="T11" fmla="*/ 2147483646 h 45"/>
                <a:gd name="T12" fmla="*/ 2147483646 w 72"/>
                <a:gd name="T13" fmla="*/ 2147483646 h 45"/>
                <a:gd name="T14" fmla="*/ 2147483646 w 72"/>
                <a:gd name="T15" fmla="*/ 2147483646 h 45"/>
                <a:gd name="T16" fmla="*/ 2147483646 w 72"/>
                <a:gd name="T17" fmla="*/ 0 h 45"/>
                <a:gd name="T18" fmla="*/ 2147483646 w 72"/>
                <a:gd name="T19" fmla="*/ 0 h 45"/>
                <a:gd name="T20" fmla="*/ 2147483646 w 72"/>
                <a:gd name="T21" fmla="*/ 2147483646 h 45"/>
                <a:gd name="T22" fmla="*/ 2147483646 w 72"/>
                <a:gd name="T23" fmla="*/ 2147483646 h 45"/>
                <a:gd name="T24" fmla="*/ 0 w 72"/>
                <a:gd name="T25" fmla="*/ 0 h 45"/>
                <a:gd name="T26" fmla="*/ 0 w 72"/>
                <a:gd name="T27" fmla="*/ 0 h 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2"/>
                <a:gd name="T43" fmla="*/ 0 h 45"/>
                <a:gd name="T44" fmla="*/ 72 w 72"/>
                <a:gd name="T45" fmla="*/ 45 h 4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2" h="45">
                  <a:moveTo>
                    <a:pt x="0" y="0"/>
                  </a:moveTo>
                  <a:lnTo>
                    <a:pt x="0" y="26"/>
                  </a:lnTo>
                  <a:lnTo>
                    <a:pt x="9" y="44"/>
                  </a:lnTo>
                  <a:lnTo>
                    <a:pt x="42" y="45"/>
                  </a:lnTo>
                  <a:lnTo>
                    <a:pt x="57" y="35"/>
                  </a:lnTo>
                  <a:lnTo>
                    <a:pt x="72" y="28"/>
                  </a:lnTo>
                  <a:lnTo>
                    <a:pt x="68" y="13"/>
                  </a:lnTo>
                  <a:lnTo>
                    <a:pt x="72" y="4"/>
                  </a:lnTo>
                  <a:lnTo>
                    <a:pt x="64" y="0"/>
                  </a:lnTo>
                  <a:lnTo>
                    <a:pt x="54" y="0"/>
                  </a:lnTo>
                  <a:lnTo>
                    <a:pt x="46" y="9"/>
                  </a:lnTo>
                  <a:lnTo>
                    <a:pt x="12" y="9"/>
                  </a:lnTo>
                  <a:lnTo>
                    <a:pt x="0" y="0"/>
                  </a:lnTo>
                  <a:close/>
                </a:path>
              </a:pathLst>
            </a:custGeom>
            <a:grpFill/>
            <a:ln>
              <a:noFill/>
            </a:ln>
          </p:spPr>
          <p:txBody>
            <a:bodyPr/>
            <a:lstStyle/>
            <a:p>
              <a:endParaRPr lang="en-US" sz="1200"/>
            </a:p>
          </p:txBody>
        </p:sp>
        <p:sp>
          <p:nvSpPr>
            <p:cNvPr id="1049680" name="Freeform 326"/>
            <p:cNvSpPr/>
            <p:nvPr/>
          </p:nvSpPr>
          <p:spPr bwMode="gray">
            <a:xfrm>
              <a:off x="6588919" y="3720410"/>
              <a:ext cx="25004" cy="53579"/>
            </a:xfrm>
            <a:custGeom>
              <a:avLst/>
              <a:gdLst>
                <a:gd name="T0" fmla="*/ 0 w 21"/>
                <a:gd name="T1" fmla="*/ 2147483646 h 45"/>
                <a:gd name="T2" fmla="*/ 0 w 21"/>
                <a:gd name="T3" fmla="*/ 2147483646 h 45"/>
                <a:gd name="T4" fmla="*/ 2147483646 w 21"/>
                <a:gd name="T5" fmla="*/ 2147483646 h 45"/>
                <a:gd name="T6" fmla="*/ 2147483646 w 21"/>
                <a:gd name="T7" fmla="*/ 2147483646 h 45"/>
                <a:gd name="T8" fmla="*/ 2147483646 w 21"/>
                <a:gd name="T9" fmla="*/ 2147483646 h 45"/>
                <a:gd name="T10" fmla="*/ 2147483646 w 21"/>
                <a:gd name="T11" fmla="*/ 2147483646 h 45"/>
                <a:gd name="T12" fmla="*/ 2147483646 w 21"/>
                <a:gd name="T13" fmla="*/ 2147483646 h 45"/>
                <a:gd name="T14" fmla="*/ 2147483646 w 21"/>
                <a:gd name="T15" fmla="*/ 0 h 45"/>
                <a:gd name="T16" fmla="*/ 0 w 21"/>
                <a:gd name="T17" fmla="*/ 2147483646 h 45"/>
                <a:gd name="T18" fmla="*/ 0 w 21"/>
                <a:gd name="T19" fmla="*/ 2147483646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45"/>
                <a:gd name="T32" fmla="*/ 21 w 21"/>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45">
                  <a:moveTo>
                    <a:pt x="0" y="9"/>
                  </a:moveTo>
                  <a:lnTo>
                    <a:pt x="0" y="32"/>
                  </a:lnTo>
                  <a:lnTo>
                    <a:pt x="6" y="45"/>
                  </a:lnTo>
                  <a:lnTo>
                    <a:pt x="11" y="45"/>
                  </a:lnTo>
                  <a:lnTo>
                    <a:pt x="21" y="30"/>
                  </a:lnTo>
                  <a:lnTo>
                    <a:pt x="15" y="23"/>
                  </a:lnTo>
                  <a:lnTo>
                    <a:pt x="13" y="5"/>
                  </a:lnTo>
                  <a:lnTo>
                    <a:pt x="6" y="0"/>
                  </a:lnTo>
                  <a:lnTo>
                    <a:pt x="0" y="9"/>
                  </a:lnTo>
                  <a:close/>
                </a:path>
              </a:pathLst>
            </a:custGeom>
            <a:grpFill/>
            <a:ln>
              <a:noFill/>
            </a:ln>
          </p:spPr>
          <p:txBody>
            <a:bodyPr/>
            <a:lstStyle/>
            <a:p>
              <a:endParaRPr lang="en-US" sz="1200"/>
            </a:p>
          </p:txBody>
        </p:sp>
        <p:sp>
          <p:nvSpPr>
            <p:cNvPr id="1049681" name="Freeform 327"/>
            <p:cNvSpPr/>
            <p:nvPr/>
          </p:nvSpPr>
          <p:spPr bwMode="gray">
            <a:xfrm>
              <a:off x="6610351" y="3720412"/>
              <a:ext cx="30956" cy="30956"/>
            </a:xfrm>
            <a:custGeom>
              <a:avLst/>
              <a:gdLst>
                <a:gd name="T0" fmla="*/ 2147483646 w 26"/>
                <a:gd name="T1" fmla="*/ 0 h 26"/>
                <a:gd name="T2" fmla="*/ 0 w 26"/>
                <a:gd name="T3" fmla="*/ 2147483646 h 26"/>
                <a:gd name="T4" fmla="*/ 2147483646 w 26"/>
                <a:gd name="T5" fmla="*/ 2147483646 h 26"/>
                <a:gd name="T6" fmla="*/ 2147483646 w 26"/>
                <a:gd name="T7" fmla="*/ 2147483646 h 26"/>
                <a:gd name="T8" fmla="*/ 2147483646 w 26"/>
                <a:gd name="T9" fmla="*/ 2147483646 h 26"/>
                <a:gd name="T10" fmla="*/ 2147483646 w 26"/>
                <a:gd name="T11" fmla="*/ 0 h 26"/>
                <a:gd name="T12" fmla="*/ 2147483646 w 26"/>
                <a:gd name="T13" fmla="*/ 0 h 26"/>
                <a:gd name="T14" fmla="*/ 0 60000 65536"/>
                <a:gd name="T15" fmla="*/ 0 60000 65536"/>
                <a:gd name="T16" fmla="*/ 0 60000 65536"/>
                <a:gd name="T17" fmla="*/ 0 60000 65536"/>
                <a:gd name="T18" fmla="*/ 0 60000 65536"/>
                <a:gd name="T19" fmla="*/ 0 60000 65536"/>
                <a:gd name="T20" fmla="*/ 0 60000 65536"/>
                <a:gd name="T21" fmla="*/ 0 w 26"/>
                <a:gd name="T22" fmla="*/ 0 h 26"/>
                <a:gd name="T23" fmla="*/ 26 w 26"/>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6">
                  <a:moveTo>
                    <a:pt x="18" y="0"/>
                  </a:moveTo>
                  <a:lnTo>
                    <a:pt x="0" y="5"/>
                  </a:lnTo>
                  <a:lnTo>
                    <a:pt x="1" y="21"/>
                  </a:lnTo>
                  <a:lnTo>
                    <a:pt x="5" y="26"/>
                  </a:lnTo>
                  <a:lnTo>
                    <a:pt x="26" y="15"/>
                  </a:lnTo>
                  <a:lnTo>
                    <a:pt x="18" y="0"/>
                  </a:lnTo>
                  <a:close/>
                </a:path>
              </a:pathLst>
            </a:custGeom>
            <a:grpFill/>
            <a:ln>
              <a:noFill/>
            </a:ln>
          </p:spPr>
          <p:txBody>
            <a:bodyPr/>
            <a:lstStyle/>
            <a:p>
              <a:endParaRPr lang="en-US" sz="1200"/>
            </a:p>
          </p:txBody>
        </p:sp>
        <p:sp>
          <p:nvSpPr>
            <p:cNvPr id="1049682" name="Freeform 328"/>
            <p:cNvSpPr/>
            <p:nvPr/>
          </p:nvSpPr>
          <p:spPr bwMode="gray">
            <a:xfrm>
              <a:off x="6604399" y="3733508"/>
              <a:ext cx="96440" cy="114300"/>
            </a:xfrm>
            <a:custGeom>
              <a:avLst/>
              <a:gdLst>
                <a:gd name="T0" fmla="*/ 2147483646 w 81"/>
                <a:gd name="T1" fmla="*/ 2147483646 h 96"/>
                <a:gd name="T2" fmla="*/ 0 w 81"/>
                <a:gd name="T3" fmla="*/ 2147483646 h 96"/>
                <a:gd name="T4" fmla="*/ 2147483646 w 81"/>
                <a:gd name="T5" fmla="*/ 2147483646 h 96"/>
                <a:gd name="T6" fmla="*/ 2147483646 w 81"/>
                <a:gd name="T7" fmla="*/ 2147483646 h 96"/>
                <a:gd name="T8" fmla="*/ 2147483646 w 81"/>
                <a:gd name="T9" fmla="*/ 2147483646 h 96"/>
                <a:gd name="T10" fmla="*/ 2147483646 w 81"/>
                <a:gd name="T11" fmla="*/ 2147483646 h 96"/>
                <a:gd name="T12" fmla="*/ 2147483646 w 81"/>
                <a:gd name="T13" fmla="*/ 2147483646 h 96"/>
                <a:gd name="T14" fmla="*/ 2147483646 w 81"/>
                <a:gd name="T15" fmla="*/ 2147483646 h 96"/>
                <a:gd name="T16" fmla="*/ 2147483646 w 81"/>
                <a:gd name="T17" fmla="*/ 2147483646 h 96"/>
                <a:gd name="T18" fmla="*/ 2147483646 w 81"/>
                <a:gd name="T19" fmla="*/ 2147483646 h 96"/>
                <a:gd name="T20" fmla="*/ 2147483646 w 81"/>
                <a:gd name="T21" fmla="*/ 2147483646 h 96"/>
                <a:gd name="T22" fmla="*/ 2147483646 w 81"/>
                <a:gd name="T23" fmla="*/ 2147483646 h 96"/>
                <a:gd name="T24" fmla="*/ 2147483646 w 81"/>
                <a:gd name="T25" fmla="*/ 2147483646 h 96"/>
                <a:gd name="T26" fmla="*/ 2147483646 w 81"/>
                <a:gd name="T27" fmla="*/ 2147483646 h 96"/>
                <a:gd name="T28" fmla="*/ 2147483646 w 81"/>
                <a:gd name="T29" fmla="*/ 2147483646 h 96"/>
                <a:gd name="T30" fmla="*/ 2147483646 w 81"/>
                <a:gd name="T31" fmla="*/ 2147483646 h 96"/>
                <a:gd name="T32" fmla="*/ 2147483646 w 81"/>
                <a:gd name="T33" fmla="*/ 2147483646 h 96"/>
                <a:gd name="T34" fmla="*/ 2147483646 w 81"/>
                <a:gd name="T35" fmla="*/ 2147483646 h 96"/>
                <a:gd name="T36" fmla="*/ 2147483646 w 81"/>
                <a:gd name="T37" fmla="*/ 2147483646 h 96"/>
                <a:gd name="T38" fmla="*/ 2147483646 w 81"/>
                <a:gd name="T39" fmla="*/ 0 h 96"/>
                <a:gd name="T40" fmla="*/ 2147483646 w 81"/>
                <a:gd name="T41" fmla="*/ 2147483646 h 96"/>
                <a:gd name="T42" fmla="*/ 2147483646 w 81"/>
                <a:gd name="T43" fmla="*/ 2147483646 h 96"/>
                <a:gd name="T44" fmla="*/ 2147483646 w 81"/>
                <a:gd name="T45" fmla="*/ 2147483646 h 96"/>
                <a:gd name="T46" fmla="*/ 2147483646 w 81"/>
                <a:gd name="T47" fmla="*/ 2147483646 h 96"/>
                <a:gd name="T48" fmla="*/ 2147483646 w 81"/>
                <a:gd name="T49" fmla="*/ 2147483646 h 9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1"/>
                <a:gd name="T76" fmla="*/ 0 h 96"/>
                <a:gd name="T77" fmla="*/ 81 w 81"/>
                <a:gd name="T78" fmla="*/ 96 h 9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1" h="96">
                  <a:moveTo>
                    <a:pt x="1" y="38"/>
                  </a:moveTo>
                  <a:lnTo>
                    <a:pt x="0" y="46"/>
                  </a:lnTo>
                  <a:lnTo>
                    <a:pt x="25" y="58"/>
                  </a:lnTo>
                  <a:lnTo>
                    <a:pt x="36" y="62"/>
                  </a:lnTo>
                  <a:lnTo>
                    <a:pt x="30" y="68"/>
                  </a:lnTo>
                  <a:lnTo>
                    <a:pt x="17" y="70"/>
                  </a:lnTo>
                  <a:lnTo>
                    <a:pt x="14" y="76"/>
                  </a:lnTo>
                  <a:lnTo>
                    <a:pt x="19" y="87"/>
                  </a:lnTo>
                  <a:lnTo>
                    <a:pt x="34" y="94"/>
                  </a:lnTo>
                  <a:lnTo>
                    <a:pt x="40" y="96"/>
                  </a:lnTo>
                  <a:lnTo>
                    <a:pt x="42" y="77"/>
                  </a:lnTo>
                  <a:lnTo>
                    <a:pt x="52" y="66"/>
                  </a:lnTo>
                  <a:lnTo>
                    <a:pt x="25" y="33"/>
                  </a:lnTo>
                  <a:lnTo>
                    <a:pt x="29" y="23"/>
                  </a:lnTo>
                  <a:lnTo>
                    <a:pt x="34" y="23"/>
                  </a:lnTo>
                  <a:lnTo>
                    <a:pt x="44" y="30"/>
                  </a:lnTo>
                  <a:lnTo>
                    <a:pt x="49" y="27"/>
                  </a:lnTo>
                  <a:lnTo>
                    <a:pt x="52" y="16"/>
                  </a:lnTo>
                  <a:lnTo>
                    <a:pt x="81" y="16"/>
                  </a:lnTo>
                  <a:lnTo>
                    <a:pt x="81" y="0"/>
                  </a:lnTo>
                  <a:lnTo>
                    <a:pt x="69" y="8"/>
                  </a:lnTo>
                  <a:lnTo>
                    <a:pt x="35" y="7"/>
                  </a:lnTo>
                  <a:lnTo>
                    <a:pt x="13" y="19"/>
                  </a:lnTo>
                  <a:lnTo>
                    <a:pt x="1" y="38"/>
                  </a:lnTo>
                  <a:close/>
                </a:path>
              </a:pathLst>
            </a:custGeom>
            <a:grpFill/>
            <a:ln>
              <a:noFill/>
            </a:ln>
          </p:spPr>
          <p:txBody>
            <a:bodyPr/>
            <a:lstStyle/>
            <a:p>
              <a:endParaRPr lang="en-US" sz="1200"/>
            </a:p>
          </p:txBody>
        </p:sp>
        <p:sp>
          <p:nvSpPr>
            <p:cNvPr id="1049683" name="Freeform 329"/>
            <p:cNvSpPr/>
            <p:nvPr/>
          </p:nvSpPr>
          <p:spPr bwMode="gray">
            <a:xfrm>
              <a:off x="6705601" y="3722792"/>
              <a:ext cx="27385" cy="29766"/>
            </a:xfrm>
            <a:custGeom>
              <a:avLst/>
              <a:gdLst>
                <a:gd name="T0" fmla="*/ 2147483646 w 23"/>
                <a:gd name="T1" fmla="*/ 2147483646 h 25"/>
                <a:gd name="T2" fmla="*/ 0 w 23"/>
                <a:gd name="T3" fmla="*/ 2147483646 h 25"/>
                <a:gd name="T4" fmla="*/ 2147483646 w 23"/>
                <a:gd name="T5" fmla="*/ 2147483646 h 25"/>
                <a:gd name="T6" fmla="*/ 2147483646 w 23"/>
                <a:gd name="T7" fmla="*/ 2147483646 h 25"/>
                <a:gd name="T8" fmla="*/ 2147483646 w 23"/>
                <a:gd name="T9" fmla="*/ 2147483646 h 25"/>
                <a:gd name="T10" fmla="*/ 2147483646 w 23"/>
                <a:gd name="T11" fmla="*/ 0 h 25"/>
                <a:gd name="T12" fmla="*/ 2147483646 w 23"/>
                <a:gd name="T13" fmla="*/ 2147483646 h 25"/>
                <a:gd name="T14" fmla="*/ 2147483646 w 23"/>
                <a:gd name="T15" fmla="*/ 2147483646 h 25"/>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25"/>
                <a:gd name="T26" fmla="*/ 23 w 23"/>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25">
                  <a:moveTo>
                    <a:pt x="1" y="7"/>
                  </a:moveTo>
                  <a:lnTo>
                    <a:pt x="0" y="25"/>
                  </a:lnTo>
                  <a:lnTo>
                    <a:pt x="17" y="20"/>
                  </a:lnTo>
                  <a:lnTo>
                    <a:pt x="23" y="15"/>
                  </a:lnTo>
                  <a:lnTo>
                    <a:pt x="22" y="7"/>
                  </a:lnTo>
                  <a:lnTo>
                    <a:pt x="14" y="0"/>
                  </a:lnTo>
                  <a:lnTo>
                    <a:pt x="1" y="7"/>
                  </a:lnTo>
                  <a:close/>
                </a:path>
              </a:pathLst>
            </a:custGeom>
            <a:grpFill/>
            <a:ln>
              <a:noFill/>
            </a:ln>
          </p:spPr>
          <p:txBody>
            <a:bodyPr/>
            <a:lstStyle/>
            <a:p>
              <a:endParaRPr lang="en-US" sz="1200"/>
            </a:p>
          </p:txBody>
        </p:sp>
        <p:sp>
          <p:nvSpPr>
            <p:cNvPr id="1049684" name="Freeform 330"/>
            <p:cNvSpPr/>
            <p:nvPr/>
          </p:nvSpPr>
          <p:spPr bwMode="gray">
            <a:xfrm>
              <a:off x="6662738" y="3859714"/>
              <a:ext cx="47625" cy="17859"/>
            </a:xfrm>
            <a:custGeom>
              <a:avLst/>
              <a:gdLst>
                <a:gd name="T0" fmla="*/ 2147483646 w 40"/>
                <a:gd name="T1" fmla="*/ 0 h 15"/>
                <a:gd name="T2" fmla="*/ 2147483646 w 40"/>
                <a:gd name="T3" fmla="*/ 0 h 15"/>
                <a:gd name="T4" fmla="*/ 2147483646 w 40"/>
                <a:gd name="T5" fmla="*/ 2147483646 h 15"/>
                <a:gd name="T6" fmla="*/ 2147483646 w 40"/>
                <a:gd name="T7" fmla="*/ 2147483646 h 15"/>
                <a:gd name="T8" fmla="*/ 2147483646 w 40"/>
                <a:gd name="T9" fmla="*/ 2147483646 h 15"/>
                <a:gd name="T10" fmla="*/ 2147483646 w 40"/>
                <a:gd name="T11" fmla="*/ 2147483646 h 15"/>
                <a:gd name="T12" fmla="*/ 2147483646 w 40"/>
                <a:gd name="T13" fmla="*/ 2147483646 h 15"/>
                <a:gd name="T14" fmla="*/ 2147483646 w 40"/>
                <a:gd name="T15" fmla="*/ 2147483646 h 15"/>
                <a:gd name="T16" fmla="*/ 2147483646 w 40"/>
                <a:gd name="T17" fmla="*/ 2147483646 h 15"/>
                <a:gd name="T18" fmla="*/ 0 w 40"/>
                <a:gd name="T19" fmla="*/ 2147483646 h 15"/>
                <a:gd name="T20" fmla="*/ 2147483646 w 40"/>
                <a:gd name="T21" fmla="*/ 0 h 15"/>
                <a:gd name="T22" fmla="*/ 2147483646 w 40"/>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15"/>
                <a:gd name="T38" fmla="*/ 40 w 40"/>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15">
                  <a:moveTo>
                    <a:pt x="4" y="0"/>
                  </a:moveTo>
                  <a:lnTo>
                    <a:pt x="12" y="0"/>
                  </a:lnTo>
                  <a:lnTo>
                    <a:pt x="16" y="5"/>
                  </a:lnTo>
                  <a:lnTo>
                    <a:pt x="29" y="5"/>
                  </a:lnTo>
                  <a:lnTo>
                    <a:pt x="37" y="3"/>
                  </a:lnTo>
                  <a:lnTo>
                    <a:pt x="40" y="7"/>
                  </a:lnTo>
                  <a:lnTo>
                    <a:pt x="34" y="13"/>
                  </a:lnTo>
                  <a:lnTo>
                    <a:pt x="10" y="15"/>
                  </a:lnTo>
                  <a:lnTo>
                    <a:pt x="6" y="8"/>
                  </a:lnTo>
                  <a:lnTo>
                    <a:pt x="0" y="5"/>
                  </a:lnTo>
                  <a:lnTo>
                    <a:pt x="4" y="0"/>
                  </a:lnTo>
                  <a:close/>
                </a:path>
              </a:pathLst>
            </a:custGeom>
            <a:grpFill/>
            <a:ln>
              <a:noFill/>
            </a:ln>
          </p:spPr>
          <p:txBody>
            <a:bodyPr/>
            <a:lstStyle/>
            <a:p>
              <a:endParaRPr lang="en-US" sz="1200"/>
            </a:p>
          </p:txBody>
        </p:sp>
      </p:grpSp>
      <p:sp>
        <p:nvSpPr>
          <p:cNvPr id="1049685" name="Text Placeholder 338"/>
          <p:cNvSpPr>
            <a:spLocks noGrp="1"/>
          </p:cNvSpPr>
          <p:nvPr>
            <p:ph type="body" sz="quarter" idx="12" hasCustomPrompt="1"/>
          </p:nvPr>
        </p:nvSpPr>
        <p:spPr>
          <a:xfrm>
            <a:off x="9181252" y="3377097"/>
            <a:ext cx="1641475" cy="1198563"/>
          </a:xfrm>
        </p:spPr>
        <p:txBody>
          <a:bodyPr>
            <a:normAutofit/>
          </a:bodyPr>
          <a:lstStyle>
            <a:lvl1pPr>
              <a:defRPr sz="1400">
                <a:solidFill>
                  <a:srgbClr val="424242"/>
                </a:solidFill>
              </a:defRPr>
            </a:lvl1pPr>
          </a:lstStyle>
          <a:p>
            <a:pPr lvl="0"/>
            <a:r>
              <a:rPr lang="en-US" dirty="0"/>
              <a:t>Legend 1</a:t>
            </a:r>
          </a:p>
          <a:p>
            <a:pPr lvl="0"/>
            <a:r>
              <a:rPr lang="en-US" dirty="0"/>
              <a:t>Legend 2</a:t>
            </a:r>
          </a:p>
          <a:p>
            <a:pPr lvl="0"/>
            <a:r>
              <a:rPr lang="en-US" dirty="0"/>
              <a:t>Legend 3</a:t>
            </a:r>
          </a:p>
          <a:p>
            <a:pPr lvl="0"/>
            <a:r>
              <a:rPr lang="en-US" dirty="0"/>
              <a:t>Legend 4</a:t>
            </a:r>
            <a:endParaRPr lang="en-EG" dirty="0"/>
          </a:p>
        </p:txBody>
      </p:sp>
      <p:grpSp>
        <p:nvGrpSpPr>
          <p:cNvPr id="185" name="Group 348"/>
          <p:cNvGrpSpPr>
            <a:grpSpLocks noChangeAspect="1"/>
          </p:cNvGrpSpPr>
          <p:nvPr/>
        </p:nvGrpSpPr>
        <p:grpSpPr>
          <a:xfrm>
            <a:off x="1356955" y="6085840"/>
            <a:ext cx="1362683" cy="789988"/>
            <a:chOff x="1354621" y="5695778"/>
            <a:chExt cx="2060932" cy="1194785"/>
          </a:xfrm>
        </p:grpSpPr>
        <p:sp>
          <p:nvSpPr>
            <p:cNvPr id="1049686" name="Rectangle 349"/>
            <p:cNvSpPr/>
            <p:nvPr/>
          </p:nvSpPr>
          <p:spPr>
            <a:xfrm>
              <a:off x="1354621" y="5695778"/>
              <a:ext cx="2060932" cy="119478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a:p>
          </p:txBody>
        </p:sp>
        <p:pic>
          <p:nvPicPr>
            <p:cNvPr id="2097211" name="Picture 350" descr="A picture containing text, clipart, plate, dishware  Description automatically generated"/>
            <p:cNvPicPr>
              <a:picLocks noChangeAspect="1"/>
            </p:cNvPicPr>
            <p:nvPr/>
          </p:nvPicPr>
          <p:blipFill>
            <a:blip r:embed="rId2"/>
            <a:stretch>
              <a:fillRect/>
            </a:stretch>
          </p:blipFill>
          <p:spPr>
            <a:xfrm>
              <a:off x="1636355" y="5966496"/>
              <a:ext cx="1497462" cy="653350"/>
            </a:xfrm>
            <a:prstGeom prst="rect">
              <a:avLst/>
            </a:prstGeom>
          </p:spPr>
        </p:pic>
      </p:grpSp>
      <p:sp>
        <p:nvSpPr>
          <p:cNvPr id="1049687" name="Date Placeholder 2"/>
          <p:cNvSpPr>
            <a:spLocks noGrp="1"/>
          </p:cNvSpPr>
          <p:nvPr>
            <p:ph type="dt" sz="half" idx="10"/>
          </p:nvPr>
        </p:nvSpPr>
        <p:spPr>
          <a:xfrm>
            <a:off x="6783405" y="6429829"/>
            <a:ext cx="1359107" cy="257902"/>
          </a:xfrm>
          <a:prstGeom prst="rect">
            <a:avLst/>
          </a:prstGeom>
        </p:spPr>
        <p:txBody>
          <a:bodyPr anchor="b"/>
          <a:lstStyle>
            <a:lvl1pPr algn="l">
              <a:defRPr sz="1200">
                <a:solidFill>
                  <a:schemeClr val="tx1"/>
                </a:solidFill>
              </a:defRPr>
            </a:lvl1pPr>
          </a:lstStyle>
          <a:p>
            <a:fld id="{27B1FE4F-88B6-AE45-B2ED-0610AC9D0D47}" type="datetime3">
              <a:rPr lang="en-US" smtClean="0"/>
              <a:t>21 May 2022</a:t>
            </a:fld>
            <a:endParaRPr lang="en-US" dirty="0"/>
          </a:p>
        </p:txBody>
      </p:sp>
      <p:sp>
        <p:nvSpPr>
          <p:cNvPr id="1049688" name="Footer Placeholder 3"/>
          <p:cNvSpPr>
            <a:spLocks noGrp="1"/>
          </p:cNvSpPr>
          <p:nvPr>
            <p:ph type="ftr" sz="quarter" idx="11"/>
          </p:nvPr>
        </p:nvSpPr>
        <p:spPr>
          <a:xfrm>
            <a:off x="8142513" y="6429828"/>
            <a:ext cx="2098765" cy="257901"/>
          </a:xfrm>
          <a:prstGeom prst="rect">
            <a:avLst/>
          </a:prstGeom>
        </p:spPr>
        <p:txBody>
          <a:bodyPr anchor="b"/>
          <a:lstStyle>
            <a:lvl1pPr algn="r">
              <a:defRPr sz="1200">
                <a:solidFill>
                  <a:schemeClr val="tx1"/>
                </a:solidFill>
              </a:defRPr>
            </a:lvl1pPr>
          </a:lstStyle>
          <a:p>
            <a:r>
              <a:rPr lang="en-US"/>
              <a:t>Department Name</a:t>
            </a:r>
            <a:endParaRPr lang="en-US" dirty="0"/>
          </a:p>
        </p:txBody>
      </p:sp>
      <p:sp>
        <p:nvSpPr>
          <p:cNvPr id="1049689" name="Slide Number Placeholder 4"/>
          <p:cNvSpPr>
            <a:spLocks noGrp="1"/>
          </p:cNvSpPr>
          <p:nvPr>
            <p:ph type="sldNum" sz="quarter" idx="13"/>
          </p:nvPr>
        </p:nvSpPr>
        <p:spPr>
          <a:xfrm>
            <a:off x="10241279" y="6429834"/>
            <a:ext cx="568509" cy="257881"/>
          </a:xfrm>
          <a:prstGeom prst="rect">
            <a:avLst/>
          </a:prstGeom>
        </p:spPr>
        <p:txBody>
          <a:bodyPr anchor="b"/>
          <a:lstStyle>
            <a:lvl1pPr algn="l">
              <a:defRPr sz="12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760" name="Title 1"/>
          <p:cNvSpPr>
            <a:spLocks noGrp="1"/>
          </p:cNvSpPr>
          <p:nvPr>
            <p:ph type="title"/>
          </p:nvPr>
        </p:nvSpPr>
        <p:spPr>
          <a:xfrm>
            <a:off x="1268546" y="782537"/>
            <a:ext cx="3612373" cy="1559068"/>
          </a:xfrm>
          <a:prstGeom prst="rect">
            <a:avLst/>
          </a:prstGeom>
        </p:spPr>
        <p:txBody>
          <a:bodyPr anchor="b"/>
          <a:lstStyle>
            <a:lvl1pPr>
              <a:defRPr sz="3200"/>
            </a:lvl1pPr>
          </a:lstStyle>
          <a:p>
            <a:r>
              <a:rPr lang="en-US"/>
              <a:t>Click to edit Master title style</a:t>
            </a:r>
            <a:endParaRPr lang="en-GB"/>
          </a:p>
        </p:txBody>
      </p:sp>
      <p:sp>
        <p:nvSpPr>
          <p:cNvPr id="1049761" name="Content Placeholder 2"/>
          <p:cNvSpPr>
            <a:spLocks noGrp="1"/>
          </p:cNvSpPr>
          <p:nvPr>
            <p:ph idx="1"/>
          </p:nvPr>
        </p:nvSpPr>
        <p:spPr>
          <a:xfrm>
            <a:off x="4972496" y="782537"/>
            <a:ext cx="5862008" cy="47038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49762" name="Text Placeholder 3"/>
          <p:cNvSpPr>
            <a:spLocks noGrp="1"/>
          </p:cNvSpPr>
          <p:nvPr>
            <p:ph type="body" sz="half" idx="2"/>
          </p:nvPr>
        </p:nvSpPr>
        <p:spPr>
          <a:xfrm>
            <a:off x="1268545" y="2451207"/>
            <a:ext cx="3612373" cy="303519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205" name="Group 19"/>
          <p:cNvGrpSpPr>
            <a:grpSpLocks noChangeAspect="1"/>
          </p:cNvGrpSpPr>
          <p:nvPr/>
        </p:nvGrpSpPr>
        <p:grpSpPr>
          <a:xfrm>
            <a:off x="1356955" y="6085840"/>
            <a:ext cx="1362683" cy="789988"/>
            <a:chOff x="1354621" y="5695778"/>
            <a:chExt cx="2060932" cy="1194785"/>
          </a:xfrm>
        </p:grpSpPr>
        <p:sp>
          <p:nvSpPr>
            <p:cNvPr id="1049763" name="Rectangle 20"/>
            <p:cNvSpPr/>
            <p:nvPr/>
          </p:nvSpPr>
          <p:spPr>
            <a:xfrm>
              <a:off x="1354621" y="5695778"/>
              <a:ext cx="2060932" cy="119478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a:p>
          </p:txBody>
        </p:sp>
        <p:pic>
          <p:nvPicPr>
            <p:cNvPr id="2097222" name="Picture 21" descr="A picture containing text, clipart, plate, dishware  Description automatically generated"/>
            <p:cNvPicPr>
              <a:picLocks noChangeAspect="1"/>
            </p:cNvPicPr>
            <p:nvPr/>
          </p:nvPicPr>
          <p:blipFill>
            <a:blip r:embed="rId2"/>
            <a:stretch>
              <a:fillRect/>
            </a:stretch>
          </p:blipFill>
          <p:spPr>
            <a:xfrm>
              <a:off x="1636355" y="5966496"/>
              <a:ext cx="1497462" cy="653350"/>
            </a:xfrm>
            <a:prstGeom prst="rect">
              <a:avLst/>
            </a:prstGeom>
          </p:spPr>
        </p:pic>
      </p:grpSp>
      <p:sp>
        <p:nvSpPr>
          <p:cNvPr id="1049764" name="Date Placeholder 2"/>
          <p:cNvSpPr>
            <a:spLocks noGrp="1"/>
          </p:cNvSpPr>
          <p:nvPr>
            <p:ph type="dt" sz="half" idx="10"/>
          </p:nvPr>
        </p:nvSpPr>
        <p:spPr>
          <a:xfrm>
            <a:off x="6783405" y="6429829"/>
            <a:ext cx="1359107" cy="257902"/>
          </a:xfrm>
          <a:prstGeom prst="rect">
            <a:avLst/>
          </a:prstGeom>
        </p:spPr>
        <p:txBody>
          <a:bodyPr anchor="b"/>
          <a:lstStyle>
            <a:lvl1pPr algn="l">
              <a:defRPr sz="1200">
                <a:solidFill>
                  <a:schemeClr val="tx1"/>
                </a:solidFill>
              </a:defRPr>
            </a:lvl1pPr>
          </a:lstStyle>
          <a:p>
            <a:fld id="{1833F4A6-6B88-0E46-B4BC-C6FCCAAB510B}" type="datetime3">
              <a:rPr lang="en-US" smtClean="0"/>
              <a:t>21 May 2022</a:t>
            </a:fld>
            <a:endParaRPr lang="en-US" dirty="0"/>
          </a:p>
        </p:txBody>
      </p:sp>
      <p:sp>
        <p:nvSpPr>
          <p:cNvPr id="1049765" name="Footer Placeholder 3"/>
          <p:cNvSpPr>
            <a:spLocks noGrp="1"/>
          </p:cNvSpPr>
          <p:nvPr>
            <p:ph type="ftr" sz="quarter" idx="11"/>
          </p:nvPr>
        </p:nvSpPr>
        <p:spPr>
          <a:xfrm>
            <a:off x="8142513" y="6429828"/>
            <a:ext cx="2098765" cy="257901"/>
          </a:xfrm>
          <a:prstGeom prst="rect">
            <a:avLst/>
          </a:prstGeom>
        </p:spPr>
        <p:txBody>
          <a:bodyPr anchor="b"/>
          <a:lstStyle>
            <a:lvl1pPr algn="r">
              <a:defRPr sz="1200">
                <a:solidFill>
                  <a:schemeClr val="tx1"/>
                </a:solidFill>
              </a:defRPr>
            </a:lvl1pPr>
          </a:lstStyle>
          <a:p>
            <a:r>
              <a:rPr lang="en-US"/>
              <a:t>Department Name</a:t>
            </a:r>
            <a:endParaRPr lang="en-US" dirty="0"/>
          </a:p>
        </p:txBody>
      </p:sp>
      <p:sp>
        <p:nvSpPr>
          <p:cNvPr id="1049766" name="Slide Number Placeholder 4"/>
          <p:cNvSpPr>
            <a:spLocks noGrp="1"/>
          </p:cNvSpPr>
          <p:nvPr>
            <p:ph type="sldNum" sz="quarter" idx="12"/>
          </p:nvPr>
        </p:nvSpPr>
        <p:spPr>
          <a:xfrm>
            <a:off x="10241279" y="6429834"/>
            <a:ext cx="568509" cy="257881"/>
          </a:xfrm>
          <a:prstGeom prst="rect">
            <a:avLst/>
          </a:prstGeom>
        </p:spPr>
        <p:txBody>
          <a:bodyPr anchor="b"/>
          <a:lstStyle>
            <a:lvl1pPr algn="l">
              <a:defRPr sz="12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1049706" name="Title 1"/>
          <p:cNvSpPr>
            <a:spLocks noGrp="1"/>
          </p:cNvSpPr>
          <p:nvPr>
            <p:ph type="title"/>
          </p:nvPr>
        </p:nvSpPr>
        <p:spPr>
          <a:xfrm>
            <a:off x="1272746" y="778475"/>
            <a:ext cx="4010400" cy="1300042"/>
          </a:xfrm>
          <a:prstGeom prst="rect">
            <a:avLst/>
          </a:prstGeom>
        </p:spPr>
        <p:txBody>
          <a:bodyPr anchor="b"/>
          <a:lstStyle>
            <a:lvl1pPr>
              <a:defRPr sz="3200"/>
            </a:lvl1pPr>
          </a:lstStyle>
          <a:p>
            <a:r>
              <a:rPr lang="en-US"/>
              <a:t>Click to edit Master title style</a:t>
            </a:r>
            <a:endParaRPr lang="en-GB"/>
          </a:p>
        </p:txBody>
      </p:sp>
      <p:sp>
        <p:nvSpPr>
          <p:cNvPr id="1049707" name="Text Placeholder 3"/>
          <p:cNvSpPr>
            <a:spLocks noGrp="1"/>
          </p:cNvSpPr>
          <p:nvPr>
            <p:ph type="body" sz="half" idx="2"/>
          </p:nvPr>
        </p:nvSpPr>
        <p:spPr>
          <a:xfrm>
            <a:off x="1272746" y="2232801"/>
            <a:ext cx="4010400" cy="32535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9708" name="Picture Placeholder 14"/>
          <p:cNvSpPr>
            <a:spLocks noGrp="1"/>
          </p:cNvSpPr>
          <p:nvPr>
            <p:ph type="pic" sz="quarter" idx="13"/>
          </p:nvPr>
        </p:nvSpPr>
        <p:spPr>
          <a:xfrm>
            <a:off x="5405065" y="778475"/>
            <a:ext cx="5429437" cy="4716000"/>
          </a:xfrm>
        </p:spPr>
        <p:txBody>
          <a:bodyPr/>
          <a:lstStyle/>
          <a:p>
            <a:r>
              <a:rPr lang="en-US"/>
              <a:t>Click icon to add picture</a:t>
            </a:r>
            <a:endParaRPr lang="en-EG"/>
          </a:p>
        </p:txBody>
      </p:sp>
      <p:grpSp>
        <p:nvGrpSpPr>
          <p:cNvPr id="193" name="Group 25"/>
          <p:cNvGrpSpPr>
            <a:grpSpLocks noChangeAspect="1"/>
          </p:cNvGrpSpPr>
          <p:nvPr/>
        </p:nvGrpSpPr>
        <p:grpSpPr>
          <a:xfrm>
            <a:off x="1356955" y="6085840"/>
            <a:ext cx="1362683" cy="789988"/>
            <a:chOff x="1354621" y="5695778"/>
            <a:chExt cx="2060932" cy="1194785"/>
          </a:xfrm>
        </p:grpSpPr>
        <p:sp>
          <p:nvSpPr>
            <p:cNvPr id="1049709" name="Rectangle 26"/>
            <p:cNvSpPr/>
            <p:nvPr/>
          </p:nvSpPr>
          <p:spPr>
            <a:xfrm>
              <a:off x="1354621" y="5695778"/>
              <a:ext cx="2060932" cy="119478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a:p>
          </p:txBody>
        </p:sp>
        <p:pic>
          <p:nvPicPr>
            <p:cNvPr id="2097216" name="Picture 27" descr="A picture containing text, clipart, plate, dishware  Description automatically generated"/>
            <p:cNvPicPr>
              <a:picLocks noChangeAspect="1"/>
            </p:cNvPicPr>
            <p:nvPr/>
          </p:nvPicPr>
          <p:blipFill>
            <a:blip r:embed="rId2"/>
            <a:stretch>
              <a:fillRect/>
            </a:stretch>
          </p:blipFill>
          <p:spPr>
            <a:xfrm>
              <a:off x="1636355" y="5966496"/>
              <a:ext cx="1497462" cy="653350"/>
            </a:xfrm>
            <a:prstGeom prst="rect">
              <a:avLst/>
            </a:prstGeom>
          </p:spPr>
        </p:pic>
      </p:grpSp>
      <p:sp>
        <p:nvSpPr>
          <p:cNvPr id="1049710" name="Date Placeholder 2"/>
          <p:cNvSpPr>
            <a:spLocks noGrp="1"/>
          </p:cNvSpPr>
          <p:nvPr>
            <p:ph type="dt" sz="half" idx="10"/>
          </p:nvPr>
        </p:nvSpPr>
        <p:spPr>
          <a:xfrm>
            <a:off x="6783405" y="6429829"/>
            <a:ext cx="1359107" cy="257902"/>
          </a:xfrm>
          <a:prstGeom prst="rect">
            <a:avLst/>
          </a:prstGeom>
        </p:spPr>
        <p:txBody>
          <a:bodyPr anchor="b"/>
          <a:lstStyle>
            <a:lvl1pPr algn="l">
              <a:defRPr sz="1200">
                <a:solidFill>
                  <a:schemeClr val="tx1"/>
                </a:solidFill>
              </a:defRPr>
            </a:lvl1pPr>
          </a:lstStyle>
          <a:p>
            <a:fld id="{16C4DE8D-B0A4-2F42-B8A6-21DCB76C0986}" type="datetime3">
              <a:rPr lang="en-US" smtClean="0"/>
              <a:t>21 May 2022</a:t>
            </a:fld>
            <a:endParaRPr lang="en-US" dirty="0"/>
          </a:p>
        </p:txBody>
      </p:sp>
      <p:sp>
        <p:nvSpPr>
          <p:cNvPr id="1049711" name="Footer Placeholder 3"/>
          <p:cNvSpPr>
            <a:spLocks noGrp="1"/>
          </p:cNvSpPr>
          <p:nvPr>
            <p:ph type="ftr" sz="quarter" idx="11"/>
          </p:nvPr>
        </p:nvSpPr>
        <p:spPr>
          <a:xfrm>
            <a:off x="8142513" y="6429828"/>
            <a:ext cx="2098765" cy="257901"/>
          </a:xfrm>
          <a:prstGeom prst="rect">
            <a:avLst/>
          </a:prstGeom>
        </p:spPr>
        <p:txBody>
          <a:bodyPr anchor="b"/>
          <a:lstStyle>
            <a:lvl1pPr algn="r">
              <a:defRPr sz="1200">
                <a:solidFill>
                  <a:schemeClr val="tx1"/>
                </a:solidFill>
              </a:defRPr>
            </a:lvl1pPr>
          </a:lstStyle>
          <a:p>
            <a:r>
              <a:rPr lang="en-US"/>
              <a:t>Department Name</a:t>
            </a:r>
            <a:endParaRPr lang="en-US" dirty="0"/>
          </a:p>
        </p:txBody>
      </p:sp>
      <p:sp>
        <p:nvSpPr>
          <p:cNvPr id="1049712" name="Slide Number Placeholder 4"/>
          <p:cNvSpPr>
            <a:spLocks noGrp="1"/>
          </p:cNvSpPr>
          <p:nvPr>
            <p:ph type="sldNum" sz="quarter" idx="12"/>
          </p:nvPr>
        </p:nvSpPr>
        <p:spPr>
          <a:xfrm>
            <a:off x="10241279" y="6429834"/>
            <a:ext cx="568509" cy="257881"/>
          </a:xfrm>
          <a:prstGeom prst="rect">
            <a:avLst/>
          </a:prstGeom>
        </p:spPr>
        <p:txBody>
          <a:bodyPr anchor="b"/>
          <a:lstStyle>
            <a:lvl1pPr algn="l">
              <a:defRPr sz="12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74" name="Group 19"/>
          <p:cNvGrpSpPr>
            <a:grpSpLocks noChangeAspect="1"/>
          </p:cNvGrpSpPr>
          <p:nvPr/>
        </p:nvGrpSpPr>
        <p:grpSpPr>
          <a:xfrm>
            <a:off x="1356955" y="6085840"/>
            <a:ext cx="1362683" cy="789988"/>
            <a:chOff x="1354621" y="5695778"/>
            <a:chExt cx="2060932" cy="1194785"/>
          </a:xfrm>
        </p:grpSpPr>
        <p:sp>
          <p:nvSpPr>
            <p:cNvPr id="1049320" name="Rectangle 20"/>
            <p:cNvSpPr/>
            <p:nvPr/>
          </p:nvSpPr>
          <p:spPr>
            <a:xfrm>
              <a:off x="1354621" y="5695778"/>
              <a:ext cx="2060932" cy="119478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a:p>
          </p:txBody>
        </p:sp>
        <p:pic>
          <p:nvPicPr>
            <p:cNvPr id="2097206" name="Picture 21" descr="A picture containing text, clipart, plate, dishware  Description automatically generated"/>
            <p:cNvPicPr>
              <a:picLocks noChangeAspect="1"/>
            </p:cNvPicPr>
            <p:nvPr/>
          </p:nvPicPr>
          <p:blipFill>
            <a:blip r:embed="rId2"/>
            <a:stretch>
              <a:fillRect/>
            </a:stretch>
          </p:blipFill>
          <p:spPr>
            <a:xfrm>
              <a:off x="1636355" y="5966496"/>
              <a:ext cx="1497462" cy="653350"/>
            </a:xfrm>
            <a:prstGeom prst="rect">
              <a:avLst/>
            </a:prstGeom>
          </p:spPr>
        </p:pic>
      </p:grpSp>
      <p:sp>
        <p:nvSpPr>
          <p:cNvPr id="1049321" name="Date Placeholder 2"/>
          <p:cNvSpPr>
            <a:spLocks noGrp="1"/>
          </p:cNvSpPr>
          <p:nvPr>
            <p:ph type="dt" sz="half" idx="10"/>
          </p:nvPr>
        </p:nvSpPr>
        <p:spPr>
          <a:xfrm>
            <a:off x="6783405" y="6429829"/>
            <a:ext cx="1359107" cy="257902"/>
          </a:xfrm>
          <a:prstGeom prst="rect">
            <a:avLst/>
          </a:prstGeom>
        </p:spPr>
        <p:txBody>
          <a:bodyPr anchor="b"/>
          <a:lstStyle>
            <a:lvl1pPr algn="l">
              <a:defRPr sz="1200">
                <a:solidFill>
                  <a:schemeClr val="tx1"/>
                </a:solidFill>
              </a:defRPr>
            </a:lvl1pPr>
          </a:lstStyle>
          <a:p>
            <a:fld id="{E50DB4D7-0EB5-D046-AE32-803A9B321836}" type="datetime3">
              <a:rPr lang="en-US" smtClean="0"/>
              <a:t>21 May 2022</a:t>
            </a:fld>
            <a:endParaRPr lang="en-US" dirty="0"/>
          </a:p>
        </p:txBody>
      </p:sp>
      <p:sp>
        <p:nvSpPr>
          <p:cNvPr id="1049322" name="Footer Placeholder 3"/>
          <p:cNvSpPr>
            <a:spLocks noGrp="1"/>
          </p:cNvSpPr>
          <p:nvPr>
            <p:ph type="ftr" sz="quarter" idx="11"/>
          </p:nvPr>
        </p:nvSpPr>
        <p:spPr>
          <a:xfrm>
            <a:off x="8142513" y="6429828"/>
            <a:ext cx="2098765" cy="257901"/>
          </a:xfrm>
          <a:prstGeom prst="rect">
            <a:avLst/>
          </a:prstGeom>
        </p:spPr>
        <p:txBody>
          <a:bodyPr anchor="b"/>
          <a:lstStyle>
            <a:lvl1pPr algn="r">
              <a:defRPr sz="1200">
                <a:solidFill>
                  <a:schemeClr val="tx1"/>
                </a:solidFill>
              </a:defRPr>
            </a:lvl1pPr>
          </a:lstStyle>
          <a:p>
            <a:r>
              <a:rPr lang="en-US"/>
              <a:t>Department Name</a:t>
            </a:r>
            <a:endParaRPr lang="en-US" dirty="0"/>
          </a:p>
        </p:txBody>
      </p:sp>
      <p:sp>
        <p:nvSpPr>
          <p:cNvPr id="1049323" name="Slide Number Placeholder 4"/>
          <p:cNvSpPr>
            <a:spLocks noGrp="1"/>
          </p:cNvSpPr>
          <p:nvPr>
            <p:ph type="sldNum" sz="quarter" idx="12"/>
          </p:nvPr>
        </p:nvSpPr>
        <p:spPr>
          <a:xfrm>
            <a:off x="10241279" y="6429834"/>
            <a:ext cx="568509" cy="257881"/>
          </a:xfrm>
          <a:prstGeom prst="rect">
            <a:avLst/>
          </a:prstGeom>
        </p:spPr>
        <p:txBody>
          <a:bodyPr anchor="b"/>
          <a:lstStyle>
            <a:lvl1pPr algn="l">
              <a:defRPr sz="12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Grid">
    <p:bg>
      <p:bgPr>
        <a:solidFill>
          <a:schemeClr val="bg2"/>
        </a:solidFill>
        <a:effectLst/>
      </p:bgPr>
    </p:bg>
    <p:spTree>
      <p:nvGrpSpPr>
        <p:cNvPr id="1" name=""/>
        <p:cNvGrpSpPr/>
        <p:nvPr/>
      </p:nvGrpSpPr>
      <p:grpSpPr>
        <a:xfrm>
          <a:off x="0" y="0"/>
          <a:ext cx="0" cy="0"/>
          <a:chOff x="0" y="0"/>
          <a:chExt cx="0" cy="0"/>
        </a:xfrm>
      </p:grpSpPr>
      <p:pic>
        <p:nvPicPr>
          <p:cNvPr id="2097214" name="Picture 166" descr="A picture containing white, tiled, empty  Description automatically generated"/>
          <p:cNvPicPr>
            <a:picLocks noChangeAspect="1"/>
          </p:cNvPicPr>
          <p:nvPr/>
        </p:nvPicPr>
        <p:blipFill>
          <a:blip r:embed="rId2"/>
          <a:stretch>
            <a:fillRect/>
          </a:stretch>
        </p:blipFill>
        <p:spPr>
          <a:xfrm>
            <a:off x="-1" y="0"/>
            <a:ext cx="12207875" cy="6858000"/>
          </a:xfrm>
          <a:prstGeom prst="rect">
            <a:avLst/>
          </a:prstGeom>
        </p:spPr>
      </p:pic>
      <p:grpSp>
        <p:nvGrpSpPr>
          <p:cNvPr id="191" name="Group 96"/>
          <p:cNvGrpSpPr>
            <a:grpSpLocks noChangeAspect="1"/>
          </p:cNvGrpSpPr>
          <p:nvPr/>
        </p:nvGrpSpPr>
        <p:grpSpPr>
          <a:xfrm>
            <a:off x="1356955" y="6085840"/>
            <a:ext cx="1362683" cy="789988"/>
            <a:chOff x="1354621" y="5695778"/>
            <a:chExt cx="2060932" cy="1194785"/>
          </a:xfrm>
        </p:grpSpPr>
        <p:sp>
          <p:nvSpPr>
            <p:cNvPr id="1049702" name="Rectangle 97"/>
            <p:cNvSpPr/>
            <p:nvPr/>
          </p:nvSpPr>
          <p:spPr>
            <a:xfrm>
              <a:off x="1354621" y="5695778"/>
              <a:ext cx="2060932" cy="119478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a:p>
          </p:txBody>
        </p:sp>
        <p:pic>
          <p:nvPicPr>
            <p:cNvPr id="2097215" name="Picture 98" descr="A picture containing text, clipart, plate, dishware  Description automatically generated"/>
            <p:cNvPicPr>
              <a:picLocks noChangeAspect="1"/>
            </p:cNvPicPr>
            <p:nvPr/>
          </p:nvPicPr>
          <p:blipFill>
            <a:blip r:embed="rId3"/>
            <a:stretch>
              <a:fillRect/>
            </a:stretch>
          </p:blipFill>
          <p:spPr>
            <a:xfrm>
              <a:off x="1636355" y="5966496"/>
              <a:ext cx="1497462" cy="653350"/>
            </a:xfrm>
            <a:prstGeom prst="rect">
              <a:avLst/>
            </a:prstGeom>
          </p:spPr>
        </p:pic>
      </p:grpSp>
      <p:cxnSp>
        <p:nvCxnSpPr>
          <p:cNvPr id="3145742" name="Straight Connector 167"/>
          <p:cNvCxnSpPr>
            <a:cxnSpLocks/>
          </p:cNvCxnSpPr>
          <p:nvPr/>
        </p:nvCxnSpPr>
        <p:spPr>
          <a:xfrm>
            <a:off x="10241075" y="6479107"/>
            <a:ext cx="0" cy="216000"/>
          </a:xfrm>
          <a:prstGeom prst="line">
            <a:avLst/>
          </a:prstGeom>
        </p:spPr>
        <p:style>
          <a:lnRef idx="1">
            <a:schemeClr val="dk1"/>
          </a:lnRef>
          <a:fillRef idx="0">
            <a:schemeClr val="dk1"/>
          </a:fillRef>
          <a:effectRef idx="0">
            <a:schemeClr val="dk1"/>
          </a:effectRef>
          <a:fontRef idx="minor">
            <a:schemeClr val="tx1"/>
          </a:fontRef>
        </p:style>
      </p:cxnSp>
      <p:sp>
        <p:nvSpPr>
          <p:cNvPr id="1049703" name="Date Placeholder 2"/>
          <p:cNvSpPr>
            <a:spLocks noGrp="1"/>
          </p:cNvSpPr>
          <p:nvPr>
            <p:ph type="dt" sz="half" idx="10"/>
          </p:nvPr>
        </p:nvSpPr>
        <p:spPr>
          <a:xfrm>
            <a:off x="6783405" y="6429829"/>
            <a:ext cx="1359107" cy="257902"/>
          </a:xfrm>
          <a:prstGeom prst="rect">
            <a:avLst/>
          </a:prstGeom>
        </p:spPr>
        <p:txBody>
          <a:bodyPr anchor="b"/>
          <a:lstStyle>
            <a:lvl1pPr algn="l">
              <a:defRPr sz="1200">
                <a:solidFill>
                  <a:schemeClr val="tx1"/>
                </a:solidFill>
              </a:defRPr>
            </a:lvl1pPr>
          </a:lstStyle>
          <a:p>
            <a:fld id="{27758C95-C943-864C-BCA3-2F040A70F4B0}" type="datetime3">
              <a:rPr lang="en-US" smtClean="0"/>
              <a:t>21 May 2022</a:t>
            </a:fld>
            <a:endParaRPr lang="en-US" dirty="0"/>
          </a:p>
        </p:txBody>
      </p:sp>
      <p:sp>
        <p:nvSpPr>
          <p:cNvPr id="1049704" name="Footer Placeholder 3"/>
          <p:cNvSpPr>
            <a:spLocks noGrp="1"/>
          </p:cNvSpPr>
          <p:nvPr>
            <p:ph type="ftr" sz="quarter" idx="11"/>
          </p:nvPr>
        </p:nvSpPr>
        <p:spPr>
          <a:xfrm>
            <a:off x="8142513" y="6429828"/>
            <a:ext cx="2098765" cy="257901"/>
          </a:xfrm>
          <a:prstGeom prst="rect">
            <a:avLst/>
          </a:prstGeom>
        </p:spPr>
        <p:txBody>
          <a:bodyPr anchor="b"/>
          <a:lstStyle>
            <a:lvl1pPr algn="r">
              <a:defRPr sz="1200">
                <a:solidFill>
                  <a:schemeClr val="tx1"/>
                </a:solidFill>
              </a:defRPr>
            </a:lvl1pPr>
          </a:lstStyle>
          <a:p>
            <a:r>
              <a:rPr lang="en-US"/>
              <a:t>Department Name</a:t>
            </a:r>
            <a:endParaRPr lang="en-US" dirty="0"/>
          </a:p>
        </p:txBody>
      </p:sp>
      <p:sp>
        <p:nvSpPr>
          <p:cNvPr id="1049705" name="Slide Number Placeholder 4"/>
          <p:cNvSpPr>
            <a:spLocks noGrp="1"/>
          </p:cNvSpPr>
          <p:nvPr>
            <p:ph type="sldNum" sz="quarter" idx="12"/>
          </p:nvPr>
        </p:nvSpPr>
        <p:spPr>
          <a:xfrm>
            <a:off x="10241279" y="6429834"/>
            <a:ext cx="568509" cy="257881"/>
          </a:xfrm>
          <a:prstGeom prst="rect">
            <a:avLst/>
          </a:prstGeom>
        </p:spPr>
        <p:txBody>
          <a:bodyPr anchor="b"/>
          <a:lstStyle>
            <a:lvl1pPr algn="l">
              <a:defRPr sz="12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ype Rules">
    <p:bg>
      <p:bgPr>
        <a:solidFill>
          <a:schemeClr val="bg2"/>
        </a:solidFill>
        <a:effectLst/>
      </p:bgPr>
    </p:bg>
    <p:spTree>
      <p:nvGrpSpPr>
        <p:cNvPr id="1" name=""/>
        <p:cNvGrpSpPr/>
        <p:nvPr/>
      </p:nvGrpSpPr>
      <p:grpSpPr>
        <a:xfrm>
          <a:off x="0" y="0"/>
          <a:ext cx="0" cy="0"/>
          <a:chOff x="0" y="0"/>
          <a:chExt cx="0" cy="0"/>
        </a:xfrm>
      </p:grpSpPr>
      <p:sp>
        <p:nvSpPr>
          <p:cNvPr id="1049720" name="TextBox 1"/>
          <p:cNvSpPr txBox="1"/>
          <p:nvPr/>
        </p:nvSpPr>
        <p:spPr>
          <a:xfrm>
            <a:off x="1356956" y="1683010"/>
            <a:ext cx="4586644" cy="3908762"/>
          </a:xfrm>
          <a:prstGeom prst="rect">
            <a:avLst/>
          </a:prstGeom>
          <a:noFill/>
        </p:spPr>
        <p:txBody>
          <a:bodyPr wrap="square" rtlCol="0">
            <a:spAutoFit/>
          </a:bodyPr>
          <a:lstStyle/>
          <a:p>
            <a:pPr marL="0" indent="0">
              <a:spcAft>
                <a:spcPts val="600"/>
              </a:spcAft>
              <a:buClr>
                <a:schemeClr val="accent2"/>
              </a:buClr>
              <a:buFont typeface="Wingdings" pitchFamily="2" charset="2"/>
              <a:buNone/>
            </a:pPr>
            <a:r>
              <a:rPr lang="en-US" sz="1200" b="1" kern="1200" dirty="0">
                <a:solidFill>
                  <a:srgbClr val="424242"/>
                </a:solidFill>
                <a:latin typeface="+mj-lt"/>
                <a:ea typeface="+mj-ea"/>
                <a:cs typeface="+mj-cs"/>
              </a:rPr>
              <a:t>Use all caps for ELARABY trademark in all cases, </a:t>
            </a:r>
            <a:r>
              <a:rPr lang="en-US" sz="1200" b="0" kern="1200" dirty="0">
                <a:solidFill>
                  <a:srgbClr val="424242"/>
                </a:solidFill>
                <a:latin typeface="+mj-lt"/>
                <a:ea typeface="+mj-ea"/>
                <a:cs typeface="+mj-cs"/>
              </a:rPr>
              <a:t>Use it only with the trademark just like the logo with no spacing</a:t>
            </a:r>
            <a:r>
              <a:rPr lang="ar-SA" sz="1200" b="0" kern="1200" dirty="0">
                <a:solidFill>
                  <a:srgbClr val="424242"/>
                </a:solidFill>
                <a:latin typeface="+mj-lt"/>
                <a:ea typeface="+mj-ea"/>
                <a:cs typeface="+mj-cs"/>
              </a:rPr>
              <a:t> </a:t>
            </a:r>
            <a:r>
              <a:rPr lang="en-US" sz="1200" b="0" kern="1200" dirty="0">
                <a:solidFill>
                  <a:srgbClr val="424242"/>
                </a:solidFill>
                <a:latin typeface="+mj-lt"/>
                <a:ea typeface="+mj-ea"/>
                <a:cs typeface="+mj-cs"/>
              </a:rPr>
              <a:t>between the letters.</a:t>
            </a:r>
          </a:p>
          <a:p>
            <a:pPr marL="0" indent="0" algn="l" defTabSz="457200" rtl="0" eaLnBrk="1" latinLnBrk="0" hangingPunct="1">
              <a:buClr>
                <a:schemeClr val="accent2"/>
              </a:buClr>
              <a:buFont typeface="Wingdings" pitchFamily="2" charset="2"/>
              <a:buNone/>
            </a:pPr>
            <a:r>
              <a:rPr lang="en-US" sz="1200" b="1" kern="1200" dirty="0">
                <a:solidFill>
                  <a:srgbClr val="424242"/>
                </a:solidFill>
                <a:latin typeface="+mj-lt"/>
                <a:ea typeface="+mj-ea"/>
                <a:cs typeface="+mj-cs"/>
              </a:rPr>
              <a:t>ELARABY trademark in Arabic</a:t>
            </a:r>
          </a:p>
          <a:p>
            <a:pPr marL="184150" indent="-184150" algn="l" defTabSz="457200" rtl="0" eaLnBrk="1" latinLnBrk="0" hangingPunct="1">
              <a:spcAft>
                <a:spcPts val="600"/>
              </a:spcAft>
              <a:buClr>
                <a:schemeClr val="accent2"/>
              </a:buClr>
              <a:buFont typeface="Wingdings" pitchFamily="2" charset="2"/>
              <a:buChar char="§"/>
            </a:pPr>
            <a:r>
              <a:rPr lang="en-US" sz="1200" b="0" kern="1200" dirty="0">
                <a:solidFill>
                  <a:srgbClr val="424242"/>
                </a:solidFill>
                <a:latin typeface="+mj-lt"/>
                <a:ea typeface="+mj-ea"/>
                <a:cs typeface="+mj-cs"/>
              </a:rPr>
              <a:t>Always write </a:t>
            </a:r>
            <a:r>
              <a:rPr lang="ar-EG" sz="1200" b="0" kern="1200" dirty="0">
                <a:solidFill>
                  <a:srgbClr val="424242"/>
                </a:solidFill>
                <a:latin typeface="+mj-lt"/>
                <a:ea typeface="+mj-ea"/>
                <a:cs typeface="+mj-cs"/>
              </a:rPr>
              <a:t>العربى</a:t>
            </a:r>
            <a:r>
              <a:rPr lang="en-US" sz="1200" b="0" kern="1200" dirty="0">
                <a:solidFill>
                  <a:srgbClr val="424242"/>
                </a:solidFill>
                <a:latin typeface="+mj-lt"/>
                <a:ea typeface="+mj-ea"/>
                <a:cs typeface="+mj-cs"/>
              </a:rPr>
              <a:t> with no dots in the last letter </a:t>
            </a:r>
            <a:r>
              <a:rPr lang="ar-SA" sz="1200" b="0" kern="1200" dirty="0">
                <a:solidFill>
                  <a:srgbClr val="424242"/>
                </a:solidFill>
                <a:latin typeface="+mj-lt"/>
                <a:ea typeface="+mj-ea"/>
                <a:cs typeface="+mj-cs"/>
              </a:rPr>
              <a:t> "ى"</a:t>
            </a:r>
            <a:r>
              <a:rPr lang="en-US" sz="1200" b="0" kern="1200" dirty="0">
                <a:solidFill>
                  <a:srgbClr val="424242"/>
                </a:solidFill>
                <a:latin typeface="+mj-lt"/>
                <a:ea typeface="+mj-ea"/>
                <a:cs typeface="+mj-cs"/>
              </a:rPr>
              <a:t>never use </a:t>
            </a:r>
            <a:r>
              <a:rPr lang="ar-SA" sz="1200" b="0" kern="1200" dirty="0">
                <a:solidFill>
                  <a:srgbClr val="424242"/>
                </a:solidFill>
                <a:latin typeface="+mj-lt"/>
                <a:ea typeface="+mj-ea"/>
                <a:cs typeface="+mj-cs"/>
              </a:rPr>
              <a:t>"ي"</a:t>
            </a:r>
            <a:r>
              <a:rPr lang="en-US" sz="1200" b="0" kern="1200" dirty="0">
                <a:solidFill>
                  <a:srgbClr val="424242"/>
                </a:solidFill>
                <a:latin typeface="+mj-lt"/>
                <a:ea typeface="+mj-ea"/>
                <a:cs typeface="+mj-cs"/>
              </a:rPr>
              <a:t>.</a:t>
            </a:r>
            <a:endParaRPr lang="ar-SA" sz="1200" b="1" kern="1200" dirty="0">
              <a:solidFill>
                <a:srgbClr val="424242"/>
              </a:solidFill>
              <a:latin typeface="+mj-lt"/>
              <a:ea typeface="+mj-ea"/>
              <a:cs typeface="+mj-cs"/>
            </a:endParaRPr>
          </a:p>
          <a:p>
            <a:pPr marL="0" indent="0" algn="l" defTabSz="457200" rtl="0" eaLnBrk="1" latinLnBrk="0" hangingPunct="1">
              <a:buClr>
                <a:schemeClr val="accent2"/>
              </a:buClr>
              <a:buFont typeface="Wingdings" pitchFamily="2" charset="2"/>
              <a:buNone/>
            </a:pPr>
            <a:r>
              <a:rPr lang="en-US" sz="1200" b="1" kern="1200" dirty="0">
                <a:solidFill>
                  <a:srgbClr val="424242"/>
                </a:solidFill>
                <a:latin typeface="+mj-lt"/>
                <a:ea typeface="+mj-ea"/>
                <a:cs typeface="+mj-cs"/>
              </a:rPr>
              <a:t>El Araby family name</a:t>
            </a:r>
          </a:p>
          <a:p>
            <a:pPr marL="184150" indent="-184150" algn="l" defTabSz="457200" rtl="0" eaLnBrk="1" latinLnBrk="0" hangingPunct="1">
              <a:spcBef>
                <a:spcPts val="0"/>
              </a:spcBef>
              <a:spcAft>
                <a:spcPts val="600"/>
              </a:spcAft>
              <a:buClr>
                <a:schemeClr val="accent2"/>
              </a:buClr>
              <a:buFont typeface="Wingdings" pitchFamily="2" charset="2"/>
              <a:buChar char="§"/>
            </a:pPr>
            <a:r>
              <a:rPr lang="en-US" sz="1200" b="0" kern="1200" dirty="0">
                <a:solidFill>
                  <a:srgbClr val="424242"/>
                </a:solidFill>
                <a:latin typeface="+mj-lt"/>
                <a:ea typeface="+mj-ea"/>
                <a:cs typeface="+mj-cs"/>
              </a:rPr>
              <a:t>Only use title case to write El Araby when using it as a family name.</a:t>
            </a:r>
            <a:endParaRPr lang="ar-SA" sz="1200" b="0" kern="1200" dirty="0">
              <a:solidFill>
                <a:srgbClr val="424242"/>
              </a:solidFill>
              <a:latin typeface="+mj-lt"/>
              <a:ea typeface="+mj-ea"/>
              <a:cs typeface="+mj-cs"/>
            </a:endParaRPr>
          </a:p>
          <a:p>
            <a:pPr marL="0" indent="0" algn="l" defTabSz="457200" rtl="0" eaLnBrk="1" latinLnBrk="0" hangingPunct="1">
              <a:buClr>
                <a:schemeClr val="accent2"/>
              </a:buClr>
              <a:buFont typeface="Wingdings" pitchFamily="2" charset="2"/>
              <a:buNone/>
            </a:pPr>
            <a:r>
              <a:rPr lang="en-US" sz="1200" b="1" kern="1200" dirty="0">
                <a:solidFill>
                  <a:srgbClr val="424242"/>
                </a:solidFill>
                <a:latin typeface="+mj-lt"/>
                <a:ea typeface="+mj-ea"/>
                <a:cs typeface="+mj-cs"/>
              </a:rPr>
              <a:t>Brand names</a:t>
            </a:r>
          </a:p>
          <a:p>
            <a:pPr marL="184150" indent="-184150" algn="l" defTabSz="457200" rtl="0" eaLnBrk="1" latinLnBrk="0" hangingPunct="1">
              <a:spcAft>
                <a:spcPts val="600"/>
              </a:spcAft>
              <a:buClr>
                <a:schemeClr val="accent2"/>
              </a:buClr>
              <a:buFont typeface="Wingdings" pitchFamily="2" charset="2"/>
              <a:buChar char="§"/>
            </a:pPr>
            <a:r>
              <a:rPr lang="en-US" sz="1200" b="0" kern="1200" dirty="0">
                <a:solidFill>
                  <a:srgbClr val="424242"/>
                </a:solidFill>
                <a:latin typeface="+mj-lt"/>
                <a:ea typeface="+mj-ea"/>
                <a:cs typeface="+mj-cs"/>
              </a:rPr>
              <a:t>Always use brand names with capital letters (unless this is a</a:t>
            </a:r>
            <a:r>
              <a:rPr lang="ar-SA" sz="1200" b="0" kern="1200" dirty="0">
                <a:solidFill>
                  <a:srgbClr val="424242"/>
                </a:solidFill>
                <a:latin typeface="+mj-lt"/>
                <a:ea typeface="+mj-ea"/>
                <a:cs typeface="+mj-cs"/>
              </a:rPr>
              <a:t> </a:t>
            </a:r>
            <a:r>
              <a:rPr lang="en-US" sz="1200" b="0" kern="1200" dirty="0">
                <a:solidFill>
                  <a:srgbClr val="424242"/>
                </a:solidFill>
                <a:latin typeface="+mj-lt"/>
                <a:ea typeface="+mj-ea"/>
                <a:cs typeface="+mj-cs"/>
              </a:rPr>
              <a:t>deliberate feature of the name).</a:t>
            </a:r>
          </a:p>
          <a:p>
            <a:pPr marL="0" indent="0" algn="l" defTabSz="457200" rtl="0" eaLnBrk="1" latinLnBrk="0" hangingPunct="1">
              <a:buClr>
                <a:schemeClr val="accent2"/>
              </a:buClr>
              <a:buFont typeface="Wingdings" pitchFamily="2" charset="2"/>
              <a:buNone/>
            </a:pPr>
            <a:r>
              <a:rPr lang="en-US" sz="1200" b="1" kern="1200" dirty="0">
                <a:solidFill>
                  <a:srgbClr val="424242"/>
                </a:solidFill>
                <a:latin typeface="+mj-lt"/>
                <a:ea typeface="+mj-ea"/>
                <a:cs typeface="+mj-cs"/>
              </a:rPr>
              <a:t>Aligning</a:t>
            </a:r>
          </a:p>
          <a:p>
            <a:pPr marL="184150" indent="-184150" algn="l" defTabSz="457200" rtl="0" eaLnBrk="1" latinLnBrk="0" hangingPunct="1">
              <a:buClr>
                <a:schemeClr val="accent2"/>
              </a:buClr>
              <a:buFont typeface="Wingdings" pitchFamily="2" charset="2"/>
              <a:buChar char="§"/>
            </a:pPr>
            <a:r>
              <a:rPr lang="en-US" sz="1200" b="0" kern="1200" dirty="0">
                <a:solidFill>
                  <a:srgbClr val="424242"/>
                </a:solidFill>
                <a:latin typeface="+mj-lt"/>
                <a:ea typeface="+mj-ea"/>
                <a:cs typeface="+mj-cs"/>
              </a:rPr>
              <a:t>Use left justification throughout the material, for both the text and the headings in English.</a:t>
            </a:r>
          </a:p>
          <a:p>
            <a:pPr marL="184150" indent="-184150" algn="l" defTabSz="457200" rtl="0" eaLnBrk="1" latinLnBrk="0" hangingPunct="1">
              <a:buClr>
                <a:schemeClr val="accent2"/>
              </a:buClr>
              <a:buFont typeface="Wingdings" pitchFamily="2" charset="2"/>
              <a:buChar char="§"/>
            </a:pPr>
            <a:r>
              <a:rPr lang="en-US" sz="1200" b="0" kern="1200" dirty="0">
                <a:solidFill>
                  <a:srgbClr val="424242"/>
                </a:solidFill>
                <a:latin typeface="+mj-lt"/>
                <a:ea typeface="+mj-ea"/>
                <a:cs typeface="+mj-cs"/>
              </a:rPr>
              <a:t>Use Right justification throughout the material, for both the text and the headings in Arabic.</a:t>
            </a:r>
          </a:p>
          <a:p>
            <a:pPr marL="184150" indent="-184150" algn="l" defTabSz="457200" rtl="0" eaLnBrk="1" latinLnBrk="0" hangingPunct="1">
              <a:buClr>
                <a:schemeClr val="accent2"/>
              </a:buClr>
              <a:buFont typeface="Wingdings" pitchFamily="2" charset="2"/>
              <a:buChar char="§"/>
            </a:pPr>
            <a:r>
              <a:rPr lang="en-US" sz="1200" b="0" kern="1200" dirty="0">
                <a:solidFill>
                  <a:srgbClr val="424242"/>
                </a:solidFill>
                <a:latin typeface="+mj-lt"/>
                <a:ea typeface="+mj-ea"/>
                <a:cs typeface="+mj-cs"/>
              </a:rPr>
              <a:t>Don’t use full justification.</a:t>
            </a:r>
          </a:p>
          <a:p>
            <a:pPr marL="184150" indent="-184150" algn="l" defTabSz="457200" rtl="0" eaLnBrk="1" latinLnBrk="0" hangingPunct="1">
              <a:buClr>
                <a:schemeClr val="accent2"/>
              </a:buClr>
              <a:buFont typeface="Wingdings" pitchFamily="2" charset="2"/>
              <a:buChar char="§"/>
            </a:pPr>
            <a:r>
              <a:rPr lang="en-US" sz="1200" b="0" kern="1200" dirty="0">
                <a:solidFill>
                  <a:srgbClr val="424242"/>
                </a:solidFill>
                <a:latin typeface="+mj-lt"/>
                <a:ea typeface="+mj-ea"/>
                <a:cs typeface="+mj-cs"/>
              </a:rPr>
              <a:t>Don’t center blocks of text.</a:t>
            </a:r>
          </a:p>
        </p:txBody>
      </p:sp>
      <p:sp>
        <p:nvSpPr>
          <p:cNvPr id="1049721" name="TextBox 14"/>
          <p:cNvSpPr txBox="1"/>
          <p:nvPr/>
        </p:nvSpPr>
        <p:spPr>
          <a:xfrm>
            <a:off x="1270456" y="795370"/>
            <a:ext cx="9564590" cy="646331"/>
          </a:xfrm>
          <a:prstGeom prst="rect">
            <a:avLst/>
          </a:prstGeom>
          <a:noFill/>
        </p:spPr>
        <p:txBody>
          <a:bodyPr wrap="square" rtlCol="0">
            <a:spAutoFit/>
          </a:bodyPr>
          <a:lstStyle/>
          <a:p>
            <a:pPr marL="0" algn="l" defTabSz="914400" rtl="0" eaLnBrk="1" latinLnBrk="0" hangingPunct="1">
              <a:lnSpc>
                <a:spcPct val="90000"/>
              </a:lnSpc>
              <a:spcBef>
                <a:spcPct val="0"/>
              </a:spcBef>
              <a:buNone/>
            </a:pPr>
            <a:r>
              <a:rPr lang="en-US" sz="4000" b="1" kern="1200" dirty="0">
                <a:solidFill>
                  <a:srgbClr val="424242"/>
                </a:solidFill>
                <a:latin typeface="+mj-lt"/>
                <a:ea typeface="+mj-ea"/>
                <a:cs typeface="+mj-cs"/>
              </a:rPr>
              <a:t>Type Rules</a:t>
            </a:r>
            <a:endParaRPr lang="en-EG" sz="4000" b="1" kern="1200" dirty="0">
              <a:solidFill>
                <a:srgbClr val="424242"/>
              </a:solidFill>
              <a:latin typeface="+mj-lt"/>
              <a:ea typeface="+mj-ea"/>
              <a:cs typeface="+mj-cs"/>
            </a:endParaRPr>
          </a:p>
        </p:txBody>
      </p:sp>
      <p:sp>
        <p:nvSpPr>
          <p:cNvPr id="1049722" name="TextBox 15"/>
          <p:cNvSpPr txBox="1"/>
          <p:nvPr/>
        </p:nvSpPr>
        <p:spPr>
          <a:xfrm>
            <a:off x="6339016" y="1683009"/>
            <a:ext cx="4586400" cy="3247043"/>
          </a:xfrm>
          <a:prstGeom prst="rect">
            <a:avLst/>
          </a:prstGeom>
          <a:noFill/>
        </p:spPr>
        <p:txBody>
          <a:bodyPr wrap="square" rtlCol="0">
            <a:spAutoFit/>
          </a:bodyPr>
          <a:lstStyle/>
          <a:p>
            <a:pPr>
              <a:spcAft>
                <a:spcPts val="600"/>
              </a:spcAft>
            </a:pPr>
            <a:r>
              <a:rPr lang="en-US" sz="1200" b="1" kern="1200" dirty="0">
                <a:solidFill>
                  <a:srgbClr val="424242"/>
                </a:solidFill>
                <a:effectLst/>
                <a:latin typeface="+mn-lt"/>
                <a:ea typeface="+mn-ea"/>
                <a:cs typeface="+mn-cs"/>
              </a:rPr>
              <a:t>Use title case for headings,</a:t>
            </a:r>
            <a:r>
              <a:rPr lang="en-US" sz="1200" kern="1200" dirty="0">
                <a:solidFill>
                  <a:srgbClr val="424242"/>
                </a:solidFill>
                <a:effectLst/>
                <a:latin typeface="+mn-lt"/>
                <a:ea typeface="+mn-ea"/>
                <a:cs typeface="+mn-cs"/>
              </a:rPr>
              <a:t> Use capital letters only at the beginning of sentences and other places where they are required like titles and headings.</a:t>
            </a:r>
          </a:p>
          <a:p>
            <a:pPr>
              <a:spcAft>
                <a:spcPts val="600"/>
              </a:spcAft>
            </a:pPr>
            <a:r>
              <a:rPr lang="en-US" sz="1200" b="1" kern="1200" dirty="0">
                <a:solidFill>
                  <a:srgbClr val="424242"/>
                </a:solidFill>
                <a:effectLst/>
                <a:latin typeface="+mn-lt"/>
                <a:ea typeface="+mn-ea"/>
                <a:cs typeface="+mn-cs"/>
              </a:rPr>
              <a:t>Use dark color text,</a:t>
            </a:r>
            <a:r>
              <a:rPr lang="en-US" sz="1200" kern="1200" dirty="0">
                <a:solidFill>
                  <a:srgbClr val="424242"/>
                </a:solidFill>
                <a:effectLst/>
                <a:latin typeface="+mn-lt"/>
                <a:ea typeface="+mn-ea"/>
                <a:cs typeface="+mn-cs"/>
              </a:rPr>
              <a:t> Make sure there is enough contrast between the printed text and the, background,</a:t>
            </a:r>
          </a:p>
          <a:p>
            <a:pPr>
              <a:spcAft>
                <a:spcPts val="600"/>
              </a:spcAft>
            </a:pPr>
            <a:r>
              <a:rPr lang="en-US" sz="1200" b="1" kern="1200" dirty="0">
                <a:solidFill>
                  <a:srgbClr val="424242"/>
                </a:solidFill>
                <a:effectLst/>
                <a:latin typeface="+mn-lt"/>
                <a:ea typeface="+mn-ea"/>
                <a:cs typeface="+mn-cs"/>
              </a:rPr>
              <a:t>Quotations marks and quoted speech, </a:t>
            </a:r>
            <a:r>
              <a:rPr lang="en-US" sz="1200" kern="1200" dirty="0">
                <a:solidFill>
                  <a:srgbClr val="424242"/>
                </a:solidFill>
                <a:effectLst/>
                <a:latin typeface="+mn-lt"/>
                <a:ea typeface="+mn-ea"/>
                <a:cs typeface="+mn-cs"/>
              </a:rPr>
              <a:t>Double inverted commas should be used for quotations from speech or a text. Single inverted commas are for quotes within quotes or when a word is used out of context.</a:t>
            </a:r>
          </a:p>
          <a:p>
            <a:pPr>
              <a:spcAft>
                <a:spcPts val="600"/>
              </a:spcAft>
            </a:pPr>
            <a:r>
              <a:rPr lang="en-US" sz="1200" b="1" kern="1200" dirty="0">
                <a:solidFill>
                  <a:srgbClr val="424242"/>
                </a:solidFill>
                <a:effectLst/>
                <a:latin typeface="+mn-lt"/>
                <a:ea typeface="+mn-ea"/>
                <a:cs typeface="+mn-cs"/>
              </a:rPr>
              <a:t>Emphasis Bold, </a:t>
            </a:r>
            <a:r>
              <a:rPr lang="en-US" sz="1200" b="0" i="0" kern="1200" dirty="0">
                <a:solidFill>
                  <a:srgbClr val="424242"/>
                </a:solidFill>
                <a:effectLst/>
                <a:latin typeface="+mn-lt"/>
                <a:ea typeface="+mn-ea"/>
                <a:cs typeface="+mn-cs"/>
              </a:rPr>
              <a:t>bold or italics can be used to add emphasis within body text.</a:t>
            </a:r>
          </a:p>
          <a:p>
            <a:pPr>
              <a:spcAft>
                <a:spcPts val="600"/>
              </a:spcAft>
            </a:pPr>
            <a:r>
              <a:rPr lang="en-US" sz="1200" b="1" kern="1200" dirty="0">
                <a:solidFill>
                  <a:srgbClr val="424242"/>
                </a:solidFill>
                <a:effectLst/>
                <a:latin typeface="+mn-lt"/>
                <a:ea typeface="+mn-ea"/>
                <a:cs typeface="+mn-cs"/>
              </a:rPr>
              <a:t>Numbers, </a:t>
            </a:r>
            <a:r>
              <a:rPr lang="en-US" sz="1200" kern="1200" dirty="0">
                <a:solidFill>
                  <a:srgbClr val="424242"/>
                </a:solidFill>
                <a:effectLst/>
                <a:latin typeface="+mn-lt"/>
                <a:ea typeface="+mn-ea"/>
                <a:cs typeface="+mn-cs"/>
              </a:rPr>
              <a:t>Write numbers from one to nine as words and 10 or higher as digits.</a:t>
            </a:r>
          </a:p>
          <a:p>
            <a:pPr>
              <a:spcAft>
                <a:spcPts val="600"/>
              </a:spcAft>
            </a:pPr>
            <a:r>
              <a:rPr lang="en-US" sz="1200" b="1" kern="1200" dirty="0">
                <a:solidFill>
                  <a:srgbClr val="424242"/>
                </a:solidFill>
                <a:effectLst/>
                <a:latin typeface="+mn-lt"/>
                <a:ea typeface="+mn-ea"/>
                <a:cs typeface="+mn-cs"/>
              </a:rPr>
              <a:t>Bullet points, </a:t>
            </a:r>
            <a:r>
              <a:rPr lang="en-US" sz="1200" kern="1200" dirty="0">
                <a:solidFill>
                  <a:srgbClr val="424242"/>
                </a:solidFill>
                <a:effectLst/>
                <a:latin typeface="+mn-lt"/>
                <a:ea typeface="+mn-ea"/>
                <a:cs typeface="+mn-cs"/>
              </a:rPr>
              <a:t>You may use no more than two levels of bullet points in body text</a:t>
            </a:r>
          </a:p>
        </p:txBody>
      </p:sp>
      <p:grpSp>
        <p:nvGrpSpPr>
          <p:cNvPr id="197" name="Group 18"/>
          <p:cNvGrpSpPr>
            <a:grpSpLocks noChangeAspect="1"/>
          </p:cNvGrpSpPr>
          <p:nvPr/>
        </p:nvGrpSpPr>
        <p:grpSpPr>
          <a:xfrm>
            <a:off x="1356955" y="6085840"/>
            <a:ext cx="1362683" cy="789988"/>
            <a:chOff x="1354621" y="5695778"/>
            <a:chExt cx="2060932" cy="1194785"/>
          </a:xfrm>
        </p:grpSpPr>
        <p:sp>
          <p:nvSpPr>
            <p:cNvPr id="1049723" name="Rectangle 19"/>
            <p:cNvSpPr/>
            <p:nvPr/>
          </p:nvSpPr>
          <p:spPr>
            <a:xfrm>
              <a:off x="1354621" y="5695778"/>
              <a:ext cx="2060932" cy="119478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a:p>
          </p:txBody>
        </p:sp>
        <p:pic>
          <p:nvPicPr>
            <p:cNvPr id="2097218" name="Picture 20" descr="A picture containing text, clipart, plate, dishware  Description automatically generated"/>
            <p:cNvPicPr>
              <a:picLocks noChangeAspect="1"/>
            </p:cNvPicPr>
            <p:nvPr/>
          </p:nvPicPr>
          <p:blipFill>
            <a:blip r:embed="rId2"/>
            <a:stretch>
              <a:fillRect/>
            </a:stretch>
          </p:blipFill>
          <p:spPr>
            <a:xfrm>
              <a:off x="1636355" y="5966496"/>
              <a:ext cx="1497462" cy="653350"/>
            </a:xfrm>
            <a:prstGeom prst="rect">
              <a:avLst/>
            </a:prstGeom>
          </p:spPr>
        </p:pic>
      </p:grpSp>
      <p:sp>
        <p:nvSpPr>
          <p:cNvPr id="1049724" name="Date Placeholder 2"/>
          <p:cNvSpPr>
            <a:spLocks noGrp="1"/>
          </p:cNvSpPr>
          <p:nvPr>
            <p:ph type="dt" sz="half" idx="10"/>
          </p:nvPr>
        </p:nvSpPr>
        <p:spPr>
          <a:xfrm>
            <a:off x="6783405" y="6429829"/>
            <a:ext cx="1359107" cy="257902"/>
          </a:xfrm>
          <a:prstGeom prst="rect">
            <a:avLst/>
          </a:prstGeom>
        </p:spPr>
        <p:txBody>
          <a:bodyPr anchor="b"/>
          <a:lstStyle>
            <a:lvl1pPr algn="l">
              <a:defRPr sz="1200">
                <a:solidFill>
                  <a:schemeClr val="tx1"/>
                </a:solidFill>
              </a:defRPr>
            </a:lvl1pPr>
          </a:lstStyle>
          <a:p>
            <a:fld id="{328EE6FB-271E-B24D-91A8-80DA4C33B593}" type="datetime3">
              <a:rPr lang="en-US" smtClean="0"/>
              <a:t>21 May 2022</a:t>
            </a:fld>
            <a:endParaRPr lang="en-US" dirty="0"/>
          </a:p>
        </p:txBody>
      </p:sp>
      <p:sp>
        <p:nvSpPr>
          <p:cNvPr id="1049725" name="Footer Placeholder 3"/>
          <p:cNvSpPr>
            <a:spLocks noGrp="1"/>
          </p:cNvSpPr>
          <p:nvPr>
            <p:ph type="ftr" sz="quarter" idx="11"/>
          </p:nvPr>
        </p:nvSpPr>
        <p:spPr>
          <a:xfrm>
            <a:off x="8142513" y="6429828"/>
            <a:ext cx="2098765" cy="257901"/>
          </a:xfrm>
          <a:prstGeom prst="rect">
            <a:avLst/>
          </a:prstGeom>
        </p:spPr>
        <p:txBody>
          <a:bodyPr anchor="b"/>
          <a:lstStyle>
            <a:lvl1pPr algn="r">
              <a:defRPr sz="1200">
                <a:solidFill>
                  <a:schemeClr val="tx1"/>
                </a:solidFill>
              </a:defRPr>
            </a:lvl1pPr>
          </a:lstStyle>
          <a:p>
            <a:r>
              <a:rPr lang="en-US"/>
              <a:t>Department Name</a:t>
            </a:r>
            <a:endParaRPr lang="en-US" dirty="0"/>
          </a:p>
        </p:txBody>
      </p:sp>
      <p:sp>
        <p:nvSpPr>
          <p:cNvPr id="1049726" name="Slide Number Placeholder 4"/>
          <p:cNvSpPr>
            <a:spLocks noGrp="1"/>
          </p:cNvSpPr>
          <p:nvPr>
            <p:ph type="sldNum" sz="quarter" idx="12"/>
          </p:nvPr>
        </p:nvSpPr>
        <p:spPr>
          <a:xfrm>
            <a:off x="10241279" y="6429834"/>
            <a:ext cx="568509" cy="257881"/>
          </a:xfrm>
          <a:prstGeom prst="rect">
            <a:avLst/>
          </a:prstGeom>
        </p:spPr>
        <p:txBody>
          <a:bodyPr anchor="b"/>
          <a:lstStyle>
            <a:lvl1pPr algn="l">
              <a:defRPr sz="12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accent3"/>
        </a:solidFill>
        <a:effectLst/>
      </p:bgPr>
    </p:bg>
    <p:spTree>
      <p:nvGrpSpPr>
        <p:cNvPr id="1" name=""/>
        <p:cNvGrpSpPr/>
        <p:nvPr/>
      </p:nvGrpSpPr>
      <p:grpSpPr>
        <a:xfrm>
          <a:off x="0" y="0"/>
          <a:ext cx="0" cy="0"/>
          <a:chOff x="0" y="0"/>
          <a:chExt cx="0" cy="0"/>
        </a:xfrm>
      </p:grpSpPr>
      <p:pic>
        <p:nvPicPr>
          <p:cNvPr id="2097174" name="Picture 6" descr="A picture containing text, clipart  Description automatically generated"/>
          <p:cNvPicPr>
            <a:picLocks noChangeAspect="1"/>
          </p:cNvPicPr>
          <p:nvPr/>
        </p:nvPicPr>
        <p:blipFill rotWithShape="1">
          <a:blip r:embed="rId2"/>
          <a:srcRect r="1020"/>
          <a:stretch>
            <a:fillRect/>
          </a:stretch>
        </p:blipFill>
        <p:spPr>
          <a:xfrm>
            <a:off x="4697342" y="3487367"/>
            <a:ext cx="2813187" cy="945794"/>
          </a:xfrm>
          <a:prstGeom prst="rect">
            <a:avLst/>
          </a:prstGeom>
        </p:spPr>
      </p:pic>
      <p:pic>
        <p:nvPicPr>
          <p:cNvPr id="2097175" name="Picture 7"/>
          <p:cNvPicPr>
            <a:picLocks noChangeAspect="1"/>
          </p:cNvPicPr>
          <p:nvPr/>
        </p:nvPicPr>
        <p:blipFill>
          <a:blip r:embed="rId3"/>
          <a:stretch>
            <a:fillRect/>
          </a:stretch>
        </p:blipFill>
        <p:spPr>
          <a:xfrm>
            <a:off x="2021823" y="5817870"/>
            <a:ext cx="1300082" cy="567233"/>
          </a:xfrm>
          <a:prstGeom prst="rect">
            <a:avLst/>
          </a:prstGeom>
        </p:spPr>
      </p:pic>
      <p:sp>
        <p:nvSpPr>
          <p:cNvPr id="1048689" name="Rectangle 8"/>
          <p:cNvSpPr/>
          <p:nvPr/>
        </p:nvSpPr>
        <p:spPr>
          <a:xfrm>
            <a:off x="10109915" y="-32563"/>
            <a:ext cx="720139" cy="413593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EG"/>
          </a:p>
        </p:txBody>
      </p:sp>
      <p:pic>
        <p:nvPicPr>
          <p:cNvPr id="2097176" name="Picture 9"/>
          <p:cNvPicPr>
            <a:picLocks noChangeAspect="1"/>
          </p:cNvPicPr>
          <p:nvPr/>
        </p:nvPicPr>
        <p:blipFill rotWithShape="1">
          <a:blip r:embed="rId4"/>
          <a:srcRect t="5844" b="17068"/>
          <a:stretch>
            <a:fillRect/>
          </a:stretch>
        </p:blipFill>
        <p:spPr>
          <a:xfrm>
            <a:off x="9101252" y="194310"/>
            <a:ext cx="2017326" cy="3897630"/>
          </a:xfrm>
          <a:prstGeom prst="rect">
            <a:avLst/>
          </a:prstGeom>
        </p:spPr>
      </p:pic>
      <p:sp>
        <p:nvSpPr>
          <p:cNvPr id="1048690" name="Date Placeholder 2"/>
          <p:cNvSpPr>
            <a:spLocks noGrp="1"/>
          </p:cNvSpPr>
          <p:nvPr>
            <p:ph type="dt" sz="half" idx="10"/>
          </p:nvPr>
        </p:nvSpPr>
        <p:spPr>
          <a:xfrm>
            <a:off x="6783405" y="6429829"/>
            <a:ext cx="1359107" cy="257902"/>
          </a:xfrm>
          <a:prstGeom prst="rect">
            <a:avLst/>
          </a:prstGeom>
        </p:spPr>
        <p:txBody>
          <a:bodyPr anchor="b"/>
          <a:lstStyle>
            <a:lvl1pPr algn="l">
              <a:defRPr sz="1200">
                <a:solidFill>
                  <a:schemeClr val="bg1"/>
                </a:solidFill>
              </a:defRPr>
            </a:lvl1pPr>
          </a:lstStyle>
          <a:p>
            <a:fld id="{9C50BEF2-BF41-2549-A32F-7F107C6C8AC7}" type="datetime3">
              <a:rPr lang="en-US" smtClean="0"/>
              <a:t>21 May 2022</a:t>
            </a:fld>
            <a:endParaRPr lang="en-US" dirty="0"/>
          </a:p>
        </p:txBody>
      </p:sp>
      <p:sp>
        <p:nvSpPr>
          <p:cNvPr id="1048691" name="Footer Placeholder 3"/>
          <p:cNvSpPr>
            <a:spLocks noGrp="1"/>
          </p:cNvSpPr>
          <p:nvPr>
            <p:ph type="ftr" sz="quarter" idx="11"/>
          </p:nvPr>
        </p:nvSpPr>
        <p:spPr>
          <a:xfrm>
            <a:off x="8142513" y="6429828"/>
            <a:ext cx="2098765" cy="257901"/>
          </a:xfrm>
          <a:prstGeom prst="rect">
            <a:avLst/>
          </a:prstGeom>
        </p:spPr>
        <p:txBody>
          <a:bodyPr anchor="b"/>
          <a:lstStyle>
            <a:lvl1pPr algn="ctr">
              <a:defRPr sz="1200">
                <a:solidFill>
                  <a:schemeClr val="bg1"/>
                </a:solidFill>
              </a:defRPr>
            </a:lvl1pPr>
          </a:lstStyle>
          <a:p>
            <a:r>
              <a:rPr lang="en-US"/>
              <a:t>Department Name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الغلاف">
    <p:bg>
      <p:bgPr>
        <a:solidFill>
          <a:schemeClr val="tx2"/>
        </a:solidFill>
        <a:effectLst/>
      </p:bgPr>
    </p:bg>
    <p:spTree>
      <p:nvGrpSpPr>
        <p:cNvPr id="1" name=""/>
        <p:cNvGrpSpPr/>
        <p:nvPr/>
      </p:nvGrpSpPr>
      <p:grpSpPr>
        <a:xfrm>
          <a:off x="0" y="0"/>
          <a:ext cx="0" cy="0"/>
          <a:chOff x="0" y="0"/>
          <a:chExt cx="0" cy="0"/>
        </a:xfrm>
      </p:grpSpPr>
      <p:grpSp>
        <p:nvGrpSpPr>
          <p:cNvPr id="151" name="Group 6"/>
          <p:cNvGrpSpPr/>
          <p:nvPr/>
        </p:nvGrpSpPr>
        <p:grpSpPr>
          <a:xfrm>
            <a:off x="-8689" y="-32562"/>
            <a:ext cx="12220543" cy="6923123"/>
            <a:chOff x="-8688" y="-38051"/>
            <a:chExt cx="12220542" cy="6923123"/>
          </a:xfrm>
        </p:grpSpPr>
        <p:sp>
          <p:nvSpPr>
            <p:cNvPr id="1048910" name="Rectangle 7"/>
            <p:cNvSpPr/>
            <p:nvPr/>
          </p:nvSpPr>
          <p:spPr>
            <a:xfrm>
              <a:off x="-6350" y="0"/>
              <a:ext cx="202563" cy="68695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sz="1350"/>
            </a:p>
          </p:txBody>
        </p:sp>
        <p:sp>
          <p:nvSpPr>
            <p:cNvPr id="1048911" name="Rectangle 8"/>
            <p:cNvSpPr/>
            <p:nvPr/>
          </p:nvSpPr>
          <p:spPr>
            <a:xfrm>
              <a:off x="12010254" y="0"/>
              <a:ext cx="201600" cy="68695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sz="1350"/>
            </a:p>
          </p:txBody>
        </p:sp>
        <p:sp>
          <p:nvSpPr>
            <p:cNvPr id="1048912" name="Rectangle 9"/>
            <p:cNvSpPr/>
            <p:nvPr/>
          </p:nvSpPr>
          <p:spPr>
            <a:xfrm rot="16200000">
              <a:off x="5997912" y="-6044651"/>
              <a:ext cx="201600" cy="12214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sz="1350" dirty="0"/>
            </a:p>
          </p:txBody>
        </p:sp>
        <p:sp>
          <p:nvSpPr>
            <p:cNvPr id="1048913" name="Rectangle 10"/>
            <p:cNvSpPr/>
            <p:nvPr/>
          </p:nvSpPr>
          <p:spPr>
            <a:xfrm rot="16200000">
              <a:off x="6005392" y="682272"/>
              <a:ext cx="201600" cy="1220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sz="1350"/>
            </a:p>
          </p:txBody>
        </p:sp>
      </p:grpSp>
      <p:sp>
        <p:nvSpPr>
          <p:cNvPr id="1048914" name="Rectangle 77"/>
          <p:cNvSpPr/>
          <p:nvPr/>
        </p:nvSpPr>
        <p:spPr>
          <a:xfrm>
            <a:off x="9901963" y="-35581"/>
            <a:ext cx="759660" cy="460073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EG" sz="1350"/>
          </a:p>
        </p:txBody>
      </p:sp>
      <p:sp>
        <p:nvSpPr>
          <p:cNvPr id="1048915" name="Subtitle 2"/>
          <p:cNvSpPr>
            <a:spLocks noGrp="1"/>
          </p:cNvSpPr>
          <p:nvPr>
            <p:ph type="subTitle" idx="1" hasCustomPrompt="1"/>
          </p:nvPr>
        </p:nvSpPr>
        <p:spPr>
          <a:xfrm>
            <a:off x="1965631" y="4631079"/>
            <a:ext cx="6323360" cy="579120"/>
          </a:xfrm>
        </p:spPr>
        <p:txBody>
          <a:bodyPr>
            <a:normAutofit/>
          </a:bodyPr>
          <a:lstStyle>
            <a:lvl1pPr marL="0" indent="0" algn="l">
              <a:buNone/>
              <a:defRPr sz="2400">
                <a:solidFill>
                  <a:srgbClr val="FFFFFF"/>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ar-SA" dirty="0"/>
              <a:t>إضافة العنوان الفرعي</a:t>
            </a:r>
            <a:endParaRPr lang="en-GB" dirty="0"/>
          </a:p>
        </p:txBody>
      </p:sp>
      <p:sp>
        <p:nvSpPr>
          <p:cNvPr id="1048916" name="Title 1"/>
          <p:cNvSpPr>
            <a:spLocks noGrp="1"/>
          </p:cNvSpPr>
          <p:nvPr>
            <p:ph type="ctrTitle" hasCustomPrompt="1"/>
          </p:nvPr>
        </p:nvSpPr>
        <p:spPr>
          <a:xfrm>
            <a:off x="1965631" y="3624605"/>
            <a:ext cx="6323360" cy="1006475"/>
          </a:xfrm>
          <a:prstGeom prst="rect">
            <a:avLst/>
          </a:prstGeom>
        </p:spPr>
        <p:txBody>
          <a:bodyPr anchor="b">
            <a:noAutofit/>
          </a:bodyPr>
          <a:lstStyle>
            <a:lvl1pPr algn="l">
              <a:defRPr sz="3200" b="1">
                <a:solidFill>
                  <a:srgbClr val="FFFFFF"/>
                </a:solidFill>
              </a:defRPr>
            </a:lvl1pPr>
          </a:lstStyle>
          <a:p>
            <a:r>
              <a:rPr lang="ar-SA" dirty="0"/>
              <a:t>إضافة عنوان العرض</a:t>
            </a:r>
            <a:endParaRPr lang="en-GB" dirty="0"/>
          </a:p>
        </p:txBody>
      </p:sp>
      <p:pic>
        <p:nvPicPr>
          <p:cNvPr id="2097194" name="Picture 4"/>
          <p:cNvPicPr>
            <a:picLocks noChangeAspect="1"/>
          </p:cNvPicPr>
          <p:nvPr/>
        </p:nvPicPr>
        <p:blipFill>
          <a:blip r:embed="rId2"/>
          <a:stretch>
            <a:fillRect/>
          </a:stretch>
        </p:blipFill>
        <p:spPr>
          <a:xfrm>
            <a:off x="8716545" y="395655"/>
            <a:ext cx="2296860" cy="4317515"/>
          </a:xfrm>
          <a:prstGeom prst="rect">
            <a:avLst/>
          </a:prstGeom>
        </p:spPr>
      </p:pic>
      <p:pic>
        <p:nvPicPr>
          <p:cNvPr id="2097195" name="Picture 16" descr="A picture containing text, clipart, plate, dishware  Description automatically generated"/>
          <p:cNvPicPr>
            <a:picLocks noChangeAspect="1"/>
          </p:cNvPicPr>
          <p:nvPr/>
        </p:nvPicPr>
        <p:blipFill>
          <a:blip r:embed="rId3"/>
          <a:stretch>
            <a:fillRect/>
          </a:stretch>
        </p:blipFill>
        <p:spPr>
          <a:xfrm>
            <a:off x="2197825" y="1444372"/>
            <a:ext cx="1584839" cy="518606"/>
          </a:xfrm>
          <a:prstGeom prst="rect">
            <a:avLst/>
          </a:prstGeom>
        </p:spPr>
      </p:pic>
      <p:sp>
        <p:nvSpPr>
          <p:cNvPr id="1048917" name="Date Placeholder 2"/>
          <p:cNvSpPr>
            <a:spLocks noGrp="1"/>
          </p:cNvSpPr>
          <p:nvPr>
            <p:ph type="dt" sz="half" idx="2"/>
          </p:nvPr>
        </p:nvSpPr>
        <p:spPr>
          <a:xfrm>
            <a:off x="6096000" y="6429829"/>
            <a:ext cx="1525416" cy="257902"/>
          </a:xfrm>
          <a:prstGeom prst="rect">
            <a:avLst/>
          </a:prstGeom>
        </p:spPr>
        <p:txBody>
          <a:bodyPr anchor="b"/>
          <a:lstStyle>
            <a:lvl1pPr algn="ctr">
              <a:defRPr sz="900">
                <a:solidFill>
                  <a:schemeClr val="bg1"/>
                </a:solidFill>
              </a:defRPr>
            </a:lvl1pPr>
          </a:lstStyle>
          <a:p>
            <a:fld id="{C9B42BB4-2DF3-7440-A1EE-D7275711CC2B}" type="datetime3">
              <a:rPr lang="en-US" smtClean="0"/>
              <a:t>21 May 2022</a:t>
            </a:fld>
            <a:endParaRPr lang="en-US" dirty="0"/>
          </a:p>
        </p:txBody>
      </p:sp>
      <p:sp>
        <p:nvSpPr>
          <p:cNvPr id="1048918" name="Footer Placeholder 3"/>
          <p:cNvSpPr>
            <a:spLocks noGrp="1"/>
          </p:cNvSpPr>
          <p:nvPr>
            <p:ph type="ftr" sz="quarter" idx="3"/>
          </p:nvPr>
        </p:nvSpPr>
        <p:spPr>
          <a:xfrm>
            <a:off x="7630106" y="6429830"/>
            <a:ext cx="2473525" cy="257901"/>
          </a:xfrm>
          <a:prstGeom prst="rect">
            <a:avLst/>
          </a:prstGeom>
        </p:spPr>
        <p:txBody>
          <a:bodyPr anchor="b"/>
          <a:lstStyle>
            <a:lvl1pPr algn="ctr">
              <a:defRPr sz="900">
                <a:solidFill>
                  <a:schemeClr val="bg1"/>
                </a:solidFill>
              </a:defRPr>
            </a:lvl1pPr>
          </a:lstStyle>
          <a:p>
            <a:r>
              <a:rPr lang="ar-EG"/>
              <a:t>إسم الإدارة</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عنوان + محتوي">
    <p:bg>
      <p:bgPr>
        <a:solidFill>
          <a:schemeClr val="bg2"/>
        </a:solidFill>
        <a:effectLst/>
      </p:bgPr>
    </p:bg>
    <p:spTree>
      <p:nvGrpSpPr>
        <p:cNvPr id="1" name=""/>
        <p:cNvGrpSpPr/>
        <p:nvPr/>
      </p:nvGrpSpPr>
      <p:grpSpPr>
        <a:xfrm>
          <a:off x="0" y="0"/>
          <a:ext cx="0" cy="0"/>
          <a:chOff x="0" y="0"/>
          <a:chExt cx="0" cy="0"/>
        </a:xfrm>
      </p:grpSpPr>
      <p:sp>
        <p:nvSpPr>
          <p:cNvPr id="1048658" name="Content Placeholder 9"/>
          <p:cNvSpPr>
            <a:spLocks noGrp="1"/>
          </p:cNvSpPr>
          <p:nvPr>
            <p:ph sz="quarter" idx="13" hasCustomPrompt="1"/>
          </p:nvPr>
        </p:nvSpPr>
        <p:spPr>
          <a:xfrm>
            <a:off x="652800" y="1260000"/>
            <a:ext cx="10886400" cy="4438800"/>
          </a:xfrm>
        </p:spPr>
        <p:txBody>
          <a:bodyPr/>
          <a:lstStyle>
            <a:lvl1pPr marL="263129" indent="-263129">
              <a:lnSpc>
                <a:spcPct val="100000"/>
              </a:lnSpc>
              <a:defRPr>
                <a:solidFill>
                  <a:srgbClr val="424242"/>
                </a:solidFill>
              </a:defRPr>
            </a:lvl1pPr>
            <a:lvl2pPr marL="606029" indent="-263129">
              <a:lnSpc>
                <a:spcPct val="100000"/>
              </a:lnSpc>
              <a:defRPr>
                <a:solidFill>
                  <a:srgbClr val="424242"/>
                </a:solidFill>
              </a:defRPr>
            </a:lvl2pPr>
            <a:lvl3pPr marL="902494" indent="-216694">
              <a:lnSpc>
                <a:spcPct val="100000"/>
              </a:lnSpc>
              <a:defRPr>
                <a:solidFill>
                  <a:srgbClr val="424242"/>
                </a:solidFill>
              </a:defRPr>
            </a:lvl3pPr>
            <a:lvl4pPr marL="1245394" indent="-216694">
              <a:lnSpc>
                <a:spcPct val="100000"/>
              </a:lnSpc>
              <a:defRPr>
                <a:solidFill>
                  <a:srgbClr val="424242"/>
                </a:solidFill>
              </a:defRPr>
            </a:lvl4pPr>
            <a:lvl5pPr marL="1588294" indent="-216694">
              <a:lnSpc>
                <a:spcPct val="100000"/>
              </a:lnSpc>
              <a:defRPr>
                <a:solidFill>
                  <a:srgbClr val="424242"/>
                </a:solidFill>
              </a:defRPr>
            </a:lvl5pPr>
          </a:lstStyle>
          <a:p>
            <a:pPr lvl="0"/>
            <a:r>
              <a:rPr lang="ar-SA" dirty="0"/>
              <a:t>اضغط لإضافة المرحلة الأولي</a:t>
            </a:r>
            <a:endParaRPr lang="en-US" dirty="0"/>
          </a:p>
          <a:p>
            <a:pPr lvl="1"/>
            <a:r>
              <a:rPr lang="ar-SA" dirty="0"/>
              <a:t>المرحلة الثانية</a:t>
            </a:r>
            <a:endParaRPr lang="en-US" dirty="0"/>
          </a:p>
          <a:p>
            <a:pPr lvl="2"/>
            <a:r>
              <a:rPr lang="ar-SA" dirty="0"/>
              <a:t>المرحلة الثالثة</a:t>
            </a:r>
            <a:endParaRPr lang="en-US" dirty="0"/>
          </a:p>
          <a:p>
            <a:pPr lvl="3"/>
            <a:r>
              <a:rPr lang="ar-SA" dirty="0"/>
              <a:t>المرحلة الرابعة</a:t>
            </a:r>
            <a:endParaRPr lang="en-US" dirty="0"/>
          </a:p>
          <a:p>
            <a:pPr lvl="4"/>
            <a:r>
              <a:rPr lang="ar-SA" dirty="0"/>
              <a:t>المرحلة الخامسة</a:t>
            </a:r>
            <a:endParaRPr lang="en-GB" dirty="0"/>
          </a:p>
        </p:txBody>
      </p:sp>
      <p:sp>
        <p:nvSpPr>
          <p:cNvPr id="1048659" name="Title 1"/>
          <p:cNvSpPr>
            <a:spLocks noGrp="1"/>
          </p:cNvSpPr>
          <p:nvPr>
            <p:ph type="title" hasCustomPrompt="1"/>
          </p:nvPr>
        </p:nvSpPr>
        <p:spPr>
          <a:xfrm>
            <a:off x="652800" y="489600"/>
            <a:ext cx="10886400" cy="644400"/>
          </a:xfrm>
          <a:prstGeom prst="rect">
            <a:avLst/>
          </a:prstGeom>
        </p:spPr>
        <p:txBody>
          <a:bodyPr>
            <a:normAutofit/>
          </a:bodyPr>
          <a:lstStyle>
            <a:lvl1pPr>
              <a:defRPr sz="3200" b="1"/>
            </a:lvl1pPr>
          </a:lstStyle>
          <a:p>
            <a:r>
              <a:rPr lang="ar-SA" dirty="0"/>
              <a:t>إضافة العنوان</a:t>
            </a:r>
            <a:endParaRPr lang="en-GB" dirty="0"/>
          </a:p>
        </p:txBody>
      </p:sp>
      <p:grpSp>
        <p:nvGrpSpPr>
          <p:cNvPr id="95" name="Group 10"/>
          <p:cNvGrpSpPr/>
          <p:nvPr/>
        </p:nvGrpSpPr>
        <p:grpSpPr>
          <a:xfrm>
            <a:off x="1531224" y="6197600"/>
            <a:ext cx="1521011" cy="698501"/>
            <a:chOff x="1148418" y="6197599"/>
            <a:chExt cx="1140758" cy="698501"/>
          </a:xfrm>
        </p:grpSpPr>
        <p:sp>
          <p:nvSpPr>
            <p:cNvPr id="1048660" name="Rectangle 11"/>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162" name="Picture 12" descr="A picture containing text, clipart, plate, dishware  Description automatically generated"/>
            <p:cNvPicPr>
              <a:picLocks noChangeAspect="1"/>
            </p:cNvPicPr>
            <p:nvPr/>
          </p:nvPicPr>
          <p:blipFill>
            <a:blip r:embed="rId2"/>
            <a:stretch>
              <a:fillRect/>
            </a:stretch>
          </p:blipFill>
          <p:spPr>
            <a:xfrm>
              <a:off x="1307126" y="6348185"/>
              <a:ext cx="823342" cy="359229"/>
            </a:xfrm>
            <a:prstGeom prst="rect">
              <a:avLst/>
            </a:prstGeom>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قوانين الكتابة">
    <p:bg>
      <p:bgPr>
        <a:solidFill>
          <a:schemeClr val="bg2"/>
        </a:solidFill>
        <a:effectLst/>
      </p:bgPr>
    </p:bg>
    <p:spTree>
      <p:nvGrpSpPr>
        <p:cNvPr id="1" name=""/>
        <p:cNvGrpSpPr/>
        <p:nvPr/>
      </p:nvGrpSpPr>
      <p:grpSpPr>
        <a:xfrm>
          <a:off x="0" y="0"/>
          <a:ext cx="0" cy="0"/>
          <a:chOff x="0" y="0"/>
          <a:chExt cx="0" cy="0"/>
        </a:xfrm>
      </p:grpSpPr>
      <p:sp>
        <p:nvSpPr>
          <p:cNvPr id="1049291" name="TextBox 14"/>
          <p:cNvSpPr txBox="1"/>
          <p:nvPr/>
        </p:nvSpPr>
        <p:spPr>
          <a:xfrm>
            <a:off x="643200" y="630000"/>
            <a:ext cx="11318400" cy="507831"/>
          </a:xfrm>
          <a:prstGeom prst="rect">
            <a:avLst/>
          </a:prstGeom>
          <a:noFill/>
        </p:spPr>
        <p:txBody>
          <a:bodyPr wrap="square" rtlCol="0">
            <a:spAutoFit/>
          </a:bodyPr>
          <a:lstStyle/>
          <a:p>
            <a:pPr marL="0" algn="l" defTabSz="685800" rtl="0" eaLnBrk="1" latinLnBrk="0" hangingPunct="1">
              <a:lnSpc>
                <a:spcPct val="90000"/>
              </a:lnSpc>
              <a:spcBef>
                <a:spcPct val="0"/>
              </a:spcBef>
              <a:buNone/>
            </a:pPr>
            <a:r>
              <a:rPr lang="en-US" sz="3000" b="1" kern="1200" dirty="0">
                <a:solidFill>
                  <a:srgbClr val="424242"/>
                </a:solidFill>
                <a:latin typeface="+mj-lt"/>
                <a:ea typeface="+mj-ea"/>
                <a:cs typeface="+mj-cs"/>
              </a:rPr>
              <a:t>Type Rules</a:t>
            </a:r>
            <a:endParaRPr lang="en-EG" sz="3000" b="1" kern="1200" dirty="0">
              <a:solidFill>
                <a:srgbClr val="424242"/>
              </a:solidFill>
              <a:latin typeface="+mj-lt"/>
              <a:ea typeface="+mj-ea"/>
              <a:cs typeface="+mj-cs"/>
            </a:endParaRPr>
          </a:p>
        </p:txBody>
      </p:sp>
      <p:grpSp>
        <p:nvGrpSpPr>
          <p:cNvPr id="164" name="Group 10"/>
          <p:cNvGrpSpPr/>
          <p:nvPr/>
        </p:nvGrpSpPr>
        <p:grpSpPr>
          <a:xfrm>
            <a:off x="1531224" y="6197600"/>
            <a:ext cx="1521011" cy="698501"/>
            <a:chOff x="1148418" y="6197599"/>
            <a:chExt cx="1140758" cy="698501"/>
          </a:xfrm>
        </p:grpSpPr>
        <p:sp>
          <p:nvSpPr>
            <p:cNvPr id="1049292" name="Rectangle 11"/>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201" name="Picture 12" descr="A picture containing text, clipart, plate, dishware  Description automatically generated"/>
            <p:cNvPicPr>
              <a:picLocks noChangeAspect="1"/>
            </p:cNvPicPr>
            <p:nvPr/>
          </p:nvPicPr>
          <p:blipFill>
            <a:blip r:embed="rId2"/>
            <a:stretch>
              <a:fillRect/>
            </a:stretch>
          </p:blipFill>
          <p:spPr>
            <a:xfrm>
              <a:off x="1307126" y="6348185"/>
              <a:ext cx="823342" cy="359229"/>
            </a:xfrm>
            <a:prstGeom prst="rect">
              <a:avLst/>
            </a:prstGeom>
          </p:spPr>
        </p:pic>
      </p:grpSp>
      <p:sp>
        <p:nvSpPr>
          <p:cNvPr id="1049293" name="Date Placeholder 2"/>
          <p:cNvSpPr>
            <a:spLocks noGrp="1"/>
          </p:cNvSpPr>
          <p:nvPr>
            <p:ph type="dt" sz="half" idx="2"/>
          </p:nvPr>
        </p:nvSpPr>
        <p:spPr>
          <a:xfrm>
            <a:off x="6096000" y="6429829"/>
            <a:ext cx="1525416" cy="257902"/>
          </a:xfrm>
          <a:prstGeom prst="rect">
            <a:avLst/>
          </a:prstGeom>
        </p:spPr>
        <p:txBody>
          <a:bodyPr anchor="b"/>
          <a:lstStyle>
            <a:lvl1pPr algn="l">
              <a:defRPr sz="900">
                <a:solidFill>
                  <a:schemeClr val="tx1"/>
                </a:solidFill>
              </a:defRPr>
            </a:lvl1pPr>
          </a:lstStyle>
          <a:p>
            <a:fld id="{A6C6C1FA-8357-0146-9F46-6288E8D4AD14}" type="datetime3">
              <a:rPr lang="en-US" smtClean="0"/>
              <a:t>21 May 2022</a:t>
            </a:fld>
            <a:endParaRPr lang="en-US" dirty="0"/>
          </a:p>
        </p:txBody>
      </p:sp>
      <p:sp>
        <p:nvSpPr>
          <p:cNvPr id="1049294" name="Footer Placeholder 3"/>
          <p:cNvSpPr>
            <a:spLocks noGrp="1"/>
          </p:cNvSpPr>
          <p:nvPr>
            <p:ph type="ftr" sz="quarter" idx="3"/>
          </p:nvPr>
        </p:nvSpPr>
        <p:spPr>
          <a:xfrm>
            <a:off x="7630106" y="6429830"/>
            <a:ext cx="2473525" cy="257901"/>
          </a:xfrm>
          <a:prstGeom prst="rect">
            <a:avLst/>
          </a:prstGeom>
        </p:spPr>
        <p:txBody>
          <a:bodyPr anchor="b"/>
          <a:lstStyle>
            <a:lvl1pPr algn="r">
              <a:defRPr sz="900">
                <a:solidFill>
                  <a:schemeClr val="tx1"/>
                </a:solidFill>
              </a:defRPr>
            </a:lvl1pPr>
          </a:lstStyle>
          <a:p>
            <a:r>
              <a:rPr lang="ar-EG"/>
              <a:t>إسم الإدارة</a:t>
            </a:r>
            <a:endParaRPr lang="en-US" dirty="0"/>
          </a:p>
        </p:txBody>
      </p:sp>
      <p:sp>
        <p:nvSpPr>
          <p:cNvPr id="1049295" name="Slide Number Placeholder 4"/>
          <p:cNvSpPr>
            <a:spLocks noGrp="1"/>
          </p:cNvSpPr>
          <p:nvPr>
            <p:ph type="sldNum" sz="quarter" idx="4"/>
          </p:nvPr>
        </p:nvSpPr>
        <p:spPr>
          <a:xfrm>
            <a:off x="10103632" y="6429830"/>
            <a:ext cx="568509" cy="257881"/>
          </a:xfrm>
          <a:prstGeom prst="rect">
            <a:avLst/>
          </a:prstGeom>
        </p:spPr>
        <p:txBody>
          <a:bodyPr anchor="b"/>
          <a:lstStyle>
            <a:lvl1pPr algn="l">
              <a:defRPr sz="900">
                <a:solidFill>
                  <a:schemeClr val="tx1"/>
                </a:solidFill>
              </a:defRPr>
            </a:lvl1pPr>
          </a:lstStyle>
          <a:p>
            <a:fld id="{D57F1E4F-1CFF-5643-939E-217C01CDF565}" type="slidenum">
              <a:rPr lang="en-US" smtClean="0"/>
              <a:t>‹#›</a:t>
            </a:fld>
            <a:endParaRPr lang="en-US" dirty="0"/>
          </a:p>
        </p:txBody>
      </p:sp>
      <p:sp>
        <p:nvSpPr>
          <p:cNvPr id="1049296" name="TextBox 13"/>
          <p:cNvSpPr txBox="1"/>
          <p:nvPr/>
        </p:nvSpPr>
        <p:spPr>
          <a:xfrm>
            <a:off x="645465" y="1569660"/>
            <a:ext cx="5321443" cy="3303468"/>
          </a:xfrm>
          <a:prstGeom prst="rect">
            <a:avLst/>
          </a:prstGeom>
          <a:noFill/>
        </p:spPr>
        <p:txBody>
          <a:bodyPr wrap="square" rtlCol="0">
            <a:spAutoFit/>
          </a:bodyPr>
          <a:lstStyle/>
          <a:p>
            <a:pPr marL="0" indent="0">
              <a:spcAft>
                <a:spcPts val="450"/>
              </a:spcAft>
              <a:buClr>
                <a:schemeClr val="accent2"/>
              </a:buClr>
              <a:buFont typeface="Wingdings" pitchFamily="2" charset="2"/>
              <a:buNone/>
            </a:pPr>
            <a:r>
              <a:rPr lang="en-US" sz="1200" b="1" kern="1200" dirty="0">
                <a:solidFill>
                  <a:srgbClr val="424242"/>
                </a:solidFill>
                <a:latin typeface="+mj-lt"/>
                <a:ea typeface="+mj-ea"/>
                <a:cs typeface="+mj-cs"/>
              </a:rPr>
              <a:t>Use all caps for ELARABY trademark in all cases, </a:t>
            </a:r>
            <a:r>
              <a:rPr lang="en-US" sz="1200" b="0" kern="1200" dirty="0">
                <a:solidFill>
                  <a:srgbClr val="424242"/>
                </a:solidFill>
                <a:latin typeface="+mj-lt"/>
                <a:ea typeface="+mj-ea"/>
                <a:cs typeface="+mj-cs"/>
              </a:rPr>
              <a:t>Use it only with the trademark just like the logo with no spacing</a:t>
            </a:r>
            <a:r>
              <a:rPr lang="ar-SA" sz="1200" b="0" kern="1200" dirty="0">
                <a:solidFill>
                  <a:srgbClr val="424242"/>
                </a:solidFill>
                <a:latin typeface="+mj-lt"/>
                <a:ea typeface="+mj-ea"/>
                <a:cs typeface="+mj-cs"/>
              </a:rPr>
              <a:t> </a:t>
            </a:r>
            <a:r>
              <a:rPr lang="en-US" sz="1200" b="0" kern="1200" dirty="0">
                <a:solidFill>
                  <a:srgbClr val="424242"/>
                </a:solidFill>
                <a:latin typeface="+mj-lt"/>
                <a:ea typeface="+mj-ea"/>
                <a:cs typeface="+mj-cs"/>
              </a:rPr>
              <a:t>between the letters.</a:t>
            </a:r>
          </a:p>
          <a:p>
            <a:pPr marL="0" indent="0" algn="l" defTabSz="342900" rtl="0" eaLnBrk="1" latinLnBrk="0" hangingPunct="1">
              <a:buClr>
                <a:schemeClr val="accent2"/>
              </a:buClr>
              <a:buFont typeface="Wingdings" pitchFamily="2" charset="2"/>
              <a:buNone/>
            </a:pPr>
            <a:r>
              <a:rPr lang="en-US" sz="1200" b="1" kern="1200" dirty="0">
                <a:solidFill>
                  <a:srgbClr val="424242"/>
                </a:solidFill>
                <a:latin typeface="+mj-lt"/>
                <a:ea typeface="+mj-ea"/>
                <a:cs typeface="+mj-cs"/>
              </a:rPr>
              <a:t>ELARABY trademark in Arabic</a:t>
            </a:r>
          </a:p>
          <a:p>
            <a:pPr marL="138113" indent="-138113" algn="l" defTabSz="342900" rtl="0" eaLnBrk="1" latinLnBrk="0" hangingPunct="1">
              <a:spcAft>
                <a:spcPts val="450"/>
              </a:spcAft>
              <a:buClr>
                <a:schemeClr val="accent2"/>
              </a:buClr>
              <a:buFont typeface="Wingdings" pitchFamily="2" charset="2"/>
              <a:buChar char="§"/>
            </a:pPr>
            <a:r>
              <a:rPr lang="en-US" sz="1200" b="0" kern="1200" dirty="0">
                <a:solidFill>
                  <a:srgbClr val="424242"/>
                </a:solidFill>
                <a:latin typeface="+mj-lt"/>
                <a:ea typeface="+mj-ea"/>
                <a:cs typeface="+mj-cs"/>
              </a:rPr>
              <a:t>Always write </a:t>
            </a:r>
            <a:r>
              <a:rPr lang="ar-EG" sz="1200" b="0" kern="1200" dirty="0">
                <a:solidFill>
                  <a:srgbClr val="424242"/>
                </a:solidFill>
                <a:latin typeface="+mj-lt"/>
                <a:ea typeface="+mj-ea"/>
                <a:cs typeface="+mj-cs"/>
              </a:rPr>
              <a:t>العربى</a:t>
            </a:r>
            <a:r>
              <a:rPr lang="en-US" sz="1200" b="0" kern="1200" dirty="0">
                <a:solidFill>
                  <a:srgbClr val="424242"/>
                </a:solidFill>
                <a:latin typeface="+mj-lt"/>
                <a:ea typeface="+mj-ea"/>
                <a:cs typeface="+mj-cs"/>
              </a:rPr>
              <a:t> with no dots in the last letter </a:t>
            </a:r>
            <a:r>
              <a:rPr lang="ar-SA" sz="1200" b="0" kern="1200" dirty="0">
                <a:solidFill>
                  <a:srgbClr val="424242"/>
                </a:solidFill>
                <a:latin typeface="+mj-lt"/>
                <a:ea typeface="+mj-ea"/>
                <a:cs typeface="+mj-cs"/>
              </a:rPr>
              <a:t> "ى"</a:t>
            </a:r>
            <a:r>
              <a:rPr lang="en-US" sz="1200" b="0" kern="1200" dirty="0">
                <a:solidFill>
                  <a:srgbClr val="424242"/>
                </a:solidFill>
                <a:latin typeface="+mj-lt"/>
                <a:ea typeface="+mj-ea"/>
                <a:cs typeface="+mj-cs"/>
              </a:rPr>
              <a:t>never use </a:t>
            </a:r>
            <a:r>
              <a:rPr lang="ar-SA" sz="1200" b="0" kern="1200" dirty="0">
                <a:solidFill>
                  <a:srgbClr val="424242"/>
                </a:solidFill>
                <a:latin typeface="+mj-lt"/>
                <a:ea typeface="+mj-ea"/>
                <a:cs typeface="+mj-cs"/>
              </a:rPr>
              <a:t>"ي"</a:t>
            </a:r>
            <a:r>
              <a:rPr lang="en-US" sz="1200" b="0" kern="1200" dirty="0">
                <a:solidFill>
                  <a:srgbClr val="424242"/>
                </a:solidFill>
                <a:latin typeface="+mj-lt"/>
                <a:ea typeface="+mj-ea"/>
                <a:cs typeface="+mj-cs"/>
              </a:rPr>
              <a:t>.</a:t>
            </a:r>
            <a:endParaRPr lang="ar-SA" sz="1200" b="1" kern="1200" dirty="0">
              <a:solidFill>
                <a:srgbClr val="424242"/>
              </a:solidFill>
              <a:latin typeface="+mj-lt"/>
              <a:ea typeface="+mj-ea"/>
              <a:cs typeface="+mj-cs"/>
            </a:endParaRPr>
          </a:p>
          <a:p>
            <a:pPr marL="0" indent="0" algn="l" defTabSz="342900" rtl="0" eaLnBrk="1" latinLnBrk="0" hangingPunct="1">
              <a:buClr>
                <a:schemeClr val="accent2"/>
              </a:buClr>
              <a:buFont typeface="Wingdings" pitchFamily="2" charset="2"/>
              <a:buNone/>
            </a:pPr>
            <a:r>
              <a:rPr lang="en-US" sz="1200" b="1" kern="1200" dirty="0">
                <a:solidFill>
                  <a:srgbClr val="424242"/>
                </a:solidFill>
                <a:latin typeface="+mj-lt"/>
                <a:ea typeface="+mj-ea"/>
                <a:cs typeface="+mj-cs"/>
              </a:rPr>
              <a:t>El Araby family name</a:t>
            </a:r>
          </a:p>
          <a:p>
            <a:pPr marL="138113" indent="-138113" algn="l" defTabSz="342900" rtl="0" eaLnBrk="1" latinLnBrk="0" hangingPunct="1">
              <a:spcBef>
                <a:spcPts val="0"/>
              </a:spcBef>
              <a:spcAft>
                <a:spcPts val="450"/>
              </a:spcAft>
              <a:buClr>
                <a:schemeClr val="accent2"/>
              </a:buClr>
              <a:buFont typeface="Wingdings" pitchFamily="2" charset="2"/>
              <a:buChar char="§"/>
            </a:pPr>
            <a:r>
              <a:rPr lang="en-US" sz="1200" b="0" kern="1200" dirty="0">
                <a:solidFill>
                  <a:srgbClr val="424242"/>
                </a:solidFill>
                <a:latin typeface="+mj-lt"/>
                <a:ea typeface="+mj-ea"/>
                <a:cs typeface="+mj-cs"/>
              </a:rPr>
              <a:t>Only use title case to write El Araby when using it as a family name.</a:t>
            </a:r>
            <a:endParaRPr lang="ar-SA" sz="1200" b="0" kern="1200" dirty="0">
              <a:solidFill>
                <a:srgbClr val="424242"/>
              </a:solidFill>
              <a:latin typeface="+mj-lt"/>
              <a:ea typeface="+mj-ea"/>
              <a:cs typeface="+mj-cs"/>
            </a:endParaRPr>
          </a:p>
          <a:p>
            <a:pPr marL="0" indent="0" algn="l" defTabSz="342900" rtl="0" eaLnBrk="1" latinLnBrk="0" hangingPunct="1">
              <a:buClr>
                <a:schemeClr val="accent2"/>
              </a:buClr>
              <a:buFont typeface="Wingdings" pitchFamily="2" charset="2"/>
              <a:buNone/>
            </a:pPr>
            <a:r>
              <a:rPr lang="en-US" sz="1200" b="1" kern="1200" dirty="0">
                <a:solidFill>
                  <a:srgbClr val="424242"/>
                </a:solidFill>
                <a:latin typeface="+mj-lt"/>
                <a:ea typeface="+mj-ea"/>
                <a:cs typeface="+mj-cs"/>
              </a:rPr>
              <a:t>Brand names</a:t>
            </a:r>
          </a:p>
          <a:p>
            <a:pPr marL="138113" indent="-138113" algn="l" defTabSz="342900" rtl="0" eaLnBrk="1" latinLnBrk="0" hangingPunct="1">
              <a:spcAft>
                <a:spcPts val="450"/>
              </a:spcAft>
              <a:buClr>
                <a:schemeClr val="accent2"/>
              </a:buClr>
              <a:buFont typeface="Wingdings" pitchFamily="2" charset="2"/>
              <a:buChar char="§"/>
            </a:pPr>
            <a:r>
              <a:rPr lang="en-US" sz="1200" b="0" kern="1200" dirty="0">
                <a:solidFill>
                  <a:srgbClr val="424242"/>
                </a:solidFill>
                <a:latin typeface="+mj-lt"/>
                <a:ea typeface="+mj-ea"/>
                <a:cs typeface="+mj-cs"/>
              </a:rPr>
              <a:t>Always use brand names with capital letters (unless this is a</a:t>
            </a:r>
            <a:r>
              <a:rPr lang="ar-SA" sz="1200" b="0" kern="1200" dirty="0">
                <a:solidFill>
                  <a:srgbClr val="424242"/>
                </a:solidFill>
                <a:latin typeface="+mj-lt"/>
                <a:ea typeface="+mj-ea"/>
                <a:cs typeface="+mj-cs"/>
              </a:rPr>
              <a:t> </a:t>
            </a:r>
            <a:r>
              <a:rPr lang="en-US" sz="1200" b="0" kern="1200" dirty="0">
                <a:solidFill>
                  <a:srgbClr val="424242"/>
                </a:solidFill>
                <a:latin typeface="+mj-lt"/>
                <a:ea typeface="+mj-ea"/>
                <a:cs typeface="+mj-cs"/>
              </a:rPr>
              <a:t>deliberate feature of the name).</a:t>
            </a:r>
          </a:p>
          <a:p>
            <a:pPr marL="0" indent="0" algn="l" defTabSz="342900" rtl="0" eaLnBrk="1" latinLnBrk="0" hangingPunct="1">
              <a:buClr>
                <a:schemeClr val="accent2"/>
              </a:buClr>
              <a:buFont typeface="Wingdings" pitchFamily="2" charset="2"/>
              <a:buNone/>
            </a:pPr>
            <a:r>
              <a:rPr lang="en-US" sz="1200" b="1" kern="1200" dirty="0">
                <a:solidFill>
                  <a:srgbClr val="424242"/>
                </a:solidFill>
                <a:latin typeface="+mj-lt"/>
                <a:ea typeface="+mj-ea"/>
                <a:cs typeface="+mj-cs"/>
              </a:rPr>
              <a:t>Aligning</a:t>
            </a:r>
          </a:p>
          <a:p>
            <a:pPr marL="138113" indent="-138113" algn="l" defTabSz="342900" rtl="0" eaLnBrk="1" latinLnBrk="0" hangingPunct="1">
              <a:buClr>
                <a:schemeClr val="accent2"/>
              </a:buClr>
              <a:buFont typeface="Wingdings" pitchFamily="2" charset="2"/>
              <a:buChar char="§"/>
            </a:pPr>
            <a:r>
              <a:rPr lang="en-US" sz="1200" b="0" kern="1200" dirty="0">
                <a:solidFill>
                  <a:srgbClr val="424242"/>
                </a:solidFill>
                <a:latin typeface="+mj-lt"/>
                <a:ea typeface="+mj-ea"/>
                <a:cs typeface="+mj-cs"/>
              </a:rPr>
              <a:t>Use left justification throughout the material, for both the text and the headings in English.</a:t>
            </a:r>
          </a:p>
          <a:p>
            <a:pPr marL="138113" indent="-138113" algn="l" defTabSz="342900" rtl="0" eaLnBrk="1" latinLnBrk="0" hangingPunct="1">
              <a:buClr>
                <a:schemeClr val="accent2"/>
              </a:buClr>
              <a:buFont typeface="Wingdings" pitchFamily="2" charset="2"/>
              <a:buChar char="§"/>
            </a:pPr>
            <a:r>
              <a:rPr lang="en-US" sz="1200" b="0" kern="1200" dirty="0">
                <a:solidFill>
                  <a:srgbClr val="424242"/>
                </a:solidFill>
                <a:latin typeface="+mj-lt"/>
                <a:ea typeface="+mj-ea"/>
                <a:cs typeface="+mj-cs"/>
              </a:rPr>
              <a:t>Use Right justification throughout the material, for both the text and the headings in Arabic.</a:t>
            </a:r>
          </a:p>
          <a:p>
            <a:pPr marL="138113" indent="-138113" algn="l" defTabSz="342900" rtl="0" eaLnBrk="1" latinLnBrk="0" hangingPunct="1">
              <a:buClr>
                <a:schemeClr val="accent2"/>
              </a:buClr>
              <a:buFont typeface="Wingdings" pitchFamily="2" charset="2"/>
              <a:buChar char="§"/>
            </a:pPr>
            <a:r>
              <a:rPr lang="en-US" sz="1200" b="0" kern="1200" dirty="0">
                <a:solidFill>
                  <a:srgbClr val="424242"/>
                </a:solidFill>
                <a:latin typeface="+mj-lt"/>
                <a:ea typeface="+mj-ea"/>
                <a:cs typeface="+mj-cs"/>
              </a:rPr>
              <a:t>Don’t use full justification.</a:t>
            </a:r>
          </a:p>
          <a:p>
            <a:pPr marL="138113" indent="-138113" algn="l" defTabSz="342900" rtl="0" eaLnBrk="1" latinLnBrk="0" hangingPunct="1">
              <a:buClr>
                <a:schemeClr val="accent2"/>
              </a:buClr>
              <a:buFont typeface="Wingdings" pitchFamily="2" charset="2"/>
              <a:buChar char="§"/>
            </a:pPr>
            <a:r>
              <a:rPr lang="en-US" sz="1200" b="0" kern="1200" dirty="0">
                <a:solidFill>
                  <a:srgbClr val="424242"/>
                </a:solidFill>
                <a:latin typeface="+mj-lt"/>
                <a:ea typeface="+mj-ea"/>
                <a:cs typeface="+mj-cs"/>
              </a:rPr>
              <a:t>Don’t center blocks of text.</a:t>
            </a:r>
          </a:p>
        </p:txBody>
      </p:sp>
      <p:sp>
        <p:nvSpPr>
          <p:cNvPr id="1049297" name="TextBox 16"/>
          <p:cNvSpPr txBox="1"/>
          <p:nvPr/>
        </p:nvSpPr>
        <p:spPr>
          <a:xfrm>
            <a:off x="6225095" y="1569661"/>
            <a:ext cx="5321440" cy="2813591"/>
          </a:xfrm>
          <a:prstGeom prst="rect">
            <a:avLst/>
          </a:prstGeom>
          <a:noFill/>
        </p:spPr>
        <p:txBody>
          <a:bodyPr wrap="square" rtlCol="0">
            <a:spAutoFit/>
          </a:bodyPr>
          <a:lstStyle/>
          <a:p>
            <a:pPr>
              <a:spcAft>
                <a:spcPts val="450"/>
              </a:spcAft>
            </a:pPr>
            <a:r>
              <a:rPr lang="en-US" sz="1200" b="1" kern="1200" dirty="0">
                <a:solidFill>
                  <a:srgbClr val="424242"/>
                </a:solidFill>
                <a:effectLst/>
                <a:latin typeface="+mn-lt"/>
                <a:ea typeface="+mn-ea"/>
                <a:cs typeface="+mn-cs"/>
              </a:rPr>
              <a:t>Use title case for headings,</a:t>
            </a:r>
            <a:r>
              <a:rPr lang="en-US" sz="1200" kern="1200" dirty="0">
                <a:solidFill>
                  <a:srgbClr val="424242"/>
                </a:solidFill>
                <a:effectLst/>
                <a:latin typeface="+mn-lt"/>
                <a:ea typeface="+mn-ea"/>
                <a:cs typeface="+mn-cs"/>
              </a:rPr>
              <a:t> Use capital letters only at the beginning of sentences and other places where they are required like titles and headings.</a:t>
            </a:r>
          </a:p>
          <a:p>
            <a:pPr>
              <a:spcAft>
                <a:spcPts val="450"/>
              </a:spcAft>
            </a:pPr>
            <a:r>
              <a:rPr lang="en-US" sz="1200" b="1" kern="1200" dirty="0">
                <a:solidFill>
                  <a:srgbClr val="424242"/>
                </a:solidFill>
                <a:effectLst/>
                <a:latin typeface="+mn-lt"/>
                <a:ea typeface="+mn-ea"/>
                <a:cs typeface="+mn-cs"/>
              </a:rPr>
              <a:t>Use dark color text,</a:t>
            </a:r>
            <a:r>
              <a:rPr lang="en-US" sz="1200" kern="1200" dirty="0">
                <a:solidFill>
                  <a:srgbClr val="424242"/>
                </a:solidFill>
                <a:effectLst/>
                <a:latin typeface="+mn-lt"/>
                <a:ea typeface="+mn-ea"/>
                <a:cs typeface="+mn-cs"/>
              </a:rPr>
              <a:t> Make sure there is enough contrast between the printed text and the, background,</a:t>
            </a:r>
          </a:p>
          <a:p>
            <a:pPr>
              <a:spcAft>
                <a:spcPts val="450"/>
              </a:spcAft>
            </a:pPr>
            <a:r>
              <a:rPr lang="en-US" sz="1200" b="1" kern="1200" dirty="0">
                <a:solidFill>
                  <a:srgbClr val="424242"/>
                </a:solidFill>
                <a:effectLst/>
                <a:latin typeface="+mn-lt"/>
                <a:ea typeface="+mn-ea"/>
                <a:cs typeface="+mn-cs"/>
              </a:rPr>
              <a:t>Quotations marks and quoted speech, </a:t>
            </a:r>
            <a:r>
              <a:rPr lang="en-US" sz="1200" kern="1200" dirty="0">
                <a:solidFill>
                  <a:srgbClr val="424242"/>
                </a:solidFill>
                <a:effectLst/>
                <a:latin typeface="+mn-lt"/>
                <a:ea typeface="+mn-ea"/>
                <a:cs typeface="+mn-cs"/>
              </a:rPr>
              <a:t>Double inverted commas should be used for quotations from speech or a text. Single inverted commas are for quotes within quotes or when a word is used out of context.</a:t>
            </a:r>
          </a:p>
          <a:p>
            <a:pPr>
              <a:spcAft>
                <a:spcPts val="450"/>
              </a:spcAft>
            </a:pPr>
            <a:r>
              <a:rPr lang="en-US" sz="1200" b="1" kern="1200" dirty="0">
                <a:solidFill>
                  <a:srgbClr val="424242"/>
                </a:solidFill>
                <a:effectLst/>
                <a:latin typeface="+mn-lt"/>
                <a:ea typeface="+mn-ea"/>
                <a:cs typeface="+mn-cs"/>
              </a:rPr>
              <a:t>Emphasis Bold, </a:t>
            </a:r>
            <a:r>
              <a:rPr lang="en-US" sz="1200" b="0" i="0" kern="1200" dirty="0">
                <a:solidFill>
                  <a:srgbClr val="424242"/>
                </a:solidFill>
                <a:effectLst/>
                <a:latin typeface="+mn-lt"/>
                <a:ea typeface="+mn-ea"/>
                <a:cs typeface="+mn-cs"/>
              </a:rPr>
              <a:t>bold or italics can be used to add emphasis within body text.</a:t>
            </a:r>
          </a:p>
          <a:p>
            <a:pPr>
              <a:spcAft>
                <a:spcPts val="450"/>
              </a:spcAft>
            </a:pPr>
            <a:r>
              <a:rPr lang="en-US" sz="1200" b="1" kern="1200" dirty="0">
                <a:solidFill>
                  <a:srgbClr val="424242"/>
                </a:solidFill>
                <a:effectLst/>
                <a:latin typeface="+mn-lt"/>
                <a:ea typeface="+mn-ea"/>
                <a:cs typeface="+mn-cs"/>
              </a:rPr>
              <a:t>Numbers, </a:t>
            </a:r>
            <a:r>
              <a:rPr lang="en-US" sz="1200" kern="1200" dirty="0">
                <a:solidFill>
                  <a:srgbClr val="424242"/>
                </a:solidFill>
                <a:effectLst/>
                <a:latin typeface="+mn-lt"/>
                <a:ea typeface="+mn-ea"/>
                <a:cs typeface="+mn-cs"/>
              </a:rPr>
              <a:t>Write numbers from one to nine as words and 10 or higher as digits.</a:t>
            </a:r>
          </a:p>
          <a:p>
            <a:pPr>
              <a:spcAft>
                <a:spcPts val="450"/>
              </a:spcAft>
            </a:pPr>
            <a:r>
              <a:rPr lang="en-US" sz="1200" b="1" kern="1200" dirty="0">
                <a:solidFill>
                  <a:srgbClr val="424242"/>
                </a:solidFill>
                <a:effectLst/>
                <a:latin typeface="+mn-lt"/>
                <a:ea typeface="+mn-ea"/>
                <a:cs typeface="+mn-cs"/>
              </a:rPr>
              <a:t>Bullet points, </a:t>
            </a:r>
            <a:r>
              <a:rPr lang="en-US" sz="1200" kern="1200" dirty="0">
                <a:solidFill>
                  <a:srgbClr val="424242"/>
                </a:solidFill>
                <a:effectLst/>
                <a:latin typeface="+mn-lt"/>
                <a:ea typeface="+mn-ea"/>
                <a:cs typeface="+mn-cs"/>
              </a:rPr>
              <a:t>You may use no more than two levels of bullet points in body text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قوانين الكتابة (ممنوعات)">
    <p:bg>
      <p:bgPr>
        <a:solidFill>
          <a:schemeClr val="bg2"/>
        </a:solidFill>
        <a:effectLst/>
      </p:bgPr>
    </p:bg>
    <p:spTree>
      <p:nvGrpSpPr>
        <p:cNvPr id="1" name=""/>
        <p:cNvGrpSpPr/>
        <p:nvPr/>
      </p:nvGrpSpPr>
      <p:grpSpPr>
        <a:xfrm>
          <a:off x="0" y="0"/>
          <a:ext cx="0" cy="0"/>
          <a:chOff x="0" y="0"/>
          <a:chExt cx="0" cy="0"/>
        </a:xfrm>
      </p:grpSpPr>
      <p:grpSp>
        <p:nvGrpSpPr>
          <p:cNvPr id="110" name="Group 9"/>
          <p:cNvGrpSpPr/>
          <p:nvPr/>
        </p:nvGrpSpPr>
        <p:grpSpPr>
          <a:xfrm>
            <a:off x="1531224" y="6197600"/>
            <a:ext cx="1521011" cy="698501"/>
            <a:chOff x="1148418" y="6197599"/>
            <a:chExt cx="1140758" cy="698501"/>
          </a:xfrm>
        </p:grpSpPr>
        <p:sp>
          <p:nvSpPr>
            <p:cNvPr id="1048692" name="Rectangle 10"/>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177" name="Picture 11" descr="A picture containing text, clipart, plate, dishware  Description automatically generated"/>
            <p:cNvPicPr>
              <a:picLocks noChangeAspect="1"/>
            </p:cNvPicPr>
            <p:nvPr/>
          </p:nvPicPr>
          <p:blipFill>
            <a:blip r:embed="rId2"/>
            <a:stretch>
              <a:fillRect/>
            </a:stretch>
          </p:blipFill>
          <p:spPr>
            <a:xfrm>
              <a:off x="1307126" y="6348185"/>
              <a:ext cx="823342" cy="359229"/>
            </a:xfrm>
            <a:prstGeom prst="rect">
              <a:avLst/>
            </a:prstGeom>
          </p:spPr>
        </p:pic>
      </p:grpSp>
      <p:sp>
        <p:nvSpPr>
          <p:cNvPr id="1048693" name="Date Placeholder 2"/>
          <p:cNvSpPr>
            <a:spLocks noGrp="1"/>
          </p:cNvSpPr>
          <p:nvPr>
            <p:ph type="dt" sz="half" idx="2"/>
          </p:nvPr>
        </p:nvSpPr>
        <p:spPr>
          <a:xfrm>
            <a:off x="6096000" y="6429829"/>
            <a:ext cx="1525416" cy="257902"/>
          </a:xfrm>
          <a:prstGeom prst="rect">
            <a:avLst/>
          </a:prstGeom>
        </p:spPr>
        <p:txBody>
          <a:bodyPr anchor="b"/>
          <a:lstStyle>
            <a:lvl1pPr algn="l">
              <a:defRPr sz="900">
                <a:solidFill>
                  <a:schemeClr val="tx1"/>
                </a:solidFill>
              </a:defRPr>
            </a:lvl1pPr>
          </a:lstStyle>
          <a:p>
            <a:fld id="{20FE55CC-E4D3-DF49-A9C7-54355370A59B}" type="datetime3">
              <a:rPr lang="en-US" smtClean="0"/>
              <a:t>21 May 2022</a:t>
            </a:fld>
            <a:endParaRPr lang="en-US" dirty="0"/>
          </a:p>
        </p:txBody>
      </p:sp>
      <p:sp>
        <p:nvSpPr>
          <p:cNvPr id="1048694" name="Footer Placeholder 3"/>
          <p:cNvSpPr>
            <a:spLocks noGrp="1"/>
          </p:cNvSpPr>
          <p:nvPr>
            <p:ph type="ftr" sz="quarter" idx="3"/>
          </p:nvPr>
        </p:nvSpPr>
        <p:spPr>
          <a:xfrm>
            <a:off x="7630106" y="6429830"/>
            <a:ext cx="2473525" cy="257901"/>
          </a:xfrm>
          <a:prstGeom prst="rect">
            <a:avLst/>
          </a:prstGeom>
        </p:spPr>
        <p:txBody>
          <a:bodyPr anchor="b"/>
          <a:lstStyle>
            <a:lvl1pPr algn="r">
              <a:defRPr sz="900">
                <a:solidFill>
                  <a:schemeClr val="tx1"/>
                </a:solidFill>
              </a:defRPr>
            </a:lvl1pPr>
          </a:lstStyle>
          <a:p>
            <a:r>
              <a:rPr lang="ar-EG"/>
              <a:t>إسم الإدارة</a:t>
            </a:r>
            <a:endParaRPr lang="en-US" dirty="0"/>
          </a:p>
        </p:txBody>
      </p:sp>
      <p:sp>
        <p:nvSpPr>
          <p:cNvPr id="1048695" name="Slide Number Placeholder 4"/>
          <p:cNvSpPr>
            <a:spLocks noGrp="1"/>
          </p:cNvSpPr>
          <p:nvPr>
            <p:ph type="sldNum" sz="quarter" idx="4"/>
          </p:nvPr>
        </p:nvSpPr>
        <p:spPr>
          <a:xfrm>
            <a:off x="10103632" y="6429830"/>
            <a:ext cx="568509" cy="257881"/>
          </a:xfrm>
          <a:prstGeom prst="rect">
            <a:avLst/>
          </a:prstGeom>
        </p:spPr>
        <p:txBody>
          <a:bodyPr anchor="b"/>
          <a:lstStyle>
            <a:lvl1pPr algn="l">
              <a:defRPr sz="900">
                <a:solidFill>
                  <a:schemeClr val="tx1"/>
                </a:solidFill>
              </a:defRPr>
            </a:lvl1pPr>
          </a:lstStyle>
          <a:p>
            <a:fld id="{D57F1E4F-1CFF-5643-939E-217C01CDF565}" type="slidenum">
              <a:rPr lang="en-US" smtClean="0"/>
              <a:t>‹#›</a:t>
            </a:fld>
            <a:endParaRPr lang="en-US" dirty="0"/>
          </a:p>
        </p:txBody>
      </p:sp>
      <p:sp>
        <p:nvSpPr>
          <p:cNvPr id="1048696" name="TextBox 12"/>
          <p:cNvSpPr txBox="1"/>
          <p:nvPr/>
        </p:nvSpPr>
        <p:spPr>
          <a:xfrm>
            <a:off x="645466" y="1569661"/>
            <a:ext cx="6712765" cy="2354491"/>
          </a:xfrm>
          <a:prstGeom prst="rect">
            <a:avLst/>
          </a:prstGeom>
          <a:noFill/>
        </p:spPr>
        <p:txBody>
          <a:bodyPr wrap="square" rtlCol="0">
            <a:spAutoFit/>
          </a:bodyPr>
          <a:lstStyle/>
          <a:p>
            <a:pPr marL="166688" marR="0" lvl="0" indent="-166688" algn="l" defTabSz="457200" rtl="0" eaLnBrk="1" fontAlgn="auto" latinLnBrk="0" hangingPunct="1">
              <a:lnSpc>
                <a:spcPct val="150000"/>
              </a:lnSpc>
              <a:spcBef>
                <a:spcPts val="0"/>
              </a:spcBef>
              <a:spcAft>
                <a:spcPts val="0"/>
              </a:spcAft>
              <a:buClr>
                <a:srgbClr val="00A7E1"/>
              </a:buClr>
              <a:buSzTx/>
              <a:buFont typeface="Wingdings" pitchFamily="2" charset="2"/>
              <a:buChar char="§"/>
            </a:pPr>
            <a:r>
              <a:rPr kumimoji="0" lang="en-US" sz="1400" b="0" i="0" u="none" strike="noStrike" kern="1200" cap="none" spc="0" normalizeH="0" baseline="0" noProof="0" dirty="0">
                <a:ln>
                  <a:noFill/>
                </a:ln>
                <a:solidFill>
                  <a:srgbClr val="424242"/>
                </a:solidFill>
                <a:effectLst/>
                <a:uLnTx/>
                <a:uFillTx/>
                <a:latin typeface="+mn-lt"/>
                <a:ea typeface="+mn-ea"/>
                <a:cs typeface="+mn-cs"/>
              </a:rPr>
              <a:t>Don’t use all caps for heading and titles.</a:t>
            </a:r>
          </a:p>
          <a:p>
            <a:pPr marL="166688" marR="0" lvl="0" indent="-166688" algn="l" defTabSz="457200" rtl="0" eaLnBrk="1" fontAlgn="auto" latinLnBrk="0" hangingPunct="1">
              <a:lnSpc>
                <a:spcPct val="150000"/>
              </a:lnSpc>
              <a:spcBef>
                <a:spcPts val="0"/>
              </a:spcBef>
              <a:spcAft>
                <a:spcPts val="0"/>
              </a:spcAft>
              <a:buClr>
                <a:srgbClr val="00A7E1"/>
              </a:buClr>
              <a:buSzTx/>
              <a:buFont typeface="Wingdings" pitchFamily="2" charset="2"/>
              <a:buChar char="§"/>
            </a:pPr>
            <a:r>
              <a:rPr kumimoji="0" lang="en-US" sz="1400" b="0" i="0" u="none" strike="noStrike" kern="1200" cap="none" spc="0" normalizeH="0" baseline="0" noProof="0" dirty="0">
                <a:ln>
                  <a:noFill/>
                </a:ln>
                <a:solidFill>
                  <a:srgbClr val="424242"/>
                </a:solidFill>
                <a:effectLst/>
                <a:uLnTx/>
                <a:uFillTx/>
                <a:latin typeface="+mn-lt"/>
                <a:ea typeface="+mn-ea"/>
                <a:cs typeface="+mn-cs"/>
              </a:rPr>
              <a:t>Don’t use 3D effects or shadows on text.</a:t>
            </a:r>
          </a:p>
          <a:p>
            <a:pPr marL="166688" marR="0" lvl="0" indent="-166688" algn="l" defTabSz="457200" rtl="0" eaLnBrk="1" fontAlgn="auto" latinLnBrk="0" hangingPunct="1">
              <a:lnSpc>
                <a:spcPct val="150000"/>
              </a:lnSpc>
              <a:spcBef>
                <a:spcPts val="0"/>
              </a:spcBef>
              <a:spcAft>
                <a:spcPts val="0"/>
              </a:spcAft>
              <a:buClr>
                <a:srgbClr val="00A7E1"/>
              </a:buClr>
              <a:buSzTx/>
              <a:buFont typeface="Wingdings" pitchFamily="2" charset="2"/>
              <a:buChar char="§"/>
            </a:pPr>
            <a:r>
              <a:rPr kumimoji="0" lang="en-US" sz="1400" b="0" i="0" u="none" strike="noStrike" kern="1200" cap="none" spc="0" normalizeH="0" baseline="0" noProof="0" dirty="0">
                <a:ln>
                  <a:noFill/>
                </a:ln>
                <a:solidFill>
                  <a:srgbClr val="424242"/>
                </a:solidFill>
                <a:effectLst/>
                <a:uLnTx/>
                <a:uFillTx/>
                <a:latin typeface="+mn-lt"/>
                <a:ea typeface="+mn-ea"/>
                <a:cs typeface="+mn-cs"/>
              </a:rPr>
              <a:t>Don’t put two spaces between sentences.</a:t>
            </a:r>
          </a:p>
          <a:p>
            <a:pPr marL="166688" marR="0" lvl="0" indent="-166688" algn="l" defTabSz="457200" rtl="0" eaLnBrk="1" fontAlgn="auto" latinLnBrk="0" hangingPunct="1">
              <a:lnSpc>
                <a:spcPct val="150000"/>
              </a:lnSpc>
              <a:spcBef>
                <a:spcPts val="0"/>
              </a:spcBef>
              <a:spcAft>
                <a:spcPts val="0"/>
              </a:spcAft>
              <a:buClr>
                <a:srgbClr val="00A7E1"/>
              </a:buClr>
              <a:buSzTx/>
              <a:buFont typeface="Wingdings" pitchFamily="2" charset="2"/>
              <a:buChar char="§"/>
            </a:pPr>
            <a:r>
              <a:rPr kumimoji="0" lang="en-US" sz="1400" b="0" i="0" u="none" strike="noStrike" kern="1200" cap="none" spc="0" normalizeH="0" baseline="0" noProof="0" dirty="0">
                <a:ln>
                  <a:noFill/>
                </a:ln>
                <a:solidFill>
                  <a:srgbClr val="424242"/>
                </a:solidFill>
                <a:effectLst/>
                <a:uLnTx/>
                <a:uFillTx/>
                <a:latin typeface="+mn-lt"/>
                <a:ea typeface="+mn-ea"/>
                <a:cs typeface="+mn-cs"/>
              </a:rPr>
              <a:t>Don’t use underline unless it indicates a hyperlink.</a:t>
            </a:r>
          </a:p>
          <a:p>
            <a:pPr marL="166688" marR="0" lvl="0" indent="-166688" algn="l" defTabSz="457200" rtl="0" eaLnBrk="1" fontAlgn="auto" latinLnBrk="0" hangingPunct="1">
              <a:lnSpc>
                <a:spcPct val="150000"/>
              </a:lnSpc>
              <a:spcBef>
                <a:spcPts val="0"/>
              </a:spcBef>
              <a:spcAft>
                <a:spcPts val="0"/>
              </a:spcAft>
              <a:buClr>
                <a:srgbClr val="00A7E1"/>
              </a:buClr>
              <a:buSzTx/>
              <a:buFont typeface="Wingdings" pitchFamily="2" charset="2"/>
              <a:buChar char="§"/>
            </a:pPr>
            <a:r>
              <a:rPr kumimoji="0" lang="en-US" sz="1400" b="0" i="0" u="none" strike="noStrike" kern="1200" cap="none" spc="0" normalizeH="0" baseline="0" noProof="0" dirty="0">
                <a:ln>
                  <a:noFill/>
                </a:ln>
                <a:solidFill>
                  <a:srgbClr val="424242"/>
                </a:solidFill>
                <a:effectLst/>
                <a:uLnTx/>
                <a:uFillTx/>
                <a:latin typeface="+mn-lt"/>
                <a:ea typeface="+mn-ea"/>
                <a:cs typeface="+mn-cs"/>
              </a:rPr>
              <a:t>Don’t use an exclamation point in formal business writing.</a:t>
            </a:r>
          </a:p>
          <a:p>
            <a:pPr marL="166688" marR="0" lvl="0" indent="-166688" algn="l" defTabSz="457200" rtl="0" eaLnBrk="1" fontAlgn="auto" latinLnBrk="0" hangingPunct="1">
              <a:lnSpc>
                <a:spcPct val="150000"/>
              </a:lnSpc>
              <a:spcBef>
                <a:spcPts val="0"/>
              </a:spcBef>
              <a:spcAft>
                <a:spcPts val="0"/>
              </a:spcAft>
              <a:buClr>
                <a:srgbClr val="00A7E1"/>
              </a:buClr>
              <a:buSzTx/>
              <a:buFont typeface="Wingdings" pitchFamily="2" charset="2"/>
              <a:buChar char="§"/>
            </a:pPr>
            <a:r>
              <a:rPr kumimoji="0" lang="en-US" sz="1400" b="0" i="0" u="none" strike="noStrike" kern="1200" cap="none" spc="0" normalizeH="0" baseline="0" noProof="0" dirty="0">
                <a:ln>
                  <a:noFill/>
                </a:ln>
                <a:solidFill>
                  <a:srgbClr val="424242"/>
                </a:solidFill>
                <a:effectLst/>
                <a:uLnTx/>
                <a:uFillTx/>
                <a:latin typeface="+mn-lt"/>
                <a:ea typeface="+mn-ea"/>
                <a:cs typeface="+mn-cs"/>
              </a:rPr>
              <a:t>Don’t use text sideways. </a:t>
            </a:r>
          </a:p>
          <a:p>
            <a:pPr marL="166688" marR="0" lvl="0" indent="-166688" algn="l" defTabSz="457200" rtl="0" eaLnBrk="1" fontAlgn="auto" latinLnBrk="0" hangingPunct="1">
              <a:lnSpc>
                <a:spcPct val="150000"/>
              </a:lnSpc>
              <a:spcBef>
                <a:spcPts val="0"/>
              </a:spcBef>
              <a:spcAft>
                <a:spcPts val="0"/>
              </a:spcAft>
              <a:buClr>
                <a:srgbClr val="00A7E1"/>
              </a:buClr>
              <a:buSzTx/>
              <a:buFont typeface="Wingdings" pitchFamily="2" charset="2"/>
              <a:buChar char="§"/>
            </a:pPr>
            <a:r>
              <a:rPr kumimoji="0" lang="en-US" sz="1400" b="0" i="0" u="none" strike="noStrike" kern="1200" cap="none" spc="0" normalizeH="0" baseline="0" noProof="0" dirty="0">
                <a:ln>
                  <a:noFill/>
                </a:ln>
                <a:solidFill>
                  <a:srgbClr val="424242"/>
                </a:solidFill>
                <a:effectLst/>
                <a:uLnTx/>
                <a:uFillTx/>
                <a:latin typeface="+mn-lt"/>
                <a:ea typeface="+mn-ea"/>
                <a:cs typeface="+mn-cs"/>
              </a:rPr>
              <a:t>Don’t overdo text spacing. </a:t>
            </a:r>
          </a:p>
        </p:txBody>
      </p:sp>
      <p:sp>
        <p:nvSpPr>
          <p:cNvPr id="1048697" name="TextBox 13"/>
          <p:cNvSpPr txBox="1"/>
          <p:nvPr/>
        </p:nvSpPr>
        <p:spPr>
          <a:xfrm>
            <a:off x="645466" y="629678"/>
            <a:ext cx="11317044" cy="507831"/>
          </a:xfrm>
          <a:prstGeom prst="rect">
            <a:avLst/>
          </a:prstGeom>
          <a:noFill/>
        </p:spPr>
        <p:txBody>
          <a:bodyPr wrap="square" rtlCol="0">
            <a:spAutoFit/>
          </a:bodyPr>
          <a:lstStyle/>
          <a:p>
            <a:pPr marL="0" algn="l" defTabSz="685800" rtl="0" eaLnBrk="1" latinLnBrk="0" hangingPunct="1">
              <a:lnSpc>
                <a:spcPct val="90000"/>
              </a:lnSpc>
              <a:spcBef>
                <a:spcPct val="0"/>
              </a:spcBef>
              <a:buNone/>
            </a:pPr>
            <a:r>
              <a:rPr lang="en-US" sz="3000" b="1" kern="1200" dirty="0">
                <a:solidFill>
                  <a:srgbClr val="424242"/>
                </a:solidFill>
                <a:latin typeface="+mn-lt"/>
                <a:ea typeface="+mn-ea"/>
                <a:cs typeface="+mn-cs"/>
              </a:rPr>
              <a:t>Type Rules </a:t>
            </a:r>
            <a:r>
              <a:rPr lang="en-US" sz="3000" b="1" kern="1200" dirty="0">
                <a:solidFill>
                  <a:srgbClr val="C00000"/>
                </a:solidFill>
                <a:latin typeface="+mn-lt"/>
                <a:ea typeface="+mn-ea"/>
                <a:cs typeface="+mn-cs"/>
              </a:rPr>
              <a:t>(Don’ts)</a:t>
            </a:r>
            <a:endParaRPr lang="en-EG" sz="3000" b="1" kern="1200" dirty="0">
              <a:solidFill>
                <a:srgbClr val="C00000"/>
              </a:solidFill>
              <a:latin typeface="+mn-lt"/>
              <a:ea typeface="+mn-ea"/>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فواصل">
    <p:bg>
      <p:bgPr>
        <a:solidFill>
          <a:srgbClr val="FFFFFF"/>
        </a:solidFill>
        <a:effectLst/>
      </p:bgPr>
    </p:bg>
    <p:spTree>
      <p:nvGrpSpPr>
        <p:cNvPr id="1" name=""/>
        <p:cNvGrpSpPr/>
        <p:nvPr/>
      </p:nvGrpSpPr>
      <p:grpSpPr>
        <a:xfrm>
          <a:off x="0" y="0"/>
          <a:ext cx="0" cy="0"/>
          <a:chOff x="0" y="0"/>
          <a:chExt cx="0" cy="0"/>
        </a:xfrm>
      </p:grpSpPr>
      <p:sp>
        <p:nvSpPr>
          <p:cNvPr id="1048734" name="Rectangle 75"/>
          <p:cNvSpPr/>
          <p:nvPr/>
        </p:nvSpPr>
        <p:spPr>
          <a:xfrm>
            <a:off x="-19219" y="1147713"/>
            <a:ext cx="10691360" cy="456480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EG" sz="1350"/>
          </a:p>
        </p:txBody>
      </p:sp>
      <p:sp>
        <p:nvSpPr>
          <p:cNvPr id="1048735" name="Rectangle 73"/>
          <p:cNvSpPr/>
          <p:nvPr/>
        </p:nvSpPr>
        <p:spPr>
          <a:xfrm>
            <a:off x="9952003" y="1147713"/>
            <a:ext cx="720139" cy="4564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EG" sz="1350"/>
          </a:p>
        </p:txBody>
      </p:sp>
      <p:sp>
        <p:nvSpPr>
          <p:cNvPr id="1048736" name="Title 1"/>
          <p:cNvSpPr>
            <a:spLocks noGrp="1"/>
          </p:cNvSpPr>
          <p:nvPr>
            <p:ph type="ctrTitle" hasCustomPrompt="1"/>
          </p:nvPr>
        </p:nvSpPr>
        <p:spPr>
          <a:xfrm>
            <a:off x="1392071" y="3233968"/>
            <a:ext cx="6340800" cy="1084667"/>
          </a:xfrm>
          <a:prstGeom prst="rect">
            <a:avLst/>
          </a:prstGeom>
        </p:spPr>
        <p:txBody>
          <a:bodyPr anchor="b">
            <a:noAutofit/>
          </a:bodyPr>
          <a:lstStyle>
            <a:lvl1pPr algn="l">
              <a:defRPr sz="3200" b="1">
                <a:solidFill>
                  <a:srgbClr val="FFFFFF"/>
                </a:solidFill>
              </a:defRPr>
            </a:lvl1pPr>
          </a:lstStyle>
          <a:p>
            <a:r>
              <a:rPr lang="ar-SA" dirty="0"/>
              <a:t>إضافة عنوان الفاصل</a:t>
            </a:r>
            <a:endParaRPr lang="en-GB" dirty="0"/>
          </a:p>
        </p:txBody>
      </p:sp>
      <p:sp>
        <p:nvSpPr>
          <p:cNvPr id="1048737" name="Subtitle 2"/>
          <p:cNvSpPr>
            <a:spLocks noGrp="1"/>
          </p:cNvSpPr>
          <p:nvPr>
            <p:ph type="subTitle" idx="1" hasCustomPrompt="1"/>
          </p:nvPr>
        </p:nvSpPr>
        <p:spPr>
          <a:xfrm>
            <a:off x="1392071" y="4318635"/>
            <a:ext cx="6340800" cy="503087"/>
          </a:xfrm>
        </p:spPr>
        <p:txBody>
          <a:bodyPr anchor="ctr">
            <a:normAutofit/>
          </a:bodyPr>
          <a:lstStyle>
            <a:lvl1pPr marL="0" indent="0" algn="l">
              <a:buNone/>
              <a:defRPr sz="2400">
                <a:solidFill>
                  <a:srgbClr val="FFFFFF"/>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ar-SA" dirty="0"/>
              <a:t>إضافة العنوان الفرعي للفاصل</a:t>
            </a:r>
            <a:endParaRPr lang="en-GB" dirty="0"/>
          </a:p>
        </p:txBody>
      </p:sp>
      <p:cxnSp>
        <p:nvCxnSpPr>
          <p:cNvPr id="3145732" name="Straight Connector 18"/>
          <p:cNvCxnSpPr>
            <a:cxnSpLocks/>
          </p:cNvCxnSpPr>
          <p:nvPr/>
        </p:nvCxnSpPr>
        <p:spPr>
          <a:xfrm>
            <a:off x="10113329" y="6473941"/>
            <a:ext cx="203" cy="424570"/>
          </a:xfrm>
          <a:prstGeom prst="line">
            <a:avLst/>
          </a:prstGeom>
        </p:spPr>
        <p:style>
          <a:lnRef idx="2">
            <a:schemeClr val="dk1"/>
          </a:lnRef>
          <a:fillRef idx="0">
            <a:schemeClr val="dk1"/>
          </a:fillRef>
          <a:effectRef idx="1">
            <a:schemeClr val="dk1"/>
          </a:effectRef>
          <a:fontRef idx="minor">
            <a:schemeClr val="tx1"/>
          </a:fontRef>
        </p:style>
      </p:cxnSp>
      <p:sp>
        <p:nvSpPr>
          <p:cNvPr id="1048738" name="Date Placeholder 2"/>
          <p:cNvSpPr>
            <a:spLocks noGrp="1"/>
          </p:cNvSpPr>
          <p:nvPr>
            <p:ph type="dt" sz="half" idx="2"/>
          </p:nvPr>
        </p:nvSpPr>
        <p:spPr>
          <a:xfrm>
            <a:off x="6096000" y="6429829"/>
            <a:ext cx="1525416" cy="257902"/>
          </a:xfrm>
          <a:prstGeom prst="rect">
            <a:avLst/>
          </a:prstGeom>
        </p:spPr>
        <p:txBody>
          <a:bodyPr anchor="b"/>
          <a:lstStyle>
            <a:lvl1pPr algn="l">
              <a:defRPr sz="900">
                <a:solidFill>
                  <a:schemeClr val="tx1"/>
                </a:solidFill>
              </a:defRPr>
            </a:lvl1pPr>
          </a:lstStyle>
          <a:p>
            <a:fld id="{96726616-6BEC-E348-A35A-06D329E70C33}" type="datetime3">
              <a:rPr lang="en-US" smtClean="0"/>
              <a:t>21 May 2022</a:t>
            </a:fld>
            <a:endParaRPr lang="en-US" dirty="0"/>
          </a:p>
        </p:txBody>
      </p:sp>
      <p:sp>
        <p:nvSpPr>
          <p:cNvPr id="1048739" name="Footer Placeholder 3"/>
          <p:cNvSpPr>
            <a:spLocks noGrp="1"/>
          </p:cNvSpPr>
          <p:nvPr>
            <p:ph type="ftr" sz="quarter" idx="3"/>
          </p:nvPr>
        </p:nvSpPr>
        <p:spPr>
          <a:xfrm>
            <a:off x="7630106" y="6429830"/>
            <a:ext cx="2473525" cy="257901"/>
          </a:xfrm>
          <a:prstGeom prst="rect">
            <a:avLst/>
          </a:prstGeom>
        </p:spPr>
        <p:txBody>
          <a:bodyPr anchor="b"/>
          <a:lstStyle>
            <a:lvl1pPr algn="r">
              <a:defRPr sz="900">
                <a:solidFill>
                  <a:schemeClr val="tx1"/>
                </a:solidFill>
              </a:defRPr>
            </a:lvl1pPr>
          </a:lstStyle>
          <a:p>
            <a:r>
              <a:rPr lang="ar-EG"/>
              <a:t>إسم الإدارة</a:t>
            </a:r>
            <a:endParaRPr lang="en-US" dirty="0"/>
          </a:p>
        </p:txBody>
      </p:sp>
      <p:sp>
        <p:nvSpPr>
          <p:cNvPr id="1048740" name="Slide Number Placeholder 4"/>
          <p:cNvSpPr>
            <a:spLocks noGrp="1"/>
          </p:cNvSpPr>
          <p:nvPr>
            <p:ph type="sldNum" sz="quarter" idx="4"/>
          </p:nvPr>
        </p:nvSpPr>
        <p:spPr>
          <a:xfrm>
            <a:off x="10103632" y="6429830"/>
            <a:ext cx="568509" cy="257881"/>
          </a:xfrm>
          <a:prstGeom prst="rect">
            <a:avLst/>
          </a:prstGeom>
        </p:spPr>
        <p:txBody>
          <a:bodyPr anchor="b"/>
          <a:lstStyle>
            <a:lvl1pPr algn="l">
              <a:defRPr sz="900">
                <a:solidFill>
                  <a:schemeClr val="tx1"/>
                </a:solidFill>
              </a:defRPr>
            </a:lvl1pPr>
          </a:lstStyle>
          <a:p>
            <a:fld id="{D57F1E4F-1CFF-5643-939E-217C01CDF565}" type="slidenum">
              <a:rPr lang="en-US" smtClean="0"/>
              <a:t>‹#›</a:t>
            </a:fld>
            <a:endParaRPr lang="en-US" dirty="0"/>
          </a:p>
        </p:txBody>
      </p:sp>
      <p:pic>
        <p:nvPicPr>
          <p:cNvPr id="2097184" name="Picture 2"/>
          <p:cNvPicPr>
            <a:picLocks noChangeAspect="1"/>
          </p:cNvPicPr>
          <p:nvPr/>
        </p:nvPicPr>
        <p:blipFill>
          <a:blip r:embed="rId2"/>
          <a:stretch>
            <a:fillRect/>
          </a:stretch>
        </p:blipFill>
        <p:spPr>
          <a:xfrm>
            <a:off x="8803455" y="1604837"/>
            <a:ext cx="2196541" cy="4128940"/>
          </a:xfrm>
          <a:prstGeom prst="rect">
            <a:avLst/>
          </a:prstGeom>
        </p:spPr>
      </p:pic>
      <p:pic>
        <p:nvPicPr>
          <p:cNvPr id="2097185" name="Picture 21" descr="A picture containing text, clipart, plate, dishware  Description automatically generated"/>
          <p:cNvPicPr>
            <a:picLocks noChangeAspect="1"/>
          </p:cNvPicPr>
          <p:nvPr/>
        </p:nvPicPr>
        <p:blipFill>
          <a:blip r:embed="rId3"/>
          <a:stretch>
            <a:fillRect/>
          </a:stretch>
        </p:blipFill>
        <p:spPr>
          <a:xfrm>
            <a:off x="1519859" y="1597690"/>
            <a:ext cx="1584839" cy="518606"/>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عنوان + عنوان فرعي + محتوي">
    <p:bg>
      <p:bgPr>
        <a:solidFill>
          <a:schemeClr val="bg2"/>
        </a:solidFill>
        <a:effectLst/>
      </p:bgPr>
    </p:bg>
    <p:spTree>
      <p:nvGrpSpPr>
        <p:cNvPr id="1" name=""/>
        <p:cNvGrpSpPr/>
        <p:nvPr/>
      </p:nvGrpSpPr>
      <p:grpSpPr>
        <a:xfrm>
          <a:off x="0" y="0"/>
          <a:ext cx="0" cy="0"/>
          <a:chOff x="0" y="0"/>
          <a:chExt cx="0" cy="0"/>
        </a:xfrm>
      </p:grpSpPr>
      <p:sp>
        <p:nvSpPr>
          <p:cNvPr id="1049261" name="Rectangle 3"/>
          <p:cNvSpPr/>
          <p:nvPr/>
        </p:nvSpPr>
        <p:spPr>
          <a:xfrm>
            <a:off x="7530808" y="1244438"/>
            <a:ext cx="4470400" cy="46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EG" sz="1800"/>
          </a:p>
        </p:txBody>
      </p:sp>
      <p:sp>
        <p:nvSpPr>
          <p:cNvPr id="1049262" name="Title 1"/>
          <p:cNvSpPr>
            <a:spLocks noGrp="1"/>
          </p:cNvSpPr>
          <p:nvPr>
            <p:ph type="title" hasCustomPrompt="1"/>
          </p:nvPr>
        </p:nvSpPr>
        <p:spPr>
          <a:xfrm>
            <a:off x="652800" y="489600"/>
            <a:ext cx="10886739" cy="643458"/>
          </a:xfrm>
          <a:prstGeom prst="rect">
            <a:avLst/>
          </a:prstGeom>
        </p:spPr>
        <p:txBody>
          <a:bodyPr>
            <a:normAutofit/>
          </a:bodyPr>
          <a:lstStyle>
            <a:lvl1pPr>
              <a:defRPr sz="3200" b="1"/>
            </a:lvl1pPr>
          </a:lstStyle>
          <a:p>
            <a:r>
              <a:rPr lang="ar-SA" dirty="0"/>
              <a:t>إضافة العنوان</a:t>
            </a:r>
            <a:endParaRPr lang="en-GB" dirty="0"/>
          </a:p>
        </p:txBody>
      </p:sp>
      <p:grpSp>
        <p:nvGrpSpPr>
          <p:cNvPr id="158" name="Group 10"/>
          <p:cNvGrpSpPr/>
          <p:nvPr/>
        </p:nvGrpSpPr>
        <p:grpSpPr>
          <a:xfrm>
            <a:off x="1531224" y="6197600"/>
            <a:ext cx="1521011" cy="698501"/>
            <a:chOff x="1148418" y="6197599"/>
            <a:chExt cx="1140758" cy="698501"/>
          </a:xfrm>
        </p:grpSpPr>
        <p:sp>
          <p:nvSpPr>
            <p:cNvPr id="1049263" name="Rectangle 11"/>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198" name="Picture 12" descr="A picture containing text, clipart, plate, dishware  Description automatically generated"/>
            <p:cNvPicPr>
              <a:picLocks noChangeAspect="1"/>
            </p:cNvPicPr>
            <p:nvPr/>
          </p:nvPicPr>
          <p:blipFill>
            <a:blip r:embed="rId2"/>
            <a:stretch>
              <a:fillRect/>
            </a:stretch>
          </p:blipFill>
          <p:spPr>
            <a:xfrm>
              <a:off x="1307126" y="6348185"/>
              <a:ext cx="823342" cy="359229"/>
            </a:xfrm>
            <a:prstGeom prst="rect">
              <a:avLst/>
            </a:prstGeom>
          </p:spPr>
        </p:pic>
      </p:grpSp>
      <p:sp>
        <p:nvSpPr>
          <p:cNvPr id="1049264" name="Date Placeholder 2"/>
          <p:cNvSpPr>
            <a:spLocks noGrp="1"/>
          </p:cNvSpPr>
          <p:nvPr>
            <p:ph type="dt" sz="half" idx="2"/>
          </p:nvPr>
        </p:nvSpPr>
        <p:spPr>
          <a:xfrm>
            <a:off x="6096000" y="6429829"/>
            <a:ext cx="1525416" cy="257902"/>
          </a:xfrm>
          <a:prstGeom prst="rect">
            <a:avLst/>
          </a:prstGeom>
        </p:spPr>
        <p:txBody>
          <a:bodyPr anchor="b"/>
          <a:lstStyle>
            <a:lvl1pPr algn="l">
              <a:defRPr sz="900">
                <a:solidFill>
                  <a:schemeClr val="tx1"/>
                </a:solidFill>
              </a:defRPr>
            </a:lvl1pPr>
          </a:lstStyle>
          <a:p>
            <a:fld id="{25E9A79D-A879-2844-BA09-E776FD8912EF}" type="datetime3">
              <a:rPr lang="en-US" smtClean="0"/>
              <a:t>21 May 2022</a:t>
            </a:fld>
            <a:endParaRPr lang="en-US" dirty="0"/>
          </a:p>
        </p:txBody>
      </p:sp>
      <p:sp>
        <p:nvSpPr>
          <p:cNvPr id="1049265" name="Slide Number Placeholder 4"/>
          <p:cNvSpPr>
            <a:spLocks noGrp="1"/>
          </p:cNvSpPr>
          <p:nvPr>
            <p:ph type="sldNum" sz="quarter" idx="4"/>
          </p:nvPr>
        </p:nvSpPr>
        <p:spPr>
          <a:xfrm>
            <a:off x="10103632" y="6429830"/>
            <a:ext cx="568509" cy="257881"/>
          </a:xfrm>
          <a:prstGeom prst="rect">
            <a:avLst/>
          </a:prstGeom>
        </p:spPr>
        <p:txBody>
          <a:bodyPr anchor="b"/>
          <a:lstStyle>
            <a:lvl1pPr algn="l">
              <a:defRPr sz="900">
                <a:solidFill>
                  <a:schemeClr val="tx1"/>
                </a:solidFill>
              </a:defRPr>
            </a:lvl1pPr>
          </a:lstStyle>
          <a:p>
            <a:fld id="{D57F1E4F-1CFF-5643-939E-217C01CDF565}" type="slidenum">
              <a:rPr lang="en-US" smtClean="0"/>
              <a:t>‹#›</a:t>
            </a:fld>
            <a:endParaRPr lang="en-US" dirty="0"/>
          </a:p>
        </p:txBody>
      </p:sp>
      <p:sp>
        <p:nvSpPr>
          <p:cNvPr id="1049266" name="Text Placeholder 2"/>
          <p:cNvSpPr>
            <a:spLocks noGrp="1"/>
          </p:cNvSpPr>
          <p:nvPr>
            <p:ph idx="1" hasCustomPrompt="1"/>
          </p:nvPr>
        </p:nvSpPr>
        <p:spPr>
          <a:xfrm>
            <a:off x="652800" y="1895302"/>
            <a:ext cx="10886739" cy="3796014"/>
          </a:xfrm>
          <a:prstGeom prst="rect">
            <a:avLst/>
          </a:prstGeom>
        </p:spPr>
        <p:txBody>
          <a:bodyPr vert="horz" lIns="91440" tIns="45720" rIns="91440" bIns="45720" rtlCol="0">
            <a:normAutofit/>
          </a:bodyPr>
          <a:lstStyle/>
          <a:p>
            <a:pPr lvl="0"/>
            <a:r>
              <a:rPr lang="ar-SA" dirty="0"/>
              <a:t>اضغط لإضافة المرحلة الأولي</a:t>
            </a:r>
            <a:endParaRPr lang="en-US" dirty="0"/>
          </a:p>
          <a:p>
            <a:pPr lvl="1"/>
            <a:r>
              <a:rPr lang="ar-SA" dirty="0"/>
              <a:t>المرحلة الثانية</a:t>
            </a:r>
            <a:endParaRPr lang="en-US" dirty="0"/>
          </a:p>
          <a:p>
            <a:pPr lvl="2"/>
            <a:r>
              <a:rPr lang="ar-SA" dirty="0"/>
              <a:t>المرحلة الثالثة</a:t>
            </a:r>
            <a:endParaRPr lang="en-US" dirty="0"/>
          </a:p>
          <a:p>
            <a:pPr lvl="3"/>
            <a:r>
              <a:rPr lang="ar-SA" dirty="0"/>
              <a:t>المرحلة الرابعة</a:t>
            </a:r>
            <a:endParaRPr lang="en-US" dirty="0"/>
          </a:p>
          <a:p>
            <a:pPr lvl="4"/>
            <a:r>
              <a:rPr lang="ar-SA" dirty="0"/>
              <a:t>المرحلة الخامسة</a:t>
            </a:r>
            <a:endParaRPr lang="en-GB" dirty="0"/>
          </a:p>
        </p:txBody>
      </p:sp>
      <p:sp>
        <p:nvSpPr>
          <p:cNvPr id="1049267" name="Text Placeholder 2"/>
          <p:cNvSpPr>
            <a:spLocks noGrp="1"/>
          </p:cNvSpPr>
          <p:nvPr>
            <p:ph type="body" sz="quarter" idx="10" hasCustomPrompt="1"/>
          </p:nvPr>
        </p:nvSpPr>
        <p:spPr>
          <a:xfrm>
            <a:off x="7648411" y="1275547"/>
            <a:ext cx="4245135" cy="427132"/>
          </a:xfrm>
        </p:spPr>
        <p:txBody>
          <a:bodyPr anchor="ctr"/>
          <a:lstStyle>
            <a:lvl1pPr marL="0" indent="0">
              <a:buNone/>
              <a:defRPr b="1">
                <a:solidFill>
                  <a:schemeClr val="bg1"/>
                </a:solidFill>
              </a:defRPr>
            </a:lvl1pPr>
          </a:lstStyle>
          <a:p>
            <a:pPr lvl="0"/>
            <a:r>
              <a:rPr lang="ar-SA" dirty="0"/>
              <a:t>إضافة العنوان الفرعي</a:t>
            </a:r>
            <a:endParaRPr lang="en-EG" dirty="0"/>
          </a:p>
        </p:txBody>
      </p:sp>
      <p:sp>
        <p:nvSpPr>
          <p:cNvPr id="1049268" name="Footer Placeholder 3"/>
          <p:cNvSpPr>
            <a:spLocks noGrp="1"/>
          </p:cNvSpPr>
          <p:nvPr>
            <p:ph type="ftr" sz="quarter" idx="3"/>
          </p:nvPr>
        </p:nvSpPr>
        <p:spPr>
          <a:xfrm>
            <a:off x="7630106" y="6429830"/>
            <a:ext cx="2473525" cy="257901"/>
          </a:xfrm>
          <a:prstGeom prst="rect">
            <a:avLst/>
          </a:prstGeom>
        </p:spPr>
        <p:txBody>
          <a:bodyPr anchor="b"/>
          <a:lstStyle>
            <a:lvl1pPr algn="r">
              <a:defRPr sz="900">
                <a:solidFill>
                  <a:schemeClr val="tx1"/>
                </a:solidFill>
              </a:defRPr>
            </a:lvl1pPr>
          </a:lstStyle>
          <a:p>
            <a:r>
              <a:rPr lang="ar-EG"/>
              <a:t>إسم الإدارة</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عنوان + محتوي خاص">
    <p:bg>
      <p:bgPr>
        <a:solidFill>
          <a:schemeClr val="accent2">
            <a:lumMod val="20000"/>
            <a:lumOff val="80000"/>
            <a:alpha val="30000"/>
          </a:schemeClr>
        </a:solidFill>
        <a:effectLst/>
      </p:bgPr>
    </p:bg>
    <p:spTree>
      <p:nvGrpSpPr>
        <p:cNvPr id="1" name=""/>
        <p:cNvGrpSpPr/>
        <p:nvPr/>
      </p:nvGrpSpPr>
      <p:grpSpPr>
        <a:xfrm>
          <a:off x="0" y="0"/>
          <a:ext cx="0" cy="0"/>
          <a:chOff x="0" y="0"/>
          <a:chExt cx="0" cy="0"/>
        </a:xfrm>
      </p:grpSpPr>
      <p:sp>
        <p:nvSpPr>
          <p:cNvPr id="1049305" name="Content Placeholder 9"/>
          <p:cNvSpPr>
            <a:spLocks noGrp="1"/>
          </p:cNvSpPr>
          <p:nvPr>
            <p:ph sz="quarter" idx="13" hasCustomPrompt="1"/>
          </p:nvPr>
        </p:nvSpPr>
        <p:spPr>
          <a:xfrm>
            <a:off x="652800" y="1259999"/>
            <a:ext cx="10881600" cy="4431600"/>
          </a:xfrm>
        </p:spPr>
        <p:txBody>
          <a:bodyPr/>
          <a:lstStyle>
            <a:lvl1pPr marL="263129" indent="-263129">
              <a:lnSpc>
                <a:spcPct val="100000"/>
              </a:lnSpc>
              <a:defRPr>
                <a:solidFill>
                  <a:srgbClr val="424242"/>
                </a:solidFill>
              </a:defRPr>
            </a:lvl1pPr>
            <a:lvl2pPr marL="606029" indent="-263129">
              <a:lnSpc>
                <a:spcPct val="100000"/>
              </a:lnSpc>
              <a:defRPr>
                <a:solidFill>
                  <a:srgbClr val="424242"/>
                </a:solidFill>
              </a:defRPr>
            </a:lvl2pPr>
            <a:lvl3pPr marL="902494" indent="-216694">
              <a:lnSpc>
                <a:spcPct val="100000"/>
              </a:lnSpc>
              <a:defRPr>
                <a:solidFill>
                  <a:srgbClr val="424242"/>
                </a:solidFill>
              </a:defRPr>
            </a:lvl3pPr>
            <a:lvl4pPr marL="1245394" indent="-216694">
              <a:lnSpc>
                <a:spcPct val="100000"/>
              </a:lnSpc>
              <a:defRPr>
                <a:solidFill>
                  <a:srgbClr val="424242"/>
                </a:solidFill>
              </a:defRPr>
            </a:lvl4pPr>
            <a:lvl5pPr marL="1588294" indent="-216694">
              <a:lnSpc>
                <a:spcPct val="100000"/>
              </a:lnSpc>
              <a:defRPr>
                <a:solidFill>
                  <a:srgbClr val="424242"/>
                </a:solidFill>
              </a:defRPr>
            </a:lvl5pPr>
          </a:lstStyle>
          <a:p>
            <a:pPr lvl="0"/>
            <a:r>
              <a:rPr lang="ar-SA" dirty="0"/>
              <a:t>اضغط لإضافة المرحلة الأولي</a:t>
            </a:r>
            <a:endParaRPr lang="en-US" dirty="0"/>
          </a:p>
          <a:p>
            <a:pPr lvl="1"/>
            <a:r>
              <a:rPr lang="ar-SA" dirty="0"/>
              <a:t>المرحلة الثانية</a:t>
            </a:r>
            <a:endParaRPr lang="en-US" dirty="0"/>
          </a:p>
          <a:p>
            <a:pPr lvl="2"/>
            <a:r>
              <a:rPr lang="ar-SA" dirty="0"/>
              <a:t>المرحلة الثالثة</a:t>
            </a:r>
            <a:endParaRPr lang="en-US" dirty="0"/>
          </a:p>
          <a:p>
            <a:pPr lvl="3"/>
            <a:r>
              <a:rPr lang="ar-SA" dirty="0"/>
              <a:t>المرحلة الرابعة</a:t>
            </a:r>
            <a:endParaRPr lang="en-US" dirty="0"/>
          </a:p>
          <a:p>
            <a:pPr lvl="4"/>
            <a:r>
              <a:rPr lang="ar-SA" dirty="0"/>
              <a:t>المرحلة الخامسة</a:t>
            </a:r>
            <a:endParaRPr lang="en-GB" dirty="0"/>
          </a:p>
        </p:txBody>
      </p:sp>
      <p:sp>
        <p:nvSpPr>
          <p:cNvPr id="1049306" name="Title 1"/>
          <p:cNvSpPr>
            <a:spLocks noGrp="1"/>
          </p:cNvSpPr>
          <p:nvPr>
            <p:ph type="title" hasCustomPrompt="1"/>
          </p:nvPr>
        </p:nvSpPr>
        <p:spPr>
          <a:xfrm>
            <a:off x="652800" y="489600"/>
            <a:ext cx="10886400" cy="644400"/>
          </a:xfrm>
          <a:prstGeom prst="rect">
            <a:avLst/>
          </a:prstGeom>
        </p:spPr>
        <p:txBody>
          <a:bodyPr>
            <a:normAutofit/>
          </a:bodyPr>
          <a:lstStyle>
            <a:lvl1pPr>
              <a:defRPr sz="3200" b="1"/>
            </a:lvl1pPr>
          </a:lstStyle>
          <a:p>
            <a:r>
              <a:rPr lang="ar-SA" dirty="0"/>
              <a:t>إضافة العنوان</a:t>
            </a:r>
            <a:endParaRPr lang="en-GB" dirty="0"/>
          </a:p>
        </p:txBody>
      </p:sp>
      <p:grpSp>
        <p:nvGrpSpPr>
          <p:cNvPr id="168" name="Group 10"/>
          <p:cNvGrpSpPr/>
          <p:nvPr/>
        </p:nvGrpSpPr>
        <p:grpSpPr>
          <a:xfrm>
            <a:off x="1531224" y="6197600"/>
            <a:ext cx="1521011" cy="698501"/>
            <a:chOff x="1148418" y="6197599"/>
            <a:chExt cx="1140758" cy="698501"/>
          </a:xfrm>
        </p:grpSpPr>
        <p:sp>
          <p:nvSpPr>
            <p:cNvPr id="1049307" name="Rectangle 15"/>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203" name="Picture 16" descr="A picture containing text, clipart, plate, dishware  Description automatically generated"/>
            <p:cNvPicPr>
              <a:picLocks noChangeAspect="1"/>
            </p:cNvPicPr>
            <p:nvPr/>
          </p:nvPicPr>
          <p:blipFill>
            <a:blip r:embed="rId2"/>
            <a:stretch>
              <a:fillRect/>
            </a:stretch>
          </p:blipFill>
          <p:spPr>
            <a:xfrm>
              <a:off x="1307126" y="6348185"/>
              <a:ext cx="823342" cy="359229"/>
            </a:xfrm>
            <a:prstGeom prst="rect">
              <a:avLst/>
            </a:prstGeom>
          </p:spPr>
        </p:pic>
      </p:grpSp>
      <p:sp>
        <p:nvSpPr>
          <p:cNvPr id="1049308" name="Date Placeholder 2"/>
          <p:cNvSpPr>
            <a:spLocks noGrp="1"/>
          </p:cNvSpPr>
          <p:nvPr>
            <p:ph type="dt" sz="half" idx="2"/>
          </p:nvPr>
        </p:nvSpPr>
        <p:spPr>
          <a:xfrm>
            <a:off x="6096000" y="6429829"/>
            <a:ext cx="1525416" cy="257902"/>
          </a:xfrm>
          <a:prstGeom prst="rect">
            <a:avLst/>
          </a:prstGeom>
        </p:spPr>
        <p:txBody>
          <a:bodyPr anchor="b"/>
          <a:lstStyle>
            <a:lvl1pPr algn="l">
              <a:defRPr sz="900">
                <a:solidFill>
                  <a:schemeClr val="tx1"/>
                </a:solidFill>
              </a:defRPr>
            </a:lvl1pPr>
          </a:lstStyle>
          <a:p>
            <a:fld id="{91FCB132-B68B-BC41-A0E2-215BC2BF264D}" type="datetime3">
              <a:rPr lang="en-US" smtClean="0"/>
              <a:t>21 May 2022</a:t>
            </a:fld>
            <a:endParaRPr lang="en-US" dirty="0"/>
          </a:p>
        </p:txBody>
      </p:sp>
      <p:sp>
        <p:nvSpPr>
          <p:cNvPr id="1049309" name="Footer Placeholder 3"/>
          <p:cNvSpPr>
            <a:spLocks noGrp="1"/>
          </p:cNvSpPr>
          <p:nvPr>
            <p:ph type="ftr" sz="quarter" idx="3"/>
          </p:nvPr>
        </p:nvSpPr>
        <p:spPr>
          <a:xfrm>
            <a:off x="7630106" y="6429830"/>
            <a:ext cx="2473525" cy="257901"/>
          </a:xfrm>
          <a:prstGeom prst="rect">
            <a:avLst/>
          </a:prstGeom>
        </p:spPr>
        <p:txBody>
          <a:bodyPr anchor="b"/>
          <a:lstStyle>
            <a:lvl1pPr algn="r">
              <a:defRPr sz="900">
                <a:solidFill>
                  <a:schemeClr val="tx1"/>
                </a:solidFill>
              </a:defRPr>
            </a:lvl1pPr>
          </a:lstStyle>
          <a:p>
            <a:r>
              <a:rPr lang="ar-EG"/>
              <a:t>إسم الإدارة</a:t>
            </a:r>
            <a:endParaRPr lang="en-US" dirty="0"/>
          </a:p>
        </p:txBody>
      </p:sp>
      <p:sp>
        <p:nvSpPr>
          <p:cNvPr id="1049310" name="Slide Number Placeholder 4"/>
          <p:cNvSpPr>
            <a:spLocks noGrp="1"/>
          </p:cNvSpPr>
          <p:nvPr>
            <p:ph type="sldNum" sz="quarter" idx="4"/>
          </p:nvPr>
        </p:nvSpPr>
        <p:spPr>
          <a:xfrm>
            <a:off x="10103632" y="6429830"/>
            <a:ext cx="568509" cy="257881"/>
          </a:xfrm>
          <a:prstGeom prst="rect">
            <a:avLst/>
          </a:prstGeom>
        </p:spPr>
        <p:txBody>
          <a:bodyPr anchor="b"/>
          <a:lstStyle>
            <a:lvl1pPr algn="l">
              <a:defRPr sz="9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عنوان + عنوان فرعي + محتوي خاص">
    <p:bg>
      <p:bgPr>
        <a:solidFill>
          <a:schemeClr val="accent2">
            <a:lumMod val="20000"/>
            <a:lumOff val="80000"/>
            <a:alpha val="30000"/>
          </a:schemeClr>
        </a:solidFill>
        <a:effectLst/>
      </p:bgPr>
    </p:bg>
    <p:spTree>
      <p:nvGrpSpPr>
        <p:cNvPr id="1" name=""/>
        <p:cNvGrpSpPr/>
        <p:nvPr/>
      </p:nvGrpSpPr>
      <p:grpSpPr>
        <a:xfrm>
          <a:off x="0" y="0"/>
          <a:ext cx="0" cy="0"/>
          <a:chOff x="0" y="0"/>
          <a:chExt cx="0" cy="0"/>
        </a:xfrm>
      </p:grpSpPr>
      <p:sp>
        <p:nvSpPr>
          <p:cNvPr id="1048722" name="Rectangle 3"/>
          <p:cNvSpPr/>
          <p:nvPr/>
        </p:nvSpPr>
        <p:spPr>
          <a:xfrm>
            <a:off x="7530808" y="1244438"/>
            <a:ext cx="4470400" cy="46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EG" sz="1800"/>
          </a:p>
        </p:txBody>
      </p:sp>
      <p:sp>
        <p:nvSpPr>
          <p:cNvPr id="1048723" name="Title 1"/>
          <p:cNvSpPr>
            <a:spLocks noGrp="1"/>
          </p:cNvSpPr>
          <p:nvPr>
            <p:ph type="title" hasCustomPrompt="1"/>
          </p:nvPr>
        </p:nvSpPr>
        <p:spPr>
          <a:xfrm>
            <a:off x="652800" y="489600"/>
            <a:ext cx="10886739" cy="643458"/>
          </a:xfrm>
          <a:prstGeom prst="rect">
            <a:avLst/>
          </a:prstGeom>
        </p:spPr>
        <p:txBody>
          <a:bodyPr/>
          <a:lstStyle>
            <a:lvl1pPr>
              <a:defRPr b="1"/>
            </a:lvl1pPr>
          </a:lstStyle>
          <a:p>
            <a:r>
              <a:rPr lang="ar-SA" dirty="0"/>
              <a:t>إضافة العنوان</a:t>
            </a:r>
            <a:endParaRPr lang="en-GB" dirty="0"/>
          </a:p>
        </p:txBody>
      </p:sp>
      <p:grpSp>
        <p:nvGrpSpPr>
          <p:cNvPr id="118" name="Group 10"/>
          <p:cNvGrpSpPr/>
          <p:nvPr/>
        </p:nvGrpSpPr>
        <p:grpSpPr>
          <a:xfrm>
            <a:off x="1531224" y="6197600"/>
            <a:ext cx="1521011" cy="698501"/>
            <a:chOff x="1148418" y="6197599"/>
            <a:chExt cx="1140758" cy="698501"/>
          </a:xfrm>
        </p:grpSpPr>
        <p:sp>
          <p:nvSpPr>
            <p:cNvPr id="1048724" name="Rectangle 11"/>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181" name="Picture 12" descr="A picture containing text, clipart, plate, dishware  Description automatically generated"/>
            <p:cNvPicPr>
              <a:picLocks noChangeAspect="1"/>
            </p:cNvPicPr>
            <p:nvPr/>
          </p:nvPicPr>
          <p:blipFill>
            <a:blip r:embed="rId2"/>
            <a:stretch>
              <a:fillRect/>
            </a:stretch>
          </p:blipFill>
          <p:spPr>
            <a:xfrm>
              <a:off x="1307126" y="6348185"/>
              <a:ext cx="823342" cy="359229"/>
            </a:xfrm>
            <a:prstGeom prst="rect">
              <a:avLst/>
            </a:prstGeom>
          </p:spPr>
        </p:pic>
      </p:grpSp>
      <p:sp>
        <p:nvSpPr>
          <p:cNvPr id="1048725" name="Date Placeholder 2"/>
          <p:cNvSpPr>
            <a:spLocks noGrp="1"/>
          </p:cNvSpPr>
          <p:nvPr>
            <p:ph type="dt" sz="half" idx="2"/>
          </p:nvPr>
        </p:nvSpPr>
        <p:spPr>
          <a:xfrm>
            <a:off x="6096000" y="6429829"/>
            <a:ext cx="1525416" cy="257902"/>
          </a:xfrm>
          <a:prstGeom prst="rect">
            <a:avLst/>
          </a:prstGeom>
        </p:spPr>
        <p:txBody>
          <a:bodyPr anchor="b"/>
          <a:lstStyle>
            <a:lvl1pPr algn="l">
              <a:defRPr sz="900">
                <a:solidFill>
                  <a:schemeClr val="tx1"/>
                </a:solidFill>
              </a:defRPr>
            </a:lvl1pPr>
          </a:lstStyle>
          <a:p>
            <a:fld id="{25E9A79D-A879-2844-BA09-E776FD8912EF}" type="datetime3">
              <a:rPr lang="en-US" smtClean="0"/>
              <a:t>21 May 2022</a:t>
            </a:fld>
            <a:endParaRPr lang="en-US" dirty="0"/>
          </a:p>
        </p:txBody>
      </p:sp>
      <p:sp>
        <p:nvSpPr>
          <p:cNvPr id="1048726" name="Slide Number Placeholder 4"/>
          <p:cNvSpPr>
            <a:spLocks noGrp="1"/>
          </p:cNvSpPr>
          <p:nvPr>
            <p:ph type="sldNum" sz="quarter" idx="4"/>
          </p:nvPr>
        </p:nvSpPr>
        <p:spPr>
          <a:xfrm>
            <a:off x="10103632" y="6429830"/>
            <a:ext cx="568509" cy="257881"/>
          </a:xfrm>
          <a:prstGeom prst="rect">
            <a:avLst/>
          </a:prstGeom>
        </p:spPr>
        <p:txBody>
          <a:bodyPr anchor="b"/>
          <a:lstStyle>
            <a:lvl1pPr algn="l">
              <a:defRPr sz="900">
                <a:solidFill>
                  <a:schemeClr val="tx1"/>
                </a:solidFill>
              </a:defRPr>
            </a:lvl1pPr>
          </a:lstStyle>
          <a:p>
            <a:fld id="{D57F1E4F-1CFF-5643-939E-217C01CDF565}" type="slidenum">
              <a:rPr lang="en-US" smtClean="0"/>
              <a:t>‹#›</a:t>
            </a:fld>
            <a:endParaRPr lang="en-US" dirty="0"/>
          </a:p>
        </p:txBody>
      </p:sp>
      <p:sp>
        <p:nvSpPr>
          <p:cNvPr id="1048727" name="Text Placeholder 2"/>
          <p:cNvSpPr>
            <a:spLocks noGrp="1"/>
          </p:cNvSpPr>
          <p:nvPr>
            <p:ph idx="1" hasCustomPrompt="1"/>
          </p:nvPr>
        </p:nvSpPr>
        <p:spPr>
          <a:xfrm>
            <a:off x="652800" y="1895302"/>
            <a:ext cx="10886739" cy="3796014"/>
          </a:xfrm>
          <a:prstGeom prst="rect">
            <a:avLst/>
          </a:prstGeom>
        </p:spPr>
        <p:txBody>
          <a:bodyPr vert="horz" lIns="91440" tIns="45720" rIns="91440" bIns="45720" rtlCol="0">
            <a:normAutofit/>
          </a:bodyPr>
          <a:lstStyle/>
          <a:p>
            <a:pPr lvl="0"/>
            <a:r>
              <a:rPr lang="ar-SA" dirty="0"/>
              <a:t>اضغط لإضافة المرحلة الأولي</a:t>
            </a:r>
            <a:endParaRPr lang="en-US" dirty="0"/>
          </a:p>
          <a:p>
            <a:pPr lvl="1"/>
            <a:r>
              <a:rPr lang="ar-SA" dirty="0"/>
              <a:t>المرحلة الثانية</a:t>
            </a:r>
            <a:endParaRPr lang="en-US" dirty="0"/>
          </a:p>
          <a:p>
            <a:pPr lvl="2"/>
            <a:r>
              <a:rPr lang="ar-SA" dirty="0"/>
              <a:t>المرحلة الثالثة</a:t>
            </a:r>
            <a:endParaRPr lang="en-US" dirty="0"/>
          </a:p>
          <a:p>
            <a:pPr lvl="3"/>
            <a:r>
              <a:rPr lang="ar-SA" dirty="0"/>
              <a:t>المرحلة الرابعة</a:t>
            </a:r>
            <a:endParaRPr lang="en-US" dirty="0"/>
          </a:p>
          <a:p>
            <a:pPr lvl="4"/>
            <a:r>
              <a:rPr lang="ar-SA" dirty="0"/>
              <a:t>المرحلة الخامسة</a:t>
            </a:r>
            <a:endParaRPr lang="en-GB" dirty="0"/>
          </a:p>
        </p:txBody>
      </p:sp>
      <p:sp>
        <p:nvSpPr>
          <p:cNvPr id="1048728" name="Text Placeholder 2"/>
          <p:cNvSpPr>
            <a:spLocks noGrp="1"/>
          </p:cNvSpPr>
          <p:nvPr>
            <p:ph type="body" sz="quarter" idx="10" hasCustomPrompt="1"/>
          </p:nvPr>
        </p:nvSpPr>
        <p:spPr>
          <a:xfrm>
            <a:off x="7648411" y="1275547"/>
            <a:ext cx="4245135" cy="427132"/>
          </a:xfrm>
        </p:spPr>
        <p:txBody>
          <a:bodyPr anchor="ctr"/>
          <a:lstStyle>
            <a:lvl1pPr marL="0" indent="0">
              <a:buNone/>
              <a:defRPr b="1">
                <a:solidFill>
                  <a:schemeClr val="bg1"/>
                </a:solidFill>
              </a:defRPr>
            </a:lvl1pPr>
          </a:lstStyle>
          <a:p>
            <a:pPr lvl="0"/>
            <a:r>
              <a:rPr lang="ar-SA" dirty="0"/>
              <a:t>إضافة العنوان الفرعي</a:t>
            </a:r>
            <a:endParaRPr lang="en-EG" dirty="0"/>
          </a:p>
        </p:txBody>
      </p:sp>
      <p:sp>
        <p:nvSpPr>
          <p:cNvPr id="1048729" name="Footer Placeholder 3"/>
          <p:cNvSpPr>
            <a:spLocks noGrp="1"/>
          </p:cNvSpPr>
          <p:nvPr>
            <p:ph type="ftr" sz="quarter" idx="3"/>
          </p:nvPr>
        </p:nvSpPr>
        <p:spPr>
          <a:xfrm>
            <a:off x="7630106" y="6429830"/>
            <a:ext cx="2473525" cy="257901"/>
          </a:xfrm>
          <a:prstGeom prst="rect">
            <a:avLst/>
          </a:prstGeom>
        </p:spPr>
        <p:txBody>
          <a:bodyPr anchor="b"/>
          <a:lstStyle>
            <a:lvl1pPr algn="r">
              <a:defRPr sz="900">
                <a:solidFill>
                  <a:schemeClr val="tx1"/>
                </a:solidFill>
              </a:defRPr>
            </a:lvl1pPr>
          </a:lstStyle>
          <a:p>
            <a:r>
              <a:rPr lang="ar-EG"/>
              <a:t>إسم الإدارة</a:t>
            </a: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عنوان + صورة">
    <p:bg>
      <p:bgPr>
        <a:solidFill>
          <a:schemeClr val="bg2"/>
        </a:solidFill>
        <a:effectLst/>
      </p:bgPr>
    </p:bg>
    <p:spTree>
      <p:nvGrpSpPr>
        <p:cNvPr id="1" name=""/>
        <p:cNvGrpSpPr/>
        <p:nvPr/>
      </p:nvGrpSpPr>
      <p:grpSpPr>
        <a:xfrm>
          <a:off x="0" y="0"/>
          <a:ext cx="0" cy="0"/>
          <a:chOff x="0" y="0"/>
          <a:chExt cx="0" cy="0"/>
        </a:xfrm>
      </p:grpSpPr>
      <p:sp>
        <p:nvSpPr>
          <p:cNvPr id="1048761" name="Title 1"/>
          <p:cNvSpPr>
            <a:spLocks noGrp="1"/>
          </p:cNvSpPr>
          <p:nvPr>
            <p:ph type="title" hasCustomPrompt="1"/>
          </p:nvPr>
        </p:nvSpPr>
        <p:spPr>
          <a:xfrm>
            <a:off x="652800" y="489600"/>
            <a:ext cx="10886400" cy="644400"/>
          </a:xfrm>
          <a:prstGeom prst="rect">
            <a:avLst/>
          </a:prstGeom>
        </p:spPr>
        <p:txBody>
          <a:bodyPr>
            <a:normAutofit/>
          </a:bodyPr>
          <a:lstStyle>
            <a:lvl1pPr>
              <a:defRPr sz="3200" b="1"/>
            </a:lvl1pPr>
          </a:lstStyle>
          <a:p>
            <a:r>
              <a:rPr lang="ar-SA" dirty="0"/>
              <a:t>إضافة العنوان</a:t>
            </a:r>
            <a:endParaRPr lang="en-GB" dirty="0"/>
          </a:p>
        </p:txBody>
      </p:sp>
      <p:grpSp>
        <p:nvGrpSpPr>
          <p:cNvPr id="130" name="Group 8"/>
          <p:cNvGrpSpPr/>
          <p:nvPr/>
        </p:nvGrpSpPr>
        <p:grpSpPr>
          <a:xfrm>
            <a:off x="1531224" y="6197600"/>
            <a:ext cx="1521011" cy="698501"/>
            <a:chOff x="1148418" y="6197599"/>
            <a:chExt cx="1140758" cy="698501"/>
          </a:xfrm>
        </p:grpSpPr>
        <p:sp>
          <p:nvSpPr>
            <p:cNvPr id="1048762" name="Rectangle 9"/>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189" name="Picture 10" descr="A picture containing text, clipart, plate, dishware  Description automatically generated"/>
            <p:cNvPicPr>
              <a:picLocks noChangeAspect="1"/>
            </p:cNvPicPr>
            <p:nvPr/>
          </p:nvPicPr>
          <p:blipFill>
            <a:blip r:embed="rId2"/>
            <a:stretch>
              <a:fillRect/>
            </a:stretch>
          </p:blipFill>
          <p:spPr>
            <a:xfrm>
              <a:off x="1307126" y="6348185"/>
              <a:ext cx="823342" cy="359229"/>
            </a:xfrm>
            <a:prstGeom prst="rect">
              <a:avLst/>
            </a:prstGeom>
          </p:spPr>
        </p:pic>
      </p:grpSp>
      <p:sp>
        <p:nvSpPr>
          <p:cNvPr id="1048763" name="Date Placeholder 2"/>
          <p:cNvSpPr>
            <a:spLocks noGrp="1"/>
          </p:cNvSpPr>
          <p:nvPr>
            <p:ph type="dt" sz="half" idx="2"/>
          </p:nvPr>
        </p:nvSpPr>
        <p:spPr>
          <a:xfrm>
            <a:off x="6096000" y="6429829"/>
            <a:ext cx="1525416" cy="257902"/>
          </a:xfrm>
          <a:prstGeom prst="rect">
            <a:avLst/>
          </a:prstGeom>
        </p:spPr>
        <p:txBody>
          <a:bodyPr anchor="b"/>
          <a:lstStyle>
            <a:lvl1pPr algn="l">
              <a:defRPr sz="900">
                <a:solidFill>
                  <a:schemeClr val="tx1"/>
                </a:solidFill>
              </a:defRPr>
            </a:lvl1pPr>
          </a:lstStyle>
          <a:p>
            <a:fld id="{BDA21575-4FBF-594A-BA76-4B55AD358642}" type="datetime3">
              <a:rPr lang="en-US" smtClean="0"/>
              <a:t>21 May 2022</a:t>
            </a:fld>
            <a:endParaRPr lang="en-US" dirty="0"/>
          </a:p>
        </p:txBody>
      </p:sp>
      <p:sp>
        <p:nvSpPr>
          <p:cNvPr id="1048764" name="Footer Placeholder 3"/>
          <p:cNvSpPr>
            <a:spLocks noGrp="1"/>
          </p:cNvSpPr>
          <p:nvPr>
            <p:ph type="ftr" sz="quarter" idx="3"/>
          </p:nvPr>
        </p:nvSpPr>
        <p:spPr>
          <a:xfrm>
            <a:off x="7630106" y="6429830"/>
            <a:ext cx="2473525" cy="257901"/>
          </a:xfrm>
          <a:prstGeom prst="rect">
            <a:avLst/>
          </a:prstGeom>
        </p:spPr>
        <p:txBody>
          <a:bodyPr anchor="b"/>
          <a:lstStyle>
            <a:lvl1pPr algn="r">
              <a:defRPr sz="900">
                <a:solidFill>
                  <a:schemeClr val="tx1"/>
                </a:solidFill>
              </a:defRPr>
            </a:lvl1pPr>
          </a:lstStyle>
          <a:p>
            <a:r>
              <a:rPr lang="ar-EG"/>
              <a:t>إسم الإدارة</a:t>
            </a:r>
            <a:endParaRPr lang="en-US" dirty="0"/>
          </a:p>
        </p:txBody>
      </p:sp>
      <p:sp>
        <p:nvSpPr>
          <p:cNvPr id="1048765" name="Slide Number Placeholder 4"/>
          <p:cNvSpPr>
            <a:spLocks noGrp="1"/>
          </p:cNvSpPr>
          <p:nvPr>
            <p:ph type="sldNum" sz="quarter" idx="4"/>
          </p:nvPr>
        </p:nvSpPr>
        <p:spPr>
          <a:xfrm>
            <a:off x="10103632" y="6429830"/>
            <a:ext cx="568509" cy="257881"/>
          </a:xfrm>
          <a:prstGeom prst="rect">
            <a:avLst/>
          </a:prstGeom>
        </p:spPr>
        <p:txBody>
          <a:bodyPr anchor="b"/>
          <a:lstStyle>
            <a:lvl1pPr algn="l">
              <a:defRPr sz="900">
                <a:solidFill>
                  <a:schemeClr val="tx1"/>
                </a:solidFill>
              </a:defRPr>
            </a:lvl1pPr>
          </a:lstStyle>
          <a:p>
            <a:fld id="{D57F1E4F-1CFF-5643-939E-217C01CDF565}" type="slidenum">
              <a:rPr lang="en-US" smtClean="0"/>
              <a:t>‹#›</a:t>
            </a:fld>
            <a:endParaRPr lang="en-US" dirty="0"/>
          </a:p>
        </p:txBody>
      </p:sp>
      <p:sp>
        <p:nvSpPr>
          <p:cNvPr id="1048766" name="Picture Placeholder 2"/>
          <p:cNvSpPr>
            <a:spLocks noGrp="1"/>
          </p:cNvSpPr>
          <p:nvPr>
            <p:ph type="pic" sz="quarter" idx="10" hasCustomPrompt="1"/>
          </p:nvPr>
        </p:nvSpPr>
        <p:spPr>
          <a:xfrm>
            <a:off x="652800" y="1260000"/>
            <a:ext cx="10886400" cy="4431600"/>
          </a:xfrm>
        </p:spPr>
        <p:txBody>
          <a:bodyPr/>
          <a:lstStyle/>
          <a:p>
            <a:r>
              <a:rPr lang="ar-SA" dirty="0"/>
              <a:t>اضغط لإضافة صورة</a:t>
            </a:r>
            <a:endParaRPr lang="en-EG"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ype Rules (Don'ts)">
    <p:bg>
      <p:bgPr>
        <a:solidFill>
          <a:schemeClr val="bg2"/>
        </a:solidFill>
        <a:effectLst/>
      </p:bgPr>
    </p:bg>
    <p:spTree>
      <p:nvGrpSpPr>
        <p:cNvPr id="1" name=""/>
        <p:cNvGrpSpPr/>
        <p:nvPr/>
      </p:nvGrpSpPr>
      <p:grpSpPr>
        <a:xfrm>
          <a:off x="0" y="0"/>
          <a:ext cx="0" cy="0"/>
          <a:chOff x="0" y="0"/>
          <a:chExt cx="0" cy="0"/>
        </a:xfrm>
      </p:grpSpPr>
      <p:sp>
        <p:nvSpPr>
          <p:cNvPr id="1049690" name="TextBox 1"/>
          <p:cNvSpPr txBox="1"/>
          <p:nvPr/>
        </p:nvSpPr>
        <p:spPr>
          <a:xfrm>
            <a:off x="1356955" y="1782395"/>
            <a:ext cx="5920409" cy="2632003"/>
          </a:xfrm>
          <a:prstGeom prst="rect">
            <a:avLst/>
          </a:prstGeom>
          <a:noFill/>
        </p:spPr>
        <p:txBody>
          <a:bodyPr wrap="square" rtlCol="0">
            <a:spAutoFit/>
          </a:bodyPr>
          <a:lstStyle/>
          <a:p>
            <a:pPr marL="222250" indent="-222250">
              <a:lnSpc>
                <a:spcPct val="150000"/>
              </a:lnSpc>
              <a:buClr>
                <a:schemeClr val="accent2"/>
              </a:buClr>
              <a:buFont typeface="Wingdings" pitchFamily="2" charset="2"/>
              <a:buChar char="§"/>
            </a:pPr>
            <a:r>
              <a:rPr lang="en-US" sz="1600" kern="1200" dirty="0">
                <a:solidFill>
                  <a:srgbClr val="424242"/>
                </a:solidFill>
                <a:effectLst/>
                <a:latin typeface="+mn-lt"/>
                <a:ea typeface="+mn-ea"/>
                <a:cs typeface="+mn-cs"/>
              </a:rPr>
              <a:t>Don’t use all caps for heading and titles.</a:t>
            </a:r>
          </a:p>
          <a:p>
            <a:pPr marL="222250" indent="-222250">
              <a:lnSpc>
                <a:spcPct val="150000"/>
              </a:lnSpc>
              <a:buClr>
                <a:schemeClr val="accent2"/>
              </a:buClr>
              <a:buFont typeface="Wingdings" pitchFamily="2" charset="2"/>
              <a:buChar char="§"/>
            </a:pPr>
            <a:r>
              <a:rPr lang="en-US" sz="1600" kern="1200" dirty="0">
                <a:solidFill>
                  <a:srgbClr val="424242"/>
                </a:solidFill>
                <a:effectLst/>
                <a:latin typeface="+mn-lt"/>
                <a:ea typeface="+mn-ea"/>
                <a:cs typeface="+mn-cs"/>
              </a:rPr>
              <a:t>Don’t use 3D effects or shadows on text.</a:t>
            </a:r>
          </a:p>
          <a:p>
            <a:pPr marL="222250" indent="-222250">
              <a:lnSpc>
                <a:spcPct val="150000"/>
              </a:lnSpc>
              <a:buClr>
                <a:schemeClr val="accent2"/>
              </a:buClr>
              <a:buFont typeface="Wingdings" pitchFamily="2" charset="2"/>
              <a:buChar char="§"/>
            </a:pPr>
            <a:r>
              <a:rPr lang="en-US" sz="1600" kern="1200" dirty="0">
                <a:solidFill>
                  <a:srgbClr val="424242"/>
                </a:solidFill>
                <a:effectLst/>
                <a:latin typeface="+mn-lt"/>
                <a:ea typeface="+mn-ea"/>
                <a:cs typeface="+mn-cs"/>
              </a:rPr>
              <a:t>Don’t put two spaces between sentences.</a:t>
            </a:r>
          </a:p>
          <a:p>
            <a:pPr marL="222250" indent="-222250">
              <a:lnSpc>
                <a:spcPct val="150000"/>
              </a:lnSpc>
              <a:buClr>
                <a:schemeClr val="accent2"/>
              </a:buClr>
              <a:buFont typeface="Wingdings" pitchFamily="2" charset="2"/>
              <a:buChar char="§"/>
            </a:pPr>
            <a:r>
              <a:rPr lang="en-US" sz="1600" kern="1200" dirty="0">
                <a:solidFill>
                  <a:srgbClr val="424242"/>
                </a:solidFill>
                <a:effectLst/>
                <a:latin typeface="+mn-lt"/>
                <a:ea typeface="+mn-ea"/>
                <a:cs typeface="+mn-cs"/>
              </a:rPr>
              <a:t>Don’t use underline unless it indicates a hyperlink.</a:t>
            </a:r>
          </a:p>
          <a:p>
            <a:pPr marL="222250" indent="-222250">
              <a:lnSpc>
                <a:spcPct val="150000"/>
              </a:lnSpc>
              <a:buClr>
                <a:schemeClr val="accent2"/>
              </a:buClr>
              <a:buFont typeface="Wingdings" pitchFamily="2" charset="2"/>
              <a:buChar char="§"/>
            </a:pPr>
            <a:r>
              <a:rPr lang="en-US" sz="1600" kern="1200" dirty="0">
                <a:solidFill>
                  <a:srgbClr val="424242"/>
                </a:solidFill>
                <a:effectLst/>
                <a:latin typeface="+mn-lt"/>
                <a:ea typeface="+mn-ea"/>
                <a:cs typeface="+mn-cs"/>
              </a:rPr>
              <a:t>Don’t use an exclamation point in formal business writing.</a:t>
            </a:r>
          </a:p>
          <a:p>
            <a:pPr marL="222250" indent="-222250">
              <a:lnSpc>
                <a:spcPct val="150000"/>
              </a:lnSpc>
              <a:buClr>
                <a:schemeClr val="accent2"/>
              </a:buClr>
              <a:buFont typeface="Wingdings" pitchFamily="2" charset="2"/>
              <a:buChar char="§"/>
            </a:pPr>
            <a:r>
              <a:rPr lang="en-US" sz="1600" kern="1200" dirty="0">
                <a:solidFill>
                  <a:srgbClr val="424242"/>
                </a:solidFill>
                <a:effectLst/>
                <a:latin typeface="+mn-lt"/>
                <a:ea typeface="+mn-ea"/>
                <a:cs typeface="+mn-cs"/>
              </a:rPr>
              <a:t>Don’t use text sideways. </a:t>
            </a:r>
          </a:p>
          <a:p>
            <a:pPr marL="222250" indent="-222250">
              <a:lnSpc>
                <a:spcPct val="150000"/>
              </a:lnSpc>
              <a:buClr>
                <a:schemeClr val="accent2"/>
              </a:buClr>
              <a:buFont typeface="Wingdings" pitchFamily="2" charset="2"/>
              <a:buChar char="§"/>
            </a:pPr>
            <a:r>
              <a:rPr lang="en-US" sz="1600" kern="1200" dirty="0">
                <a:solidFill>
                  <a:srgbClr val="424242"/>
                </a:solidFill>
                <a:effectLst/>
                <a:latin typeface="+mn-lt"/>
                <a:ea typeface="+mn-ea"/>
                <a:cs typeface="+mn-cs"/>
              </a:rPr>
              <a:t>Don’t overdo text spacing. </a:t>
            </a:r>
          </a:p>
        </p:txBody>
      </p:sp>
      <p:grpSp>
        <p:nvGrpSpPr>
          <p:cNvPr id="187" name="Group 23"/>
          <p:cNvGrpSpPr>
            <a:grpSpLocks noChangeAspect="1"/>
          </p:cNvGrpSpPr>
          <p:nvPr/>
        </p:nvGrpSpPr>
        <p:grpSpPr>
          <a:xfrm>
            <a:off x="1356955" y="6085840"/>
            <a:ext cx="1362683" cy="789988"/>
            <a:chOff x="1354621" y="5695778"/>
            <a:chExt cx="2060932" cy="1194785"/>
          </a:xfrm>
        </p:grpSpPr>
        <p:sp>
          <p:nvSpPr>
            <p:cNvPr id="1049691" name="Rectangle 24"/>
            <p:cNvSpPr/>
            <p:nvPr/>
          </p:nvSpPr>
          <p:spPr>
            <a:xfrm>
              <a:off x="1354621" y="5695778"/>
              <a:ext cx="2060932" cy="119478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a:p>
          </p:txBody>
        </p:sp>
        <p:pic>
          <p:nvPicPr>
            <p:cNvPr id="2097212" name="Picture 25" descr="A picture containing text, clipart, plate, dishware  Description automatically generated"/>
            <p:cNvPicPr>
              <a:picLocks noChangeAspect="1"/>
            </p:cNvPicPr>
            <p:nvPr/>
          </p:nvPicPr>
          <p:blipFill>
            <a:blip r:embed="rId2"/>
            <a:stretch>
              <a:fillRect/>
            </a:stretch>
          </p:blipFill>
          <p:spPr>
            <a:xfrm>
              <a:off x="1636355" y="5966496"/>
              <a:ext cx="1497462" cy="653350"/>
            </a:xfrm>
            <a:prstGeom prst="rect">
              <a:avLst/>
            </a:prstGeom>
          </p:spPr>
        </p:pic>
      </p:grpSp>
      <p:sp>
        <p:nvSpPr>
          <p:cNvPr id="1049692" name="TextBox 30"/>
          <p:cNvSpPr txBox="1"/>
          <p:nvPr/>
        </p:nvSpPr>
        <p:spPr>
          <a:xfrm>
            <a:off x="1270456" y="795370"/>
            <a:ext cx="9564590" cy="646331"/>
          </a:xfrm>
          <a:prstGeom prst="rect">
            <a:avLst/>
          </a:prstGeom>
          <a:noFill/>
        </p:spPr>
        <p:txBody>
          <a:bodyPr wrap="square" rtlCol="0">
            <a:spAutoFit/>
          </a:bodyPr>
          <a:lstStyle/>
          <a:p>
            <a:pPr marL="0" algn="l" defTabSz="914400" rtl="0" eaLnBrk="1" latinLnBrk="0" hangingPunct="1">
              <a:lnSpc>
                <a:spcPct val="90000"/>
              </a:lnSpc>
              <a:spcBef>
                <a:spcPct val="0"/>
              </a:spcBef>
              <a:buNone/>
            </a:pPr>
            <a:r>
              <a:rPr lang="en-US" sz="4000" b="1" kern="1200" dirty="0">
                <a:solidFill>
                  <a:srgbClr val="424242"/>
                </a:solidFill>
                <a:latin typeface="+mj-lt"/>
                <a:ea typeface="+mj-ea"/>
                <a:cs typeface="+mj-cs"/>
              </a:rPr>
              <a:t>Type Rules </a:t>
            </a:r>
            <a:r>
              <a:rPr lang="en-US" sz="4000" b="1" kern="1200" dirty="0">
                <a:solidFill>
                  <a:srgbClr val="C00000"/>
                </a:solidFill>
                <a:latin typeface="+mj-lt"/>
                <a:ea typeface="+mj-ea"/>
                <a:cs typeface="+mj-cs"/>
              </a:rPr>
              <a:t>(Don’ts)</a:t>
            </a:r>
            <a:endParaRPr lang="en-EG" sz="4000" b="1" kern="1200" dirty="0">
              <a:solidFill>
                <a:srgbClr val="C00000"/>
              </a:solidFill>
              <a:latin typeface="+mj-lt"/>
              <a:ea typeface="+mj-ea"/>
              <a:cs typeface="+mj-cs"/>
            </a:endParaRPr>
          </a:p>
        </p:txBody>
      </p:sp>
      <p:sp>
        <p:nvSpPr>
          <p:cNvPr id="1049693" name="Date Placeholder 2"/>
          <p:cNvSpPr>
            <a:spLocks noGrp="1"/>
          </p:cNvSpPr>
          <p:nvPr>
            <p:ph type="dt" sz="half" idx="10"/>
          </p:nvPr>
        </p:nvSpPr>
        <p:spPr>
          <a:xfrm>
            <a:off x="6783405" y="6429829"/>
            <a:ext cx="1359107" cy="257902"/>
          </a:xfrm>
          <a:prstGeom prst="rect">
            <a:avLst/>
          </a:prstGeom>
        </p:spPr>
        <p:txBody>
          <a:bodyPr anchor="b"/>
          <a:lstStyle>
            <a:lvl1pPr algn="l">
              <a:defRPr sz="1200">
                <a:solidFill>
                  <a:schemeClr val="tx1"/>
                </a:solidFill>
              </a:defRPr>
            </a:lvl1pPr>
          </a:lstStyle>
          <a:p>
            <a:fld id="{97BFAC92-CE48-A341-9B44-3393FF544025}" type="datetime3">
              <a:rPr lang="en-US" smtClean="0"/>
              <a:t>21 May 2022</a:t>
            </a:fld>
            <a:endParaRPr lang="en-US" dirty="0"/>
          </a:p>
        </p:txBody>
      </p:sp>
      <p:sp>
        <p:nvSpPr>
          <p:cNvPr id="1049694" name="Footer Placeholder 3"/>
          <p:cNvSpPr>
            <a:spLocks noGrp="1"/>
          </p:cNvSpPr>
          <p:nvPr>
            <p:ph type="ftr" sz="quarter" idx="11"/>
          </p:nvPr>
        </p:nvSpPr>
        <p:spPr>
          <a:xfrm>
            <a:off x="8142513" y="6429828"/>
            <a:ext cx="2098765" cy="257901"/>
          </a:xfrm>
          <a:prstGeom prst="rect">
            <a:avLst/>
          </a:prstGeom>
        </p:spPr>
        <p:txBody>
          <a:bodyPr anchor="b"/>
          <a:lstStyle>
            <a:lvl1pPr algn="r">
              <a:defRPr sz="1200">
                <a:solidFill>
                  <a:schemeClr val="tx1"/>
                </a:solidFill>
              </a:defRPr>
            </a:lvl1pPr>
          </a:lstStyle>
          <a:p>
            <a:r>
              <a:rPr lang="en-US"/>
              <a:t>Department Name</a:t>
            </a:r>
            <a:endParaRPr lang="en-US" dirty="0"/>
          </a:p>
        </p:txBody>
      </p:sp>
      <p:sp>
        <p:nvSpPr>
          <p:cNvPr id="1049695" name="Slide Number Placeholder 4"/>
          <p:cNvSpPr>
            <a:spLocks noGrp="1"/>
          </p:cNvSpPr>
          <p:nvPr>
            <p:ph type="sldNum" sz="quarter" idx="12"/>
          </p:nvPr>
        </p:nvSpPr>
        <p:spPr>
          <a:xfrm>
            <a:off x="10241279" y="6429834"/>
            <a:ext cx="568509" cy="257881"/>
          </a:xfrm>
          <a:prstGeom prst="rect">
            <a:avLst/>
          </a:prstGeom>
        </p:spPr>
        <p:txBody>
          <a:bodyPr anchor="b"/>
          <a:lstStyle>
            <a:lvl1pPr algn="l">
              <a:defRPr sz="12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عنوان + ٣ محتويات">
    <p:spTree>
      <p:nvGrpSpPr>
        <p:cNvPr id="1" name=""/>
        <p:cNvGrpSpPr/>
        <p:nvPr/>
      </p:nvGrpSpPr>
      <p:grpSpPr>
        <a:xfrm>
          <a:off x="0" y="0"/>
          <a:ext cx="0" cy="0"/>
          <a:chOff x="0" y="0"/>
          <a:chExt cx="0" cy="0"/>
        </a:xfrm>
      </p:grpSpPr>
      <p:sp>
        <p:nvSpPr>
          <p:cNvPr id="1049269" name="Content Placeholder 2"/>
          <p:cNvSpPr>
            <a:spLocks noGrp="1"/>
          </p:cNvSpPr>
          <p:nvPr>
            <p:ph sz="half" idx="1" hasCustomPrompt="1"/>
          </p:nvPr>
        </p:nvSpPr>
        <p:spPr>
          <a:xfrm>
            <a:off x="642645" y="1310069"/>
            <a:ext cx="7358956" cy="1224000"/>
          </a:xfrm>
        </p:spPr>
        <p:txBody>
          <a:bodyPr anchor="b">
            <a:normAutofit/>
          </a:bodyPr>
          <a:lstStyle>
            <a:lvl1pPr>
              <a:defRPr sz="1350"/>
            </a:lvl1pPr>
            <a:lvl4pPr marL="1028700" indent="0">
              <a:buNone/>
            </a:lvl4pPr>
          </a:lstStyle>
          <a:p>
            <a:pPr lvl="0"/>
            <a:r>
              <a:rPr lang="ar-SA" dirty="0"/>
              <a:t>إضافة النقطة ١</a:t>
            </a:r>
            <a:endParaRPr lang="en-US" dirty="0"/>
          </a:p>
          <a:p>
            <a:pPr lvl="0"/>
            <a:r>
              <a:rPr lang="ar-SA" dirty="0"/>
              <a:t>إضافة النقطة ٢</a:t>
            </a:r>
            <a:endParaRPr lang="en-US" dirty="0"/>
          </a:p>
          <a:p>
            <a:pPr lvl="0"/>
            <a:r>
              <a:rPr lang="ar-SA" dirty="0"/>
              <a:t>إضافة النقطة ٣</a:t>
            </a:r>
            <a:endParaRPr lang="en-US" dirty="0"/>
          </a:p>
        </p:txBody>
      </p:sp>
      <p:sp>
        <p:nvSpPr>
          <p:cNvPr id="1049270" name="Content Placeholder 2"/>
          <p:cNvSpPr>
            <a:spLocks noGrp="1"/>
          </p:cNvSpPr>
          <p:nvPr>
            <p:ph sz="half" idx="14" hasCustomPrompt="1"/>
          </p:nvPr>
        </p:nvSpPr>
        <p:spPr>
          <a:xfrm>
            <a:off x="642645" y="4036597"/>
            <a:ext cx="7358956" cy="1224000"/>
          </a:xfrm>
        </p:spPr>
        <p:txBody>
          <a:bodyPr anchor="b">
            <a:normAutofit/>
          </a:bodyPr>
          <a:lstStyle>
            <a:lvl1pPr>
              <a:defRPr sz="1350"/>
            </a:lvl1pPr>
            <a:lvl4pPr marL="1028700" indent="0">
              <a:buNone/>
            </a:lvl4pPr>
          </a:lstStyle>
          <a:p>
            <a:pPr lvl="0"/>
            <a:r>
              <a:rPr lang="ar-SA" dirty="0"/>
              <a:t>إضافة النقطة ١</a:t>
            </a:r>
            <a:endParaRPr lang="en-US" dirty="0"/>
          </a:p>
          <a:p>
            <a:pPr lvl="0"/>
            <a:r>
              <a:rPr lang="ar-SA" dirty="0"/>
              <a:t>إضافة النقطة ٢</a:t>
            </a:r>
            <a:endParaRPr lang="en-US" dirty="0"/>
          </a:p>
          <a:p>
            <a:pPr lvl="0"/>
            <a:r>
              <a:rPr lang="ar-SA" dirty="0"/>
              <a:t>إضافة النقطة ٣</a:t>
            </a:r>
            <a:endParaRPr lang="en-US" dirty="0"/>
          </a:p>
        </p:txBody>
      </p:sp>
      <p:cxnSp>
        <p:nvCxnSpPr>
          <p:cNvPr id="3145733" name="Straight Connector 6"/>
          <p:cNvCxnSpPr>
            <a:cxnSpLocks/>
          </p:cNvCxnSpPr>
          <p:nvPr/>
        </p:nvCxnSpPr>
        <p:spPr>
          <a:xfrm flipH="1">
            <a:off x="8045357" y="2506276"/>
            <a:ext cx="3960000" cy="0"/>
          </a:xfrm>
          <a:prstGeom prst="line">
            <a:avLst/>
          </a:prstGeom>
        </p:spPr>
        <p:style>
          <a:lnRef idx="2">
            <a:schemeClr val="dk1"/>
          </a:lnRef>
          <a:fillRef idx="0">
            <a:schemeClr val="dk1"/>
          </a:fillRef>
          <a:effectRef idx="1">
            <a:schemeClr val="dk1"/>
          </a:effectRef>
          <a:fontRef idx="minor">
            <a:schemeClr val="tx1"/>
          </a:fontRef>
        </p:style>
      </p:cxnSp>
      <p:sp>
        <p:nvSpPr>
          <p:cNvPr id="1049271" name="Subtitle 2"/>
          <p:cNvSpPr>
            <a:spLocks noGrp="1"/>
          </p:cNvSpPr>
          <p:nvPr>
            <p:ph type="subTitle" idx="15" hasCustomPrompt="1"/>
          </p:nvPr>
        </p:nvSpPr>
        <p:spPr>
          <a:xfrm>
            <a:off x="8045356" y="2147894"/>
            <a:ext cx="3504000" cy="385200"/>
          </a:xfrm>
        </p:spPr>
        <p:txBody>
          <a:bodyPr anchor="b">
            <a:normAutofit/>
          </a:bodyPr>
          <a:lstStyle>
            <a:lvl1pPr marL="0" indent="0" algn="l">
              <a:buNone/>
              <a:defRPr sz="1500" b="1">
                <a:solidFill>
                  <a:srgbClr val="42424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ar-SA" dirty="0"/>
              <a:t>إضافة محتوي ١</a:t>
            </a:r>
            <a:endParaRPr lang="en-GB" dirty="0"/>
          </a:p>
        </p:txBody>
      </p:sp>
      <p:cxnSp>
        <p:nvCxnSpPr>
          <p:cNvPr id="3145734" name="Straight Connector 19"/>
          <p:cNvCxnSpPr>
            <a:cxnSpLocks/>
          </p:cNvCxnSpPr>
          <p:nvPr/>
        </p:nvCxnSpPr>
        <p:spPr>
          <a:xfrm flipH="1">
            <a:off x="8045357" y="3857927"/>
            <a:ext cx="3960000" cy="0"/>
          </a:xfrm>
          <a:prstGeom prst="line">
            <a:avLst/>
          </a:prstGeom>
        </p:spPr>
        <p:style>
          <a:lnRef idx="2">
            <a:schemeClr val="dk1"/>
          </a:lnRef>
          <a:fillRef idx="0">
            <a:schemeClr val="dk1"/>
          </a:fillRef>
          <a:effectRef idx="1">
            <a:schemeClr val="dk1"/>
          </a:effectRef>
          <a:fontRef idx="minor">
            <a:schemeClr val="tx1"/>
          </a:fontRef>
        </p:style>
      </p:cxnSp>
      <p:cxnSp>
        <p:nvCxnSpPr>
          <p:cNvPr id="3145735" name="Straight Connector 21"/>
          <p:cNvCxnSpPr>
            <a:cxnSpLocks/>
          </p:cNvCxnSpPr>
          <p:nvPr/>
        </p:nvCxnSpPr>
        <p:spPr>
          <a:xfrm flipH="1">
            <a:off x="8045357" y="5209565"/>
            <a:ext cx="3960000" cy="6"/>
          </a:xfrm>
          <a:prstGeom prst="line">
            <a:avLst/>
          </a:prstGeom>
        </p:spPr>
        <p:style>
          <a:lnRef idx="2">
            <a:schemeClr val="dk1"/>
          </a:lnRef>
          <a:fillRef idx="0">
            <a:schemeClr val="dk1"/>
          </a:fillRef>
          <a:effectRef idx="1">
            <a:schemeClr val="dk1"/>
          </a:effectRef>
          <a:fontRef idx="minor">
            <a:schemeClr val="tx1"/>
          </a:fontRef>
        </p:style>
      </p:cxnSp>
      <p:sp>
        <p:nvSpPr>
          <p:cNvPr id="1049272" name="Content Placeholder 2"/>
          <p:cNvSpPr>
            <a:spLocks noGrp="1"/>
          </p:cNvSpPr>
          <p:nvPr>
            <p:ph sz="half" idx="18" hasCustomPrompt="1"/>
          </p:nvPr>
        </p:nvSpPr>
        <p:spPr>
          <a:xfrm>
            <a:off x="642645" y="2668932"/>
            <a:ext cx="7358956" cy="1224000"/>
          </a:xfrm>
        </p:spPr>
        <p:txBody>
          <a:bodyPr anchor="b">
            <a:normAutofit/>
          </a:bodyPr>
          <a:lstStyle>
            <a:lvl1pPr>
              <a:defRPr sz="1350"/>
            </a:lvl1pPr>
            <a:lvl4pPr marL="1028700" indent="0">
              <a:buNone/>
            </a:lvl4pPr>
          </a:lstStyle>
          <a:p>
            <a:pPr lvl="0"/>
            <a:r>
              <a:rPr lang="ar-SA" dirty="0"/>
              <a:t>إضافة النقطة ١</a:t>
            </a:r>
            <a:endParaRPr lang="en-US" dirty="0"/>
          </a:p>
          <a:p>
            <a:pPr lvl="0"/>
            <a:r>
              <a:rPr lang="ar-SA" dirty="0"/>
              <a:t>إضافة النقطة ٢</a:t>
            </a:r>
            <a:endParaRPr lang="en-US" dirty="0"/>
          </a:p>
          <a:p>
            <a:pPr lvl="0"/>
            <a:r>
              <a:rPr lang="ar-SA" dirty="0"/>
              <a:t>إضافة النقطة ٣</a:t>
            </a:r>
            <a:endParaRPr lang="en-US" dirty="0"/>
          </a:p>
        </p:txBody>
      </p:sp>
      <p:sp>
        <p:nvSpPr>
          <p:cNvPr id="1049273" name="Content Placeholder 36"/>
          <p:cNvSpPr>
            <a:spLocks noGrp="1"/>
          </p:cNvSpPr>
          <p:nvPr>
            <p:ph sz="quarter" idx="19" hasCustomPrompt="1"/>
          </p:nvPr>
        </p:nvSpPr>
        <p:spPr>
          <a:xfrm>
            <a:off x="8045356" y="3505571"/>
            <a:ext cx="3504000" cy="385200"/>
          </a:xfrm>
        </p:spPr>
        <p:txBody>
          <a:bodyPr anchor="b">
            <a:noAutofit/>
          </a:bodyPr>
          <a:lstStyle>
            <a:lvl1pPr marL="0" indent="0" algn="l">
              <a:buNone/>
              <a:defRPr sz="1500" b="1"/>
            </a:lvl1pPr>
          </a:lstStyle>
          <a:p>
            <a:r>
              <a:rPr lang="ar-SA" dirty="0"/>
              <a:t>إضافة محتوي ٢</a:t>
            </a:r>
            <a:endParaRPr lang="en-GB" dirty="0"/>
          </a:p>
        </p:txBody>
      </p:sp>
      <p:sp>
        <p:nvSpPr>
          <p:cNvPr id="1049274" name="Content Placeholder 36"/>
          <p:cNvSpPr>
            <a:spLocks noGrp="1"/>
          </p:cNvSpPr>
          <p:nvPr>
            <p:ph sz="quarter" idx="20" hasCustomPrompt="1"/>
          </p:nvPr>
        </p:nvSpPr>
        <p:spPr>
          <a:xfrm>
            <a:off x="8045356" y="4870039"/>
            <a:ext cx="3504000" cy="385200"/>
          </a:xfrm>
        </p:spPr>
        <p:txBody>
          <a:bodyPr anchor="b">
            <a:noAutofit/>
          </a:bodyPr>
          <a:lstStyle>
            <a:lvl1pPr marL="0" indent="0" algn="l">
              <a:buNone/>
              <a:defRPr sz="1500" b="1"/>
            </a:lvl1pPr>
          </a:lstStyle>
          <a:p>
            <a:r>
              <a:rPr lang="ar-SA" dirty="0"/>
              <a:t>إضافة محتوي ٣</a:t>
            </a:r>
            <a:endParaRPr lang="en-GB" dirty="0"/>
          </a:p>
        </p:txBody>
      </p:sp>
      <p:sp>
        <p:nvSpPr>
          <p:cNvPr id="1049275" name="Title 1"/>
          <p:cNvSpPr>
            <a:spLocks noGrp="1"/>
          </p:cNvSpPr>
          <p:nvPr>
            <p:ph type="title" hasCustomPrompt="1"/>
          </p:nvPr>
        </p:nvSpPr>
        <p:spPr>
          <a:xfrm>
            <a:off x="652800" y="489600"/>
            <a:ext cx="10886400" cy="644400"/>
          </a:xfrm>
          <a:prstGeom prst="rect">
            <a:avLst/>
          </a:prstGeom>
        </p:spPr>
        <p:txBody>
          <a:bodyPr>
            <a:normAutofit/>
          </a:bodyPr>
          <a:lstStyle>
            <a:lvl1pPr>
              <a:defRPr sz="3200" b="1"/>
            </a:lvl1pPr>
          </a:lstStyle>
          <a:p>
            <a:r>
              <a:rPr lang="ar-SA" dirty="0"/>
              <a:t>إضافة العنوان</a:t>
            </a:r>
            <a:endParaRPr lang="en-GB" dirty="0"/>
          </a:p>
        </p:txBody>
      </p:sp>
      <p:grpSp>
        <p:nvGrpSpPr>
          <p:cNvPr id="160" name="Group 17"/>
          <p:cNvGrpSpPr/>
          <p:nvPr/>
        </p:nvGrpSpPr>
        <p:grpSpPr>
          <a:xfrm>
            <a:off x="1531224" y="6197600"/>
            <a:ext cx="1521011" cy="698501"/>
            <a:chOff x="1148418" y="6197599"/>
            <a:chExt cx="1140758" cy="698501"/>
          </a:xfrm>
        </p:grpSpPr>
        <p:sp>
          <p:nvSpPr>
            <p:cNvPr id="1049276" name="Rectangle 20"/>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199" name="Picture 22" descr="A picture containing text, clipart, plate, dishware  Description automatically generated"/>
            <p:cNvPicPr>
              <a:picLocks noChangeAspect="1"/>
            </p:cNvPicPr>
            <p:nvPr/>
          </p:nvPicPr>
          <p:blipFill>
            <a:blip r:embed="rId2"/>
            <a:stretch>
              <a:fillRect/>
            </a:stretch>
          </p:blipFill>
          <p:spPr>
            <a:xfrm>
              <a:off x="1307126" y="6348185"/>
              <a:ext cx="823342" cy="359229"/>
            </a:xfrm>
            <a:prstGeom prst="rect">
              <a:avLst/>
            </a:prstGeom>
          </p:spPr>
        </p:pic>
      </p:grpSp>
      <p:sp>
        <p:nvSpPr>
          <p:cNvPr id="1049277" name="Date Placeholder 2"/>
          <p:cNvSpPr>
            <a:spLocks noGrp="1"/>
          </p:cNvSpPr>
          <p:nvPr>
            <p:ph type="dt" sz="half" idx="2"/>
          </p:nvPr>
        </p:nvSpPr>
        <p:spPr>
          <a:xfrm>
            <a:off x="6096000" y="6429829"/>
            <a:ext cx="1525416" cy="257902"/>
          </a:xfrm>
          <a:prstGeom prst="rect">
            <a:avLst/>
          </a:prstGeom>
        </p:spPr>
        <p:txBody>
          <a:bodyPr anchor="b"/>
          <a:lstStyle>
            <a:lvl1pPr algn="l">
              <a:defRPr sz="900">
                <a:solidFill>
                  <a:schemeClr val="tx1"/>
                </a:solidFill>
              </a:defRPr>
            </a:lvl1pPr>
          </a:lstStyle>
          <a:p>
            <a:fld id="{1D6FA749-023E-974F-96A3-C85036E8F4B9}" type="datetime3">
              <a:rPr lang="en-US" smtClean="0"/>
              <a:t>21 May 2022</a:t>
            </a:fld>
            <a:endParaRPr lang="en-US" dirty="0"/>
          </a:p>
        </p:txBody>
      </p:sp>
      <p:sp>
        <p:nvSpPr>
          <p:cNvPr id="1049278" name="Footer Placeholder 3"/>
          <p:cNvSpPr>
            <a:spLocks noGrp="1"/>
          </p:cNvSpPr>
          <p:nvPr>
            <p:ph type="ftr" sz="quarter" idx="3"/>
          </p:nvPr>
        </p:nvSpPr>
        <p:spPr>
          <a:xfrm>
            <a:off x="7630106" y="6429830"/>
            <a:ext cx="2473525" cy="257901"/>
          </a:xfrm>
          <a:prstGeom prst="rect">
            <a:avLst/>
          </a:prstGeom>
        </p:spPr>
        <p:txBody>
          <a:bodyPr anchor="b"/>
          <a:lstStyle>
            <a:lvl1pPr algn="r">
              <a:defRPr sz="900">
                <a:solidFill>
                  <a:schemeClr val="tx1"/>
                </a:solidFill>
              </a:defRPr>
            </a:lvl1pPr>
          </a:lstStyle>
          <a:p>
            <a:r>
              <a:rPr lang="ar-EG"/>
              <a:t>إسم الإدارة</a:t>
            </a:r>
            <a:endParaRPr lang="en-US" dirty="0"/>
          </a:p>
        </p:txBody>
      </p:sp>
      <p:sp>
        <p:nvSpPr>
          <p:cNvPr id="1049279" name="Slide Number Placeholder 4"/>
          <p:cNvSpPr>
            <a:spLocks noGrp="1"/>
          </p:cNvSpPr>
          <p:nvPr>
            <p:ph type="sldNum" sz="quarter" idx="4"/>
          </p:nvPr>
        </p:nvSpPr>
        <p:spPr>
          <a:xfrm>
            <a:off x="10103632" y="6429830"/>
            <a:ext cx="568509" cy="257881"/>
          </a:xfrm>
          <a:prstGeom prst="rect">
            <a:avLst/>
          </a:prstGeom>
        </p:spPr>
        <p:txBody>
          <a:bodyPr anchor="b"/>
          <a:lstStyle>
            <a:lvl1pPr algn="l">
              <a:defRPr sz="9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عنوان + ٣ محتويات (٢)">
    <p:spTree>
      <p:nvGrpSpPr>
        <p:cNvPr id="1" name=""/>
        <p:cNvGrpSpPr/>
        <p:nvPr/>
      </p:nvGrpSpPr>
      <p:grpSpPr>
        <a:xfrm>
          <a:off x="0" y="0"/>
          <a:ext cx="0" cy="0"/>
          <a:chOff x="0" y="0"/>
          <a:chExt cx="0" cy="0"/>
        </a:xfrm>
      </p:grpSpPr>
      <p:sp>
        <p:nvSpPr>
          <p:cNvPr id="1049280" name="Content Placeholder 2"/>
          <p:cNvSpPr>
            <a:spLocks noGrp="1"/>
          </p:cNvSpPr>
          <p:nvPr>
            <p:ph sz="half" idx="1" hasCustomPrompt="1"/>
          </p:nvPr>
        </p:nvSpPr>
        <p:spPr>
          <a:xfrm>
            <a:off x="782400" y="1712720"/>
            <a:ext cx="7219200" cy="1224000"/>
          </a:xfrm>
        </p:spPr>
        <p:txBody>
          <a:bodyPr anchor="ctr">
            <a:normAutofit/>
          </a:bodyPr>
          <a:lstStyle>
            <a:lvl1pPr>
              <a:lnSpc>
                <a:spcPct val="100000"/>
              </a:lnSpc>
              <a:defRPr sz="1350"/>
            </a:lvl1pPr>
            <a:lvl4pPr marL="1028700" indent="0">
              <a:buNone/>
            </a:lvl4pPr>
          </a:lstStyle>
          <a:p>
            <a:pPr lvl="0"/>
            <a:r>
              <a:rPr lang="ar-SA" dirty="0"/>
              <a:t>إضافة النقطة ١</a:t>
            </a:r>
            <a:endParaRPr lang="en-US" dirty="0"/>
          </a:p>
          <a:p>
            <a:pPr lvl="0"/>
            <a:r>
              <a:rPr lang="ar-SA" dirty="0"/>
              <a:t>إضافة النقطة ٢</a:t>
            </a:r>
            <a:endParaRPr lang="en-US" dirty="0"/>
          </a:p>
          <a:p>
            <a:pPr lvl="0"/>
            <a:r>
              <a:rPr lang="ar-SA" dirty="0"/>
              <a:t>إضافة النقطة ٣</a:t>
            </a:r>
            <a:endParaRPr lang="en-US" dirty="0"/>
          </a:p>
        </p:txBody>
      </p:sp>
      <p:sp>
        <p:nvSpPr>
          <p:cNvPr id="1049281" name="Content Placeholder 2"/>
          <p:cNvSpPr>
            <a:spLocks noGrp="1"/>
          </p:cNvSpPr>
          <p:nvPr>
            <p:ph sz="half" idx="14" hasCustomPrompt="1"/>
          </p:nvPr>
        </p:nvSpPr>
        <p:spPr>
          <a:xfrm>
            <a:off x="781947" y="4423074"/>
            <a:ext cx="7219200" cy="1224000"/>
          </a:xfrm>
        </p:spPr>
        <p:txBody>
          <a:bodyPr anchor="ctr">
            <a:normAutofit/>
          </a:bodyPr>
          <a:lstStyle>
            <a:lvl1pPr>
              <a:lnSpc>
                <a:spcPct val="100000"/>
              </a:lnSpc>
              <a:defRPr sz="1350"/>
            </a:lvl1pPr>
            <a:lvl4pPr marL="1028700" indent="0">
              <a:buNone/>
            </a:lvl4pPr>
          </a:lstStyle>
          <a:p>
            <a:pPr lvl="0"/>
            <a:r>
              <a:rPr lang="ar-SA" dirty="0"/>
              <a:t>إضافة النقطة ١</a:t>
            </a:r>
            <a:endParaRPr lang="en-US" dirty="0"/>
          </a:p>
          <a:p>
            <a:pPr lvl="0"/>
            <a:r>
              <a:rPr lang="ar-SA" dirty="0"/>
              <a:t>إضافة النقطة ٢</a:t>
            </a:r>
            <a:endParaRPr lang="en-US" dirty="0"/>
          </a:p>
          <a:p>
            <a:pPr lvl="0"/>
            <a:r>
              <a:rPr lang="ar-SA" dirty="0"/>
              <a:t>إضافة النقطة ٣</a:t>
            </a:r>
            <a:endParaRPr lang="en-US" dirty="0"/>
          </a:p>
        </p:txBody>
      </p:sp>
      <p:cxnSp>
        <p:nvCxnSpPr>
          <p:cNvPr id="3145736" name="Straight Connector 6"/>
          <p:cNvCxnSpPr>
            <a:cxnSpLocks/>
          </p:cNvCxnSpPr>
          <p:nvPr/>
        </p:nvCxnSpPr>
        <p:spPr>
          <a:xfrm flipV="1">
            <a:off x="8044924" y="1928720"/>
            <a:ext cx="0" cy="792000"/>
          </a:xfrm>
          <a:prstGeom prst="line">
            <a:avLst/>
          </a:prstGeom>
        </p:spPr>
        <p:style>
          <a:lnRef idx="2">
            <a:schemeClr val="dk1"/>
          </a:lnRef>
          <a:fillRef idx="0">
            <a:schemeClr val="dk1"/>
          </a:fillRef>
          <a:effectRef idx="1">
            <a:schemeClr val="dk1"/>
          </a:effectRef>
          <a:fontRef idx="minor">
            <a:schemeClr val="tx1"/>
          </a:fontRef>
        </p:style>
      </p:cxnSp>
      <p:sp>
        <p:nvSpPr>
          <p:cNvPr id="1049282" name="Subtitle 2"/>
          <p:cNvSpPr>
            <a:spLocks noGrp="1"/>
          </p:cNvSpPr>
          <p:nvPr>
            <p:ph type="subTitle" idx="15" hasCustomPrompt="1"/>
          </p:nvPr>
        </p:nvSpPr>
        <p:spPr>
          <a:xfrm>
            <a:off x="8063293" y="2132120"/>
            <a:ext cx="3628800" cy="385200"/>
          </a:xfrm>
        </p:spPr>
        <p:txBody>
          <a:bodyPr anchor="ctr">
            <a:normAutofit/>
          </a:bodyPr>
          <a:lstStyle>
            <a:lvl1pPr marL="0" indent="0" algn="l">
              <a:buNone/>
              <a:defRPr sz="1500" b="1">
                <a:solidFill>
                  <a:srgbClr val="42424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ar-SA" dirty="0"/>
              <a:t>إضافة محتوي ١</a:t>
            </a:r>
            <a:endParaRPr lang="en-GB" dirty="0"/>
          </a:p>
        </p:txBody>
      </p:sp>
      <p:sp>
        <p:nvSpPr>
          <p:cNvPr id="1049283" name="Content Placeholder 2"/>
          <p:cNvSpPr>
            <a:spLocks noGrp="1"/>
          </p:cNvSpPr>
          <p:nvPr>
            <p:ph sz="half" idx="18" hasCustomPrompt="1"/>
          </p:nvPr>
        </p:nvSpPr>
        <p:spPr>
          <a:xfrm>
            <a:off x="781947" y="3063814"/>
            <a:ext cx="7219200" cy="1224000"/>
          </a:xfrm>
        </p:spPr>
        <p:txBody>
          <a:bodyPr anchor="ctr">
            <a:normAutofit/>
          </a:bodyPr>
          <a:lstStyle>
            <a:lvl1pPr>
              <a:lnSpc>
                <a:spcPct val="100000"/>
              </a:lnSpc>
              <a:defRPr sz="1350"/>
            </a:lvl1pPr>
            <a:lvl4pPr marL="1028700" indent="0">
              <a:buNone/>
            </a:lvl4pPr>
          </a:lstStyle>
          <a:p>
            <a:pPr lvl="0"/>
            <a:r>
              <a:rPr lang="ar-SA" dirty="0"/>
              <a:t>إضافة النقطة ١</a:t>
            </a:r>
            <a:endParaRPr lang="en-US" dirty="0"/>
          </a:p>
          <a:p>
            <a:pPr lvl="0"/>
            <a:r>
              <a:rPr lang="ar-SA" dirty="0"/>
              <a:t>إضافة النقطة ٢</a:t>
            </a:r>
            <a:endParaRPr lang="en-US" dirty="0"/>
          </a:p>
          <a:p>
            <a:pPr lvl="0"/>
            <a:r>
              <a:rPr lang="ar-SA" dirty="0"/>
              <a:t>إضافة النقطة ٣</a:t>
            </a:r>
            <a:endParaRPr lang="en-US" dirty="0"/>
          </a:p>
        </p:txBody>
      </p:sp>
      <p:sp>
        <p:nvSpPr>
          <p:cNvPr id="1049284" name="Content Placeholder 36"/>
          <p:cNvSpPr>
            <a:spLocks noGrp="1"/>
          </p:cNvSpPr>
          <p:nvPr>
            <p:ph sz="quarter" idx="19" hasCustomPrompt="1"/>
          </p:nvPr>
        </p:nvSpPr>
        <p:spPr>
          <a:xfrm>
            <a:off x="8063293" y="3483214"/>
            <a:ext cx="3628800" cy="385200"/>
          </a:xfrm>
        </p:spPr>
        <p:txBody>
          <a:bodyPr anchor="ctr">
            <a:noAutofit/>
          </a:bodyPr>
          <a:lstStyle>
            <a:lvl1pPr marL="0" indent="0" algn="l">
              <a:buNone/>
              <a:defRPr sz="1500" b="1"/>
            </a:lvl1pPr>
          </a:lstStyle>
          <a:p>
            <a:r>
              <a:rPr lang="ar-SA" dirty="0"/>
              <a:t>إضافة محتوي ٢</a:t>
            </a:r>
            <a:endParaRPr lang="en-GB" dirty="0"/>
          </a:p>
        </p:txBody>
      </p:sp>
      <p:sp>
        <p:nvSpPr>
          <p:cNvPr id="1049285" name="Content Placeholder 36"/>
          <p:cNvSpPr>
            <a:spLocks noGrp="1"/>
          </p:cNvSpPr>
          <p:nvPr>
            <p:ph sz="quarter" idx="20" hasCustomPrompt="1"/>
          </p:nvPr>
        </p:nvSpPr>
        <p:spPr>
          <a:xfrm>
            <a:off x="8063293" y="4842474"/>
            <a:ext cx="3628800" cy="385200"/>
          </a:xfrm>
        </p:spPr>
        <p:txBody>
          <a:bodyPr anchor="ctr">
            <a:noAutofit/>
          </a:bodyPr>
          <a:lstStyle>
            <a:lvl1pPr marL="0" indent="0" algn="l">
              <a:buNone/>
              <a:defRPr sz="1500" b="1"/>
            </a:lvl1pPr>
          </a:lstStyle>
          <a:p>
            <a:r>
              <a:rPr lang="ar-SA" dirty="0"/>
              <a:t>إضافة محتوي ٣</a:t>
            </a:r>
            <a:endParaRPr lang="en-GB" dirty="0"/>
          </a:p>
        </p:txBody>
      </p:sp>
      <p:sp>
        <p:nvSpPr>
          <p:cNvPr id="1049286" name="Title 1"/>
          <p:cNvSpPr>
            <a:spLocks noGrp="1"/>
          </p:cNvSpPr>
          <p:nvPr>
            <p:ph type="title" hasCustomPrompt="1"/>
          </p:nvPr>
        </p:nvSpPr>
        <p:spPr>
          <a:xfrm>
            <a:off x="652800" y="489600"/>
            <a:ext cx="10886400" cy="644400"/>
          </a:xfrm>
          <a:prstGeom prst="rect">
            <a:avLst/>
          </a:prstGeom>
        </p:spPr>
        <p:txBody>
          <a:bodyPr>
            <a:normAutofit/>
          </a:bodyPr>
          <a:lstStyle>
            <a:lvl1pPr>
              <a:defRPr sz="3200" b="1"/>
            </a:lvl1pPr>
          </a:lstStyle>
          <a:p>
            <a:r>
              <a:rPr lang="ar-SA" dirty="0"/>
              <a:t>إضافة العنوان</a:t>
            </a:r>
            <a:endParaRPr lang="en-GB" dirty="0"/>
          </a:p>
        </p:txBody>
      </p:sp>
      <p:cxnSp>
        <p:nvCxnSpPr>
          <p:cNvPr id="3145737" name="Straight Connector 20"/>
          <p:cNvCxnSpPr>
            <a:cxnSpLocks/>
          </p:cNvCxnSpPr>
          <p:nvPr/>
        </p:nvCxnSpPr>
        <p:spPr>
          <a:xfrm flipV="1">
            <a:off x="8044924" y="3279814"/>
            <a:ext cx="0" cy="792000"/>
          </a:xfrm>
          <a:prstGeom prst="line">
            <a:avLst/>
          </a:prstGeom>
        </p:spPr>
        <p:style>
          <a:lnRef idx="2">
            <a:schemeClr val="dk1"/>
          </a:lnRef>
          <a:fillRef idx="0">
            <a:schemeClr val="dk1"/>
          </a:fillRef>
          <a:effectRef idx="1">
            <a:schemeClr val="dk1"/>
          </a:effectRef>
          <a:fontRef idx="minor">
            <a:schemeClr val="tx1"/>
          </a:fontRef>
        </p:style>
      </p:cxnSp>
      <p:cxnSp>
        <p:nvCxnSpPr>
          <p:cNvPr id="3145738" name="Straight Connector 22"/>
          <p:cNvCxnSpPr>
            <a:cxnSpLocks/>
          </p:cNvCxnSpPr>
          <p:nvPr/>
        </p:nvCxnSpPr>
        <p:spPr>
          <a:xfrm flipV="1">
            <a:off x="8044924" y="4639074"/>
            <a:ext cx="0" cy="792000"/>
          </a:xfrm>
          <a:prstGeom prst="line">
            <a:avLst/>
          </a:prstGeom>
        </p:spPr>
        <p:style>
          <a:lnRef idx="2">
            <a:schemeClr val="dk1"/>
          </a:lnRef>
          <a:fillRef idx="0">
            <a:schemeClr val="dk1"/>
          </a:fillRef>
          <a:effectRef idx="1">
            <a:schemeClr val="dk1"/>
          </a:effectRef>
          <a:fontRef idx="minor">
            <a:schemeClr val="tx1"/>
          </a:fontRef>
        </p:style>
      </p:cxnSp>
      <p:grpSp>
        <p:nvGrpSpPr>
          <p:cNvPr id="162" name="Group 17"/>
          <p:cNvGrpSpPr/>
          <p:nvPr/>
        </p:nvGrpSpPr>
        <p:grpSpPr>
          <a:xfrm>
            <a:off x="1531224" y="6197600"/>
            <a:ext cx="1521011" cy="698501"/>
            <a:chOff x="1148418" y="6197599"/>
            <a:chExt cx="1140758" cy="698501"/>
          </a:xfrm>
        </p:grpSpPr>
        <p:sp>
          <p:nvSpPr>
            <p:cNvPr id="1049287" name="Rectangle 19"/>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200" name="Picture 21" descr="A picture containing text, clipart, plate, dishware  Description automatically generated"/>
            <p:cNvPicPr>
              <a:picLocks noChangeAspect="1"/>
            </p:cNvPicPr>
            <p:nvPr/>
          </p:nvPicPr>
          <p:blipFill>
            <a:blip r:embed="rId2"/>
            <a:stretch>
              <a:fillRect/>
            </a:stretch>
          </p:blipFill>
          <p:spPr>
            <a:xfrm>
              <a:off x="1307126" y="6348185"/>
              <a:ext cx="823342" cy="359229"/>
            </a:xfrm>
            <a:prstGeom prst="rect">
              <a:avLst/>
            </a:prstGeom>
          </p:spPr>
        </p:pic>
      </p:grpSp>
      <p:sp>
        <p:nvSpPr>
          <p:cNvPr id="1049288" name="Date Placeholder 2"/>
          <p:cNvSpPr>
            <a:spLocks noGrp="1"/>
          </p:cNvSpPr>
          <p:nvPr>
            <p:ph type="dt" sz="half" idx="2"/>
          </p:nvPr>
        </p:nvSpPr>
        <p:spPr>
          <a:xfrm>
            <a:off x="6096000" y="6429829"/>
            <a:ext cx="1525416" cy="257902"/>
          </a:xfrm>
          <a:prstGeom prst="rect">
            <a:avLst/>
          </a:prstGeom>
        </p:spPr>
        <p:txBody>
          <a:bodyPr anchor="b"/>
          <a:lstStyle>
            <a:lvl1pPr algn="l">
              <a:defRPr sz="900">
                <a:solidFill>
                  <a:schemeClr val="tx1"/>
                </a:solidFill>
              </a:defRPr>
            </a:lvl1pPr>
          </a:lstStyle>
          <a:p>
            <a:fld id="{9768609C-5E8A-924B-BF6E-68A9C20C9A7E}" type="datetime3">
              <a:rPr lang="en-US" smtClean="0"/>
              <a:t>21 May 2022</a:t>
            </a:fld>
            <a:endParaRPr lang="en-US" dirty="0"/>
          </a:p>
        </p:txBody>
      </p:sp>
      <p:sp>
        <p:nvSpPr>
          <p:cNvPr id="1049289" name="Footer Placeholder 3"/>
          <p:cNvSpPr>
            <a:spLocks noGrp="1"/>
          </p:cNvSpPr>
          <p:nvPr>
            <p:ph type="ftr" sz="quarter" idx="3"/>
          </p:nvPr>
        </p:nvSpPr>
        <p:spPr>
          <a:xfrm>
            <a:off x="7630106" y="6429830"/>
            <a:ext cx="2473525" cy="257901"/>
          </a:xfrm>
          <a:prstGeom prst="rect">
            <a:avLst/>
          </a:prstGeom>
        </p:spPr>
        <p:txBody>
          <a:bodyPr anchor="b"/>
          <a:lstStyle>
            <a:lvl1pPr algn="r">
              <a:defRPr sz="900">
                <a:solidFill>
                  <a:schemeClr val="tx1"/>
                </a:solidFill>
              </a:defRPr>
            </a:lvl1pPr>
          </a:lstStyle>
          <a:p>
            <a:r>
              <a:rPr lang="ar-EG"/>
              <a:t>إسم الإدارة</a:t>
            </a:r>
            <a:endParaRPr lang="en-US" dirty="0"/>
          </a:p>
        </p:txBody>
      </p:sp>
      <p:sp>
        <p:nvSpPr>
          <p:cNvPr id="1049290" name="Slide Number Placeholder 4"/>
          <p:cNvSpPr>
            <a:spLocks noGrp="1"/>
          </p:cNvSpPr>
          <p:nvPr>
            <p:ph type="sldNum" sz="quarter" idx="4"/>
          </p:nvPr>
        </p:nvSpPr>
        <p:spPr>
          <a:xfrm>
            <a:off x="10103632" y="6429830"/>
            <a:ext cx="568509" cy="257881"/>
          </a:xfrm>
          <a:prstGeom prst="rect">
            <a:avLst/>
          </a:prstGeom>
        </p:spPr>
        <p:txBody>
          <a:bodyPr anchor="b"/>
          <a:lstStyle>
            <a:lvl1pPr algn="l">
              <a:defRPr sz="9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عنوان + محتوي بتسلسل زمني">
    <p:spTree>
      <p:nvGrpSpPr>
        <p:cNvPr id="1" name=""/>
        <p:cNvGrpSpPr/>
        <p:nvPr/>
      </p:nvGrpSpPr>
      <p:grpSpPr>
        <a:xfrm>
          <a:off x="0" y="0"/>
          <a:ext cx="0" cy="0"/>
          <a:chOff x="0" y="0"/>
          <a:chExt cx="0" cy="0"/>
        </a:xfrm>
      </p:grpSpPr>
      <p:cxnSp>
        <p:nvCxnSpPr>
          <p:cNvPr id="3145731" name="Straight Connector 6"/>
          <p:cNvCxnSpPr>
            <a:cxnSpLocks/>
          </p:cNvCxnSpPr>
          <p:nvPr/>
        </p:nvCxnSpPr>
        <p:spPr>
          <a:xfrm flipH="1">
            <a:off x="198949" y="1713457"/>
            <a:ext cx="11785705" cy="0"/>
          </a:xfrm>
          <a:prstGeom prst="line">
            <a:avLst/>
          </a:prstGeom>
          <a:ln>
            <a:solidFill>
              <a:srgbClr val="424242"/>
            </a:solidFill>
          </a:ln>
        </p:spPr>
        <p:style>
          <a:lnRef idx="3">
            <a:schemeClr val="accent2"/>
          </a:lnRef>
          <a:fillRef idx="0">
            <a:schemeClr val="accent2"/>
          </a:fillRef>
          <a:effectRef idx="2">
            <a:schemeClr val="accent2"/>
          </a:effectRef>
          <a:fontRef idx="minor">
            <a:schemeClr val="tx1"/>
          </a:fontRef>
        </p:style>
      </p:cxnSp>
      <p:sp>
        <p:nvSpPr>
          <p:cNvPr id="1048698" name="Subtitle 2"/>
          <p:cNvSpPr>
            <a:spLocks noGrp="1"/>
          </p:cNvSpPr>
          <p:nvPr>
            <p:ph type="subTitle" idx="15" hasCustomPrompt="1"/>
          </p:nvPr>
        </p:nvSpPr>
        <p:spPr>
          <a:xfrm>
            <a:off x="652800" y="1285200"/>
            <a:ext cx="3441600" cy="385200"/>
          </a:xfrm>
        </p:spPr>
        <p:txBody>
          <a:bodyPr anchor="b">
            <a:normAutofit/>
          </a:bodyPr>
          <a:lstStyle>
            <a:lvl1pPr marL="0" indent="0" algn="r">
              <a:buNone/>
              <a:defRPr sz="1500" b="1">
                <a:solidFill>
                  <a:srgbClr val="42424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lvl="0"/>
            <a:r>
              <a:rPr lang="ar-SA" dirty="0"/>
              <a:t>إضافة محتوي ٣</a:t>
            </a:r>
            <a:endParaRPr lang="en-US" dirty="0"/>
          </a:p>
        </p:txBody>
      </p:sp>
      <p:sp>
        <p:nvSpPr>
          <p:cNvPr id="1048699" name="Content Placeholder 36"/>
          <p:cNvSpPr>
            <a:spLocks noGrp="1"/>
          </p:cNvSpPr>
          <p:nvPr>
            <p:ph sz="quarter" idx="19" hasCustomPrompt="1"/>
          </p:nvPr>
        </p:nvSpPr>
        <p:spPr>
          <a:xfrm>
            <a:off x="4375200" y="1285200"/>
            <a:ext cx="3441600" cy="385200"/>
          </a:xfrm>
        </p:spPr>
        <p:txBody>
          <a:bodyPr anchor="b">
            <a:noAutofit/>
          </a:bodyPr>
          <a:lstStyle>
            <a:lvl1pPr marL="0" indent="0" algn="r">
              <a:buNone/>
              <a:defRPr sz="1500" b="1"/>
            </a:lvl1pPr>
          </a:lstStyle>
          <a:p>
            <a:pPr lvl="0"/>
            <a:r>
              <a:rPr lang="ar-SA" dirty="0"/>
              <a:t>إضافة محتوي ٢</a:t>
            </a:r>
            <a:endParaRPr lang="en-US" dirty="0"/>
          </a:p>
        </p:txBody>
      </p:sp>
      <p:sp>
        <p:nvSpPr>
          <p:cNvPr id="1048700" name="Content Placeholder 36"/>
          <p:cNvSpPr>
            <a:spLocks noGrp="1"/>
          </p:cNvSpPr>
          <p:nvPr>
            <p:ph sz="quarter" idx="20" hasCustomPrompt="1"/>
          </p:nvPr>
        </p:nvSpPr>
        <p:spPr>
          <a:xfrm>
            <a:off x="8097600" y="1285200"/>
            <a:ext cx="3441600" cy="385200"/>
          </a:xfrm>
        </p:spPr>
        <p:txBody>
          <a:bodyPr anchor="b">
            <a:noAutofit/>
          </a:bodyPr>
          <a:lstStyle>
            <a:lvl1pPr marL="0" indent="0" algn="r">
              <a:buNone/>
              <a:defRPr sz="1500" b="1"/>
            </a:lvl1pPr>
          </a:lstStyle>
          <a:p>
            <a:pPr lvl="0"/>
            <a:r>
              <a:rPr lang="ar-SA" dirty="0"/>
              <a:t>إضافة محتوي ١</a:t>
            </a:r>
            <a:endParaRPr lang="en-US" dirty="0"/>
          </a:p>
        </p:txBody>
      </p:sp>
      <p:sp>
        <p:nvSpPr>
          <p:cNvPr id="1048701" name="Picture Placeholder 5"/>
          <p:cNvSpPr>
            <a:spLocks noGrp="1"/>
          </p:cNvSpPr>
          <p:nvPr>
            <p:ph type="pic" sz="quarter" idx="21" hasCustomPrompt="1"/>
          </p:nvPr>
        </p:nvSpPr>
        <p:spPr>
          <a:xfrm>
            <a:off x="652800" y="1740352"/>
            <a:ext cx="3441600" cy="3902400"/>
          </a:xfrm>
        </p:spPr>
        <p:txBody>
          <a:bodyPr/>
          <a:lstStyle/>
          <a:p>
            <a:r>
              <a:rPr lang="ar-SA" dirty="0"/>
              <a:t>اضغط لإضافة صورة</a:t>
            </a:r>
            <a:endParaRPr lang="en-EG" dirty="0"/>
          </a:p>
        </p:txBody>
      </p:sp>
      <p:sp>
        <p:nvSpPr>
          <p:cNvPr id="1048702" name="Picture Placeholder 5"/>
          <p:cNvSpPr>
            <a:spLocks noGrp="1"/>
          </p:cNvSpPr>
          <p:nvPr>
            <p:ph type="pic" sz="quarter" idx="22" hasCustomPrompt="1"/>
          </p:nvPr>
        </p:nvSpPr>
        <p:spPr>
          <a:xfrm>
            <a:off x="4371000" y="1740352"/>
            <a:ext cx="3441600" cy="3902400"/>
          </a:xfrm>
        </p:spPr>
        <p:txBody>
          <a:bodyPr/>
          <a:lstStyle/>
          <a:p>
            <a:r>
              <a:rPr lang="ar-SA" dirty="0"/>
              <a:t>اضغط لإضافة صورة</a:t>
            </a:r>
            <a:endParaRPr lang="en-EG" dirty="0"/>
          </a:p>
        </p:txBody>
      </p:sp>
      <p:sp>
        <p:nvSpPr>
          <p:cNvPr id="1048703" name="Picture Placeholder 5"/>
          <p:cNvSpPr>
            <a:spLocks noGrp="1"/>
          </p:cNvSpPr>
          <p:nvPr>
            <p:ph type="pic" sz="quarter" idx="23" hasCustomPrompt="1"/>
          </p:nvPr>
        </p:nvSpPr>
        <p:spPr>
          <a:xfrm>
            <a:off x="8097600" y="1740275"/>
            <a:ext cx="3441600" cy="3902400"/>
          </a:xfrm>
        </p:spPr>
        <p:txBody>
          <a:bodyPr/>
          <a:lstStyle/>
          <a:p>
            <a:r>
              <a:rPr lang="ar-SA" dirty="0"/>
              <a:t>اضغط لإضافة صورة</a:t>
            </a:r>
            <a:endParaRPr lang="en-EG" dirty="0"/>
          </a:p>
        </p:txBody>
      </p:sp>
      <p:sp>
        <p:nvSpPr>
          <p:cNvPr id="1048704" name="Title 1"/>
          <p:cNvSpPr>
            <a:spLocks noGrp="1"/>
          </p:cNvSpPr>
          <p:nvPr>
            <p:ph type="title" hasCustomPrompt="1"/>
          </p:nvPr>
        </p:nvSpPr>
        <p:spPr>
          <a:xfrm>
            <a:off x="652800" y="489600"/>
            <a:ext cx="10886400" cy="644400"/>
          </a:xfrm>
          <a:prstGeom prst="rect">
            <a:avLst/>
          </a:prstGeom>
        </p:spPr>
        <p:txBody>
          <a:bodyPr>
            <a:normAutofit/>
          </a:bodyPr>
          <a:lstStyle>
            <a:lvl1pPr>
              <a:defRPr sz="3200" b="1"/>
            </a:lvl1pPr>
          </a:lstStyle>
          <a:p>
            <a:r>
              <a:rPr lang="ar-SA" dirty="0"/>
              <a:t>إضافة العنوان</a:t>
            </a:r>
            <a:endParaRPr lang="en-GB" dirty="0"/>
          </a:p>
        </p:txBody>
      </p:sp>
      <p:grpSp>
        <p:nvGrpSpPr>
          <p:cNvPr id="112" name="Group 15"/>
          <p:cNvGrpSpPr/>
          <p:nvPr/>
        </p:nvGrpSpPr>
        <p:grpSpPr>
          <a:xfrm>
            <a:off x="1531224" y="6197600"/>
            <a:ext cx="1521011" cy="698501"/>
            <a:chOff x="1148418" y="6197599"/>
            <a:chExt cx="1140758" cy="698501"/>
          </a:xfrm>
        </p:grpSpPr>
        <p:sp>
          <p:nvSpPr>
            <p:cNvPr id="1048705" name="Rectangle 16"/>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178" name="Picture 17" descr="A picture containing text, clipart, plate, dishware  Description automatically generated"/>
            <p:cNvPicPr>
              <a:picLocks noChangeAspect="1"/>
            </p:cNvPicPr>
            <p:nvPr/>
          </p:nvPicPr>
          <p:blipFill>
            <a:blip r:embed="rId2"/>
            <a:stretch>
              <a:fillRect/>
            </a:stretch>
          </p:blipFill>
          <p:spPr>
            <a:xfrm>
              <a:off x="1307126" y="6348185"/>
              <a:ext cx="823342" cy="359229"/>
            </a:xfrm>
            <a:prstGeom prst="rect">
              <a:avLst/>
            </a:prstGeom>
          </p:spPr>
        </p:pic>
      </p:grpSp>
      <p:sp>
        <p:nvSpPr>
          <p:cNvPr id="1048706" name="Date Placeholder 2"/>
          <p:cNvSpPr>
            <a:spLocks noGrp="1"/>
          </p:cNvSpPr>
          <p:nvPr>
            <p:ph type="dt" sz="half" idx="2"/>
          </p:nvPr>
        </p:nvSpPr>
        <p:spPr>
          <a:xfrm>
            <a:off x="6096000" y="6429829"/>
            <a:ext cx="1525416" cy="257902"/>
          </a:xfrm>
          <a:prstGeom prst="rect">
            <a:avLst/>
          </a:prstGeom>
        </p:spPr>
        <p:txBody>
          <a:bodyPr anchor="b"/>
          <a:lstStyle>
            <a:lvl1pPr algn="l">
              <a:defRPr sz="900">
                <a:solidFill>
                  <a:schemeClr val="tx1"/>
                </a:solidFill>
              </a:defRPr>
            </a:lvl1pPr>
          </a:lstStyle>
          <a:p>
            <a:fld id="{EAF644CB-36C2-DC4F-925D-E94C1B9580D7}" type="datetime3">
              <a:rPr lang="en-US" smtClean="0"/>
              <a:t>21 May 2022</a:t>
            </a:fld>
            <a:endParaRPr lang="en-US" dirty="0"/>
          </a:p>
        </p:txBody>
      </p:sp>
      <p:sp>
        <p:nvSpPr>
          <p:cNvPr id="1048707" name="Footer Placeholder 3"/>
          <p:cNvSpPr>
            <a:spLocks noGrp="1"/>
          </p:cNvSpPr>
          <p:nvPr>
            <p:ph type="ftr" sz="quarter" idx="3"/>
          </p:nvPr>
        </p:nvSpPr>
        <p:spPr>
          <a:xfrm>
            <a:off x="7630106" y="6429830"/>
            <a:ext cx="2473525" cy="257901"/>
          </a:xfrm>
          <a:prstGeom prst="rect">
            <a:avLst/>
          </a:prstGeom>
        </p:spPr>
        <p:txBody>
          <a:bodyPr anchor="b"/>
          <a:lstStyle>
            <a:lvl1pPr algn="r">
              <a:defRPr sz="900">
                <a:solidFill>
                  <a:schemeClr val="tx1"/>
                </a:solidFill>
              </a:defRPr>
            </a:lvl1pPr>
          </a:lstStyle>
          <a:p>
            <a:r>
              <a:rPr lang="ar-EG"/>
              <a:t>إسم الإدارة</a:t>
            </a:r>
            <a:endParaRPr lang="en-US" dirty="0"/>
          </a:p>
        </p:txBody>
      </p:sp>
      <p:sp>
        <p:nvSpPr>
          <p:cNvPr id="1048708" name="Slide Number Placeholder 4"/>
          <p:cNvSpPr>
            <a:spLocks noGrp="1"/>
          </p:cNvSpPr>
          <p:nvPr>
            <p:ph type="sldNum" sz="quarter" idx="4"/>
          </p:nvPr>
        </p:nvSpPr>
        <p:spPr>
          <a:xfrm>
            <a:off x="10103632" y="6429830"/>
            <a:ext cx="568509" cy="257881"/>
          </a:xfrm>
          <a:prstGeom prst="rect">
            <a:avLst/>
          </a:prstGeom>
        </p:spPr>
        <p:txBody>
          <a:bodyPr anchor="b"/>
          <a:lstStyle>
            <a:lvl1pPr algn="l">
              <a:defRPr sz="9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عنوان + ٢ محتوي">
    <p:spTree>
      <p:nvGrpSpPr>
        <p:cNvPr id="1" name=""/>
        <p:cNvGrpSpPr/>
        <p:nvPr/>
      </p:nvGrpSpPr>
      <p:grpSpPr>
        <a:xfrm>
          <a:off x="0" y="0"/>
          <a:ext cx="0" cy="0"/>
          <a:chOff x="0" y="0"/>
          <a:chExt cx="0" cy="0"/>
        </a:xfrm>
      </p:grpSpPr>
      <p:sp>
        <p:nvSpPr>
          <p:cNvPr id="1048748" name="Content Placeholder 2"/>
          <p:cNvSpPr>
            <a:spLocks noGrp="1"/>
          </p:cNvSpPr>
          <p:nvPr>
            <p:ph sz="half" idx="1" hasCustomPrompt="1"/>
          </p:nvPr>
        </p:nvSpPr>
        <p:spPr>
          <a:xfrm>
            <a:off x="652800" y="1260000"/>
            <a:ext cx="5246400" cy="4431600"/>
          </a:xfrm>
        </p:spPr>
        <p:txBody>
          <a:bodyPr/>
          <a:lstStyle/>
          <a:p>
            <a:pPr lvl="0"/>
            <a:r>
              <a:rPr lang="ar-SA" dirty="0"/>
              <a:t>اضغط لإضافة المرحلة الأولي</a:t>
            </a:r>
            <a:endParaRPr lang="en-US" dirty="0"/>
          </a:p>
          <a:p>
            <a:pPr lvl="1"/>
            <a:r>
              <a:rPr lang="ar-SA" dirty="0"/>
              <a:t>المرحلة الثانية</a:t>
            </a:r>
            <a:endParaRPr lang="en-US" dirty="0"/>
          </a:p>
          <a:p>
            <a:pPr lvl="2"/>
            <a:r>
              <a:rPr lang="ar-SA" dirty="0"/>
              <a:t>المرحلة الثالثة</a:t>
            </a:r>
            <a:endParaRPr lang="en-US" dirty="0"/>
          </a:p>
          <a:p>
            <a:pPr lvl="3"/>
            <a:r>
              <a:rPr lang="ar-SA" dirty="0"/>
              <a:t>المرحلة الرابعة</a:t>
            </a:r>
            <a:endParaRPr lang="en-US" dirty="0"/>
          </a:p>
          <a:p>
            <a:pPr lvl="4"/>
            <a:r>
              <a:rPr lang="ar-SA" dirty="0"/>
              <a:t>المرحلة الخامسة</a:t>
            </a:r>
            <a:endParaRPr lang="en-GB" dirty="0"/>
          </a:p>
        </p:txBody>
      </p:sp>
      <p:sp>
        <p:nvSpPr>
          <p:cNvPr id="1048749" name="Content Placeholder 3"/>
          <p:cNvSpPr>
            <a:spLocks noGrp="1"/>
          </p:cNvSpPr>
          <p:nvPr>
            <p:ph sz="half" idx="2" hasCustomPrompt="1"/>
          </p:nvPr>
        </p:nvSpPr>
        <p:spPr>
          <a:xfrm>
            <a:off x="6292800" y="1260000"/>
            <a:ext cx="5246400" cy="4431600"/>
          </a:xfrm>
        </p:spPr>
        <p:txBody>
          <a:bodyPr/>
          <a:lstStyle/>
          <a:p>
            <a:pPr lvl="0"/>
            <a:r>
              <a:rPr lang="ar-SA" dirty="0"/>
              <a:t>اضغط لإضافة المرحلة الأولي</a:t>
            </a:r>
            <a:endParaRPr lang="en-US" dirty="0"/>
          </a:p>
          <a:p>
            <a:pPr lvl="1"/>
            <a:r>
              <a:rPr lang="ar-SA" dirty="0"/>
              <a:t>المرحلة الثانية</a:t>
            </a:r>
            <a:endParaRPr lang="en-US" dirty="0"/>
          </a:p>
          <a:p>
            <a:pPr lvl="2"/>
            <a:r>
              <a:rPr lang="ar-SA" dirty="0"/>
              <a:t>المرحلة الثالثة</a:t>
            </a:r>
            <a:endParaRPr lang="en-US" dirty="0"/>
          </a:p>
          <a:p>
            <a:pPr lvl="3"/>
            <a:r>
              <a:rPr lang="ar-SA" dirty="0"/>
              <a:t>المرحلة الرابعة</a:t>
            </a:r>
            <a:endParaRPr lang="en-US" dirty="0"/>
          </a:p>
          <a:p>
            <a:pPr lvl="4"/>
            <a:r>
              <a:rPr lang="ar-SA" dirty="0"/>
              <a:t>المرحلة الخامسة</a:t>
            </a:r>
            <a:endParaRPr lang="en-GB" dirty="0"/>
          </a:p>
        </p:txBody>
      </p:sp>
      <p:sp>
        <p:nvSpPr>
          <p:cNvPr id="1048750" name="Title 1"/>
          <p:cNvSpPr>
            <a:spLocks noGrp="1"/>
          </p:cNvSpPr>
          <p:nvPr>
            <p:ph type="title" hasCustomPrompt="1"/>
          </p:nvPr>
        </p:nvSpPr>
        <p:spPr>
          <a:xfrm>
            <a:off x="652800" y="489600"/>
            <a:ext cx="10886400" cy="644400"/>
          </a:xfrm>
          <a:prstGeom prst="rect">
            <a:avLst/>
          </a:prstGeom>
        </p:spPr>
        <p:txBody>
          <a:bodyPr>
            <a:normAutofit/>
          </a:bodyPr>
          <a:lstStyle>
            <a:lvl1pPr>
              <a:defRPr sz="3200" b="1"/>
            </a:lvl1pPr>
          </a:lstStyle>
          <a:p>
            <a:r>
              <a:rPr lang="ar-SA" dirty="0"/>
              <a:t>إضافة العنوان</a:t>
            </a:r>
            <a:endParaRPr lang="en-GB" dirty="0"/>
          </a:p>
        </p:txBody>
      </p:sp>
      <p:grpSp>
        <p:nvGrpSpPr>
          <p:cNvPr id="126" name="Group 10"/>
          <p:cNvGrpSpPr/>
          <p:nvPr/>
        </p:nvGrpSpPr>
        <p:grpSpPr>
          <a:xfrm>
            <a:off x="1531224" y="6197600"/>
            <a:ext cx="1521011" cy="698501"/>
            <a:chOff x="1148418" y="6197599"/>
            <a:chExt cx="1140758" cy="698501"/>
          </a:xfrm>
        </p:grpSpPr>
        <p:sp>
          <p:nvSpPr>
            <p:cNvPr id="1048751" name="Rectangle 11"/>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187" name="Picture 12" descr="A picture containing text, clipart, plate, dishware  Description automatically generated"/>
            <p:cNvPicPr>
              <a:picLocks noChangeAspect="1"/>
            </p:cNvPicPr>
            <p:nvPr/>
          </p:nvPicPr>
          <p:blipFill>
            <a:blip r:embed="rId2"/>
            <a:stretch>
              <a:fillRect/>
            </a:stretch>
          </p:blipFill>
          <p:spPr>
            <a:xfrm>
              <a:off x="1307126" y="6348185"/>
              <a:ext cx="823342" cy="359229"/>
            </a:xfrm>
            <a:prstGeom prst="rect">
              <a:avLst/>
            </a:prstGeom>
          </p:spPr>
        </p:pic>
      </p:grpSp>
      <p:sp>
        <p:nvSpPr>
          <p:cNvPr id="1048752" name="Date Placeholder 2"/>
          <p:cNvSpPr>
            <a:spLocks noGrp="1"/>
          </p:cNvSpPr>
          <p:nvPr>
            <p:ph type="dt" sz="half" idx="10"/>
          </p:nvPr>
        </p:nvSpPr>
        <p:spPr>
          <a:xfrm>
            <a:off x="6096000" y="6429829"/>
            <a:ext cx="1525416" cy="257902"/>
          </a:xfrm>
          <a:prstGeom prst="rect">
            <a:avLst/>
          </a:prstGeom>
        </p:spPr>
        <p:txBody>
          <a:bodyPr anchor="b"/>
          <a:lstStyle>
            <a:lvl1pPr algn="l">
              <a:defRPr sz="900">
                <a:solidFill>
                  <a:schemeClr val="tx1"/>
                </a:solidFill>
              </a:defRPr>
            </a:lvl1pPr>
          </a:lstStyle>
          <a:p>
            <a:fld id="{B4277F56-0433-4843-835E-3387BBD961E5}" type="datetime3">
              <a:rPr lang="en-US" smtClean="0"/>
              <a:t>21 May 2022</a:t>
            </a:fld>
            <a:endParaRPr lang="en-US" dirty="0"/>
          </a:p>
        </p:txBody>
      </p:sp>
      <p:sp>
        <p:nvSpPr>
          <p:cNvPr id="1048753" name="Footer Placeholder 3"/>
          <p:cNvSpPr>
            <a:spLocks noGrp="1"/>
          </p:cNvSpPr>
          <p:nvPr>
            <p:ph type="ftr" sz="quarter" idx="3"/>
          </p:nvPr>
        </p:nvSpPr>
        <p:spPr>
          <a:xfrm>
            <a:off x="7630106" y="6429830"/>
            <a:ext cx="2473525" cy="257901"/>
          </a:xfrm>
          <a:prstGeom prst="rect">
            <a:avLst/>
          </a:prstGeom>
        </p:spPr>
        <p:txBody>
          <a:bodyPr anchor="b"/>
          <a:lstStyle>
            <a:lvl1pPr algn="r">
              <a:defRPr sz="900">
                <a:solidFill>
                  <a:schemeClr val="tx1"/>
                </a:solidFill>
              </a:defRPr>
            </a:lvl1pPr>
          </a:lstStyle>
          <a:p>
            <a:r>
              <a:rPr lang="ar-EG"/>
              <a:t>إسم الإدارة</a:t>
            </a:r>
            <a:endParaRPr lang="en-US" dirty="0"/>
          </a:p>
        </p:txBody>
      </p:sp>
      <p:sp>
        <p:nvSpPr>
          <p:cNvPr id="1048754" name="Slide Number Placeholder 4"/>
          <p:cNvSpPr>
            <a:spLocks noGrp="1"/>
          </p:cNvSpPr>
          <p:nvPr>
            <p:ph type="sldNum" sz="quarter" idx="4"/>
          </p:nvPr>
        </p:nvSpPr>
        <p:spPr>
          <a:xfrm>
            <a:off x="10103632" y="6429830"/>
            <a:ext cx="568509" cy="257881"/>
          </a:xfrm>
          <a:prstGeom prst="rect">
            <a:avLst/>
          </a:prstGeom>
        </p:spPr>
        <p:txBody>
          <a:bodyPr anchor="b"/>
          <a:lstStyle>
            <a:lvl1pPr algn="l">
              <a:defRPr sz="9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مقارنة ٢ محتوي">
    <p:spTree>
      <p:nvGrpSpPr>
        <p:cNvPr id="1" name=""/>
        <p:cNvGrpSpPr/>
        <p:nvPr/>
      </p:nvGrpSpPr>
      <p:grpSpPr>
        <a:xfrm>
          <a:off x="0" y="0"/>
          <a:ext cx="0" cy="0"/>
          <a:chOff x="0" y="0"/>
          <a:chExt cx="0" cy="0"/>
        </a:xfrm>
      </p:grpSpPr>
      <p:sp>
        <p:nvSpPr>
          <p:cNvPr id="1049252" name="Text Placeholder 2"/>
          <p:cNvSpPr>
            <a:spLocks noGrp="1"/>
          </p:cNvSpPr>
          <p:nvPr>
            <p:ph type="body" idx="1" hasCustomPrompt="1"/>
          </p:nvPr>
        </p:nvSpPr>
        <p:spPr>
          <a:xfrm>
            <a:off x="652800" y="1260001"/>
            <a:ext cx="5352000" cy="600385"/>
          </a:xfrm>
        </p:spPr>
        <p:txBody>
          <a:bodyPr anchor="b">
            <a:normAutofit/>
          </a:bodyPr>
          <a:lstStyle>
            <a:lvl1pPr marL="0" indent="0">
              <a:buNone/>
              <a:defRPr sz="20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ar-SA" dirty="0"/>
              <a:t>عنوان فرعي ٢</a:t>
            </a:r>
            <a:endParaRPr lang="en-US" dirty="0"/>
          </a:p>
        </p:txBody>
      </p:sp>
      <p:sp>
        <p:nvSpPr>
          <p:cNvPr id="1049253" name="Content Placeholder 3"/>
          <p:cNvSpPr>
            <a:spLocks noGrp="1"/>
          </p:cNvSpPr>
          <p:nvPr>
            <p:ph sz="half" idx="2" hasCustomPrompt="1"/>
          </p:nvPr>
        </p:nvSpPr>
        <p:spPr>
          <a:xfrm>
            <a:off x="652800" y="1987200"/>
            <a:ext cx="5352000" cy="3729600"/>
          </a:xfrm>
        </p:spPr>
        <p:txBody>
          <a:bodyPr>
            <a:normAutofit/>
          </a:bodyPr>
          <a:lstStyle>
            <a:lvl1pPr>
              <a:defRPr sz="1800"/>
            </a:lvl1pPr>
            <a:lvl2pPr>
              <a:defRPr sz="1500"/>
            </a:lvl2pPr>
            <a:lvl3pPr>
              <a:defRPr sz="1350"/>
            </a:lvl3pPr>
            <a:lvl4pPr>
              <a:defRPr sz="1200"/>
            </a:lvl4pPr>
            <a:lvl5pPr>
              <a:defRPr sz="1200"/>
            </a:lvl5pPr>
          </a:lstStyle>
          <a:p>
            <a:pPr lvl="0"/>
            <a:r>
              <a:rPr lang="ar-SA" dirty="0"/>
              <a:t>اضغط لإضافة المرحلة الأولي</a:t>
            </a:r>
            <a:endParaRPr lang="en-US" dirty="0"/>
          </a:p>
          <a:p>
            <a:pPr lvl="1"/>
            <a:r>
              <a:rPr lang="ar-SA" dirty="0"/>
              <a:t>المرحلة الثانية</a:t>
            </a:r>
            <a:endParaRPr lang="en-US" dirty="0"/>
          </a:p>
          <a:p>
            <a:pPr lvl="2"/>
            <a:r>
              <a:rPr lang="ar-SA" dirty="0"/>
              <a:t>المرحلة الثالثة</a:t>
            </a:r>
            <a:endParaRPr lang="en-US" dirty="0"/>
          </a:p>
          <a:p>
            <a:pPr lvl="3"/>
            <a:r>
              <a:rPr lang="ar-SA" dirty="0"/>
              <a:t>المرحلة الرابعة</a:t>
            </a:r>
            <a:endParaRPr lang="en-US" dirty="0"/>
          </a:p>
          <a:p>
            <a:pPr lvl="4"/>
            <a:r>
              <a:rPr lang="ar-SA" dirty="0"/>
              <a:t>المرحلة الخامسة</a:t>
            </a:r>
            <a:endParaRPr lang="en-GB" dirty="0"/>
          </a:p>
        </p:txBody>
      </p:sp>
      <p:sp>
        <p:nvSpPr>
          <p:cNvPr id="1049254" name="Text Placeholder 4"/>
          <p:cNvSpPr>
            <a:spLocks noGrp="1"/>
          </p:cNvSpPr>
          <p:nvPr>
            <p:ph type="body" sz="quarter" idx="3" hasCustomPrompt="1"/>
          </p:nvPr>
        </p:nvSpPr>
        <p:spPr>
          <a:xfrm>
            <a:off x="6187200" y="1260001"/>
            <a:ext cx="5352000" cy="600385"/>
          </a:xfrm>
        </p:spPr>
        <p:txBody>
          <a:bodyPr anchor="b">
            <a:normAutofit/>
          </a:bodyPr>
          <a:lstStyle>
            <a:lvl1pPr marL="0" indent="0">
              <a:buNone/>
              <a:defRPr sz="20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ar-SA" dirty="0"/>
              <a:t>عنوان فرعي ١</a:t>
            </a:r>
            <a:endParaRPr lang="en-US" dirty="0"/>
          </a:p>
        </p:txBody>
      </p:sp>
      <p:sp>
        <p:nvSpPr>
          <p:cNvPr id="1049255" name="Content Placeholder 5"/>
          <p:cNvSpPr>
            <a:spLocks noGrp="1"/>
          </p:cNvSpPr>
          <p:nvPr>
            <p:ph sz="quarter" idx="4" hasCustomPrompt="1"/>
          </p:nvPr>
        </p:nvSpPr>
        <p:spPr>
          <a:xfrm>
            <a:off x="6187200" y="1987200"/>
            <a:ext cx="5352000" cy="3729600"/>
          </a:xfrm>
        </p:spPr>
        <p:txBody>
          <a:bodyPr>
            <a:normAutofit/>
          </a:bodyPr>
          <a:lstStyle>
            <a:lvl1pPr>
              <a:defRPr sz="1800"/>
            </a:lvl1pPr>
            <a:lvl2pPr>
              <a:defRPr sz="1500"/>
            </a:lvl2pPr>
            <a:lvl3pPr>
              <a:defRPr sz="1350"/>
            </a:lvl3pPr>
            <a:lvl4pPr>
              <a:defRPr sz="1200"/>
            </a:lvl4pPr>
            <a:lvl5pPr>
              <a:defRPr sz="1200"/>
            </a:lvl5pPr>
          </a:lstStyle>
          <a:p>
            <a:pPr lvl="0"/>
            <a:r>
              <a:rPr lang="ar-SA" dirty="0"/>
              <a:t>اضغط لإضافة المرحلة الأولي</a:t>
            </a:r>
            <a:endParaRPr lang="en-US" dirty="0"/>
          </a:p>
          <a:p>
            <a:pPr lvl="1"/>
            <a:r>
              <a:rPr lang="ar-SA" dirty="0"/>
              <a:t>المرحلة الثانية</a:t>
            </a:r>
            <a:endParaRPr lang="en-US" dirty="0"/>
          </a:p>
          <a:p>
            <a:pPr lvl="2"/>
            <a:r>
              <a:rPr lang="ar-SA" dirty="0"/>
              <a:t>المرحلة الثالثة</a:t>
            </a:r>
            <a:endParaRPr lang="en-US" dirty="0"/>
          </a:p>
          <a:p>
            <a:pPr lvl="3"/>
            <a:r>
              <a:rPr lang="ar-SA" dirty="0"/>
              <a:t>المرحلة الرابعة</a:t>
            </a:r>
            <a:endParaRPr lang="en-US" dirty="0"/>
          </a:p>
          <a:p>
            <a:pPr lvl="4"/>
            <a:r>
              <a:rPr lang="ar-SA" dirty="0"/>
              <a:t>المرحلة الخامسة</a:t>
            </a:r>
            <a:endParaRPr lang="en-GB" dirty="0"/>
          </a:p>
        </p:txBody>
      </p:sp>
      <p:sp>
        <p:nvSpPr>
          <p:cNvPr id="1049256" name="Title 1"/>
          <p:cNvSpPr>
            <a:spLocks noGrp="1"/>
          </p:cNvSpPr>
          <p:nvPr>
            <p:ph type="title" hasCustomPrompt="1"/>
          </p:nvPr>
        </p:nvSpPr>
        <p:spPr>
          <a:xfrm>
            <a:off x="652800" y="489600"/>
            <a:ext cx="10886400" cy="644400"/>
          </a:xfrm>
          <a:prstGeom prst="rect">
            <a:avLst/>
          </a:prstGeom>
        </p:spPr>
        <p:txBody>
          <a:bodyPr>
            <a:normAutofit/>
          </a:bodyPr>
          <a:lstStyle>
            <a:lvl1pPr>
              <a:defRPr sz="3200" b="1"/>
            </a:lvl1pPr>
          </a:lstStyle>
          <a:p>
            <a:r>
              <a:rPr lang="ar-SA" dirty="0"/>
              <a:t>إضافة العنوان</a:t>
            </a:r>
            <a:endParaRPr lang="en-GB" dirty="0"/>
          </a:p>
        </p:txBody>
      </p:sp>
      <p:grpSp>
        <p:nvGrpSpPr>
          <p:cNvPr id="156" name="Group 12"/>
          <p:cNvGrpSpPr/>
          <p:nvPr/>
        </p:nvGrpSpPr>
        <p:grpSpPr>
          <a:xfrm>
            <a:off x="1531224" y="6197600"/>
            <a:ext cx="1521011" cy="698501"/>
            <a:chOff x="1148418" y="6197599"/>
            <a:chExt cx="1140758" cy="698501"/>
          </a:xfrm>
        </p:grpSpPr>
        <p:sp>
          <p:nvSpPr>
            <p:cNvPr id="1049257" name="Rectangle 13"/>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197" name="Picture 14" descr="A picture containing text, clipart, plate, dishware  Description automatically generated"/>
            <p:cNvPicPr>
              <a:picLocks noChangeAspect="1"/>
            </p:cNvPicPr>
            <p:nvPr/>
          </p:nvPicPr>
          <p:blipFill>
            <a:blip r:embed="rId2"/>
            <a:stretch>
              <a:fillRect/>
            </a:stretch>
          </p:blipFill>
          <p:spPr>
            <a:xfrm>
              <a:off x="1307126" y="6348185"/>
              <a:ext cx="823342" cy="359229"/>
            </a:xfrm>
            <a:prstGeom prst="rect">
              <a:avLst/>
            </a:prstGeom>
          </p:spPr>
        </p:pic>
      </p:grpSp>
      <p:sp>
        <p:nvSpPr>
          <p:cNvPr id="1049258" name="Date Placeholder 2"/>
          <p:cNvSpPr>
            <a:spLocks noGrp="1"/>
          </p:cNvSpPr>
          <p:nvPr>
            <p:ph type="dt" sz="half" idx="10"/>
          </p:nvPr>
        </p:nvSpPr>
        <p:spPr>
          <a:xfrm>
            <a:off x="6096000" y="6429829"/>
            <a:ext cx="1525416" cy="257902"/>
          </a:xfrm>
          <a:prstGeom prst="rect">
            <a:avLst/>
          </a:prstGeom>
        </p:spPr>
        <p:txBody>
          <a:bodyPr anchor="b"/>
          <a:lstStyle>
            <a:lvl1pPr algn="l">
              <a:defRPr sz="900">
                <a:solidFill>
                  <a:schemeClr val="tx1"/>
                </a:solidFill>
              </a:defRPr>
            </a:lvl1pPr>
          </a:lstStyle>
          <a:p>
            <a:fld id="{5A62C2B6-E0EC-5E4B-BEC5-2349FEF092B8}" type="datetime3">
              <a:rPr lang="en-US" smtClean="0"/>
              <a:t>21 May 2022</a:t>
            </a:fld>
            <a:endParaRPr lang="en-US" dirty="0"/>
          </a:p>
        </p:txBody>
      </p:sp>
      <p:sp>
        <p:nvSpPr>
          <p:cNvPr id="1049259" name="Footer Placeholder 3"/>
          <p:cNvSpPr>
            <a:spLocks noGrp="1"/>
          </p:cNvSpPr>
          <p:nvPr>
            <p:ph type="ftr" sz="quarter" idx="11"/>
          </p:nvPr>
        </p:nvSpPr>
        <p:spPr>
          <a:xfrm>
            <a:off x="7630106" y="6429830"/>
            <a:ext cx="2473525" cy="257901"/>
          </a:xfrm>
          <a:prstGeom prst="rect">
            <a:avLst/>
          </a:prstGeom>
        </p:spPr>
        <p:txBody>
          <a:bodyPr anchor="b"/>
          <a:lstStyle>
            <a:lvl1pPr algn="r">
              <a:defRPr sz="900">
                <a:solidFill>
                  <a:schemeClr val="tx1"/>
                </a:solidFill>
              </a:defRPr>
            </a:lvl1pPr>
          </a:lstStyle>
          <a:p>
            <a:r>
              <a:rPr lang="ar-EG"/>
              <a:t>إسم الإدارة</a:t>
            </a:r>
            <a:endParaRPr lang="en-US" dirty="0"/>
          </a:p>
        </p:txBody>
      </p:sp>
      <p:sp>
        <p:nvSpPr>
          <p:cNvPr id="1049260" name="Slide Number Placeholder 4"/>
          <p:cNvSpPr>
            <a:spLocks noGrp="1"/>
          </p:cNvSpPr>
          <p:nvPr>
            <p:ph type="sldNum" sz="quarter" idx="12"/>
          </p:nvPr>
        </p:nvSpPr>
        <p:spPr>
          <a:xfrm>
            <a:off x="10103632" y="6429830"/>
            <a:ext cx="568509" cy="257881"/>
          </a:xfrm>
          <a:prstGeom prst="rect">
            <a:avLst/>
          </a:prstGeom>
        </p:spPr>
        <p:txBody>
          <a:bodyPr anchor="b"/>
          <a:lstStyle>
            <a:lvl1pPr algn="l">
              <a:defRPr sz="9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مقارنة ٣ محتويات">
    <p:spTree>
      <p:nvGrpSpPr>
        <p:cNvPr id="1" name=""/>
        <p:cNvGrpSpPr/>
        <p:nvPr/>
      </p:nvGrpSpPr>
      <p:grpSpPr>
        <a:xfrm>
          <a:off x="0" y="0"/>
          <a:ext cx="0" cy="0"/>
          <a:chOff x="0" y="0"/>
          <a:chExt cx="0" cy="0"/>
        </a:xfrm>
      </p:grpSpPr>
      <p:sp>
        <p:nvSpPr>
          <p:cNvPr id="1048899" name="Text Placeholder 2"/>
          <p:cNvSpPr>
            <a:spLocks noGrp="1"/>
          </p:cNvSpPr>
          <p:nvPr>
            <p:ph type="body" idx="1" hasCustomPrompt="1"/>
          </p:nvPr>
        </p:nvSpPr>
        <p:spPr>
          <a:xfrm>
            <a:off x="652801" y="1260000"/>
            <a:ext cx="3441600" cy="601200"/>
          </a:xfrm>
        </p:spPr>
        <p:txBody>
          <a:bodyPr anchor="b">
            <a:normAutofit/>
          </a:bodyPr>
          <a:lstStyle>
            <a:lvl1pPr marL="0" indent="0">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ar-SA" dirty="0"/>
              <a:t>إضافة محتوي ٣</a:t>
            </a:r>
            <a:endParaRPr lang="en-US" dirty="0"/>
          </a:p>
        </p:txBody>
      </p:sp>
      <p:sp>
        <p:nvSpPr>
          <p:cNvPr id="1048900" name="Content Placeholder 3"/>
          <p:cNvSpPr>
            <a:spLocks noGrp="1"/>
          </p:cNvSpPr>
          <p:nvPr>
            <p:ph sz="half" idx="2" hasCustomPrompt="1"/>
          </p:nvPr>
        </p:nvSpPr>
        <p:spPr>
          <a:xfrm>
            <a:off x="652801" y="1987200"/>
            <a:ext cx="3441600" cy="3729600"/>
          </a:xfrm>
        </p:spPr>
        <p:txBody>
          <a:bodyPr>
            <a:normAutofit/>
          </a:bodyPr>
          <a:lstStyle>
            <a:lvl1pPr>
              <a:defRPr sz="1350"/>
            </a:lvl1pPr>
            <a:lvl2pPr>
              <a:defRPr sz="1200"/>
            </a:lvl2pPr>
            <a:lvl3pPr>
              <a:defRPr sz="1050"/>
            </a:lvl3pPr>
            <a:lvl4pPr>
              <a:defRPr sz="900"/>
            </a:lvl4pPr>
            <a:lvl5pPr>
              <a:defRPr sz="900"/>
            </a:lvl5pPr>
          </a:lstStyle>
          <a:p>
            <a:pPr lvl="0"/>
            <a:r>
              <a:rPr lang="ar-SA" dirty="0"/>
              <a:t>اضغط لإضافة المرحلة الأولي</a:t>
            </a:r>
            <a:endParaRPr lang="en-US" dirty="0"/>
          </a:p>
          <a:p>
            <a:pPr lvl="1"/>
            <a:r>
              <a:rPr lang="ar-SA" dirty="0"/>
              <a:t>المرحلة الثانية</a:t>
            </a:r>
            <a:endParaRPr lang="en-US" dirty="0"/>
          </a:p>
          <a:p>
            <a:pPr lvl="2"/>
            <a:r>
              <a:rPr lang="ar-SA" dirty="0"/>
              <a:t>المرحلة الثالثة</a:t>
            </a:r>
            <a:endParaRPr lang="en-US" dirty="0"/>
          </a:p>
          <a:p>
            <a:pPr lvl="3"/>
            <a:r>
              <a:rPr lang="ar-SA" dirty="0"/>
              <a:t>المرحلة الرابعة</a:t>
            </a:r>
            <a:endParaRPr lang="en-US" dirty="0"/>
          </a:p>
          <a:p>
            <a:pPr lvl="4"/>
            <a:r>
              <a:rPr lang="ar-SA" dirty="0"/>
              <a:t>المرحلة الخامسة</a:t>
            </a:r>
            <a:endParaRPr lang="en-GB" dirty="0"/>
          </a:p>
        </p:txBody>
      </p:sp>
      <p:sp>
        <p:nvSpPr>
          <p:cNvPr id="1048901" name="Text Placeholder 4"/>
          <p:cNvSpPr>
            <a:spLocks noGrp="1"/>
          </p:cNvSpPr>
          <p:nvPr>
            <p:ph type="body" sz="quarter" idx="3" hasCustomPrompt="1"/>
          </p:nvPr>
        </p:nvSpPr>
        <p:spPr>
          <a:xfrm>
            <a:off x="4375200" y="1260000"/>
            <a:ext cx="3441600" cy="601200"/>
          </a:xfrm>
        </p:spPr>
        <p:txBody>
          <a:bodyPr anchor="b">
            <a:normAutofit/>
          </a:bodyPr>
          <a:lstStyle>
            <a:lvl1pPr marL="0" indent="0">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ar-SA" dirty="0"/>
              <a:t>إضافة محتوي ٢</a:t>
            </a:r>
            <a:endParaRPr lang="en-US" dirty="0"/>
          </a:p>
        </p:txBody>
      </p:sp>
      <p:sp>
        <p:nvSpPr>
          <p:cNvPr id="1048902" name="Content Placeholder 5"/>
          <p:cNvSpPr>
            <a:spLocks noGrp="1"/>
          </p:cNvSpPr>
          <p:nvPr>
            <p:ph sz="quarter" idx="4" hasCustomPrompt="1"/>
          </p:nvPr>
        </p:nvSpPr>
        <p:spPr>
          <a:xfrm>
            <a:off x="4375200" y="1987200"/>
            <a:ext cx="3441600" cy="3729600"/>
          </a:xfrm>
        </p:spPr>
        <p:txBody>
          <a:bodyPr>
            <a:normAutofit/>
          </a:bodyPr>
          <a:lstStyle>
            <a:lvl1pPr>
              <a:defRPr sz="1350"/>
            </a:lvl1pPr>
            <a:lvl2pPr>
              <a:defRPr sz="1200"/>
            </a:lvl2pPr>
            <a:lvl3pPr>
              <a:defRPr sz="1050"/>
            </a:lvl3pPr>
            <a:lvl4pPr>
              <a:defRPr sz="900"/>
            </a:lvl4pPr>
            <a:lvl5pPr>
              <a:defRPr sz="900"/>
            </a:lvl5pPr>
          </a:lstStyle>
          <a:p>
            <a:pPr lvl="0"/>
            <a:r>
              <a:rPr lang="ar-SA" dirty="0"/>
              <a:t>اضغط لإضافة المرحلة الأولي</a:t>
            </a:r>
            <a:endParaRPr lang="en-US" dirty="0"/>
          </a:p>
          <a:p>
            <a:pPr lvl="1"/>
            <a:r>
              <a:rPr lang="ar-SA" dirty="0"/>
              <a:t>المرحلة الثانية</a:t>
            </a:r>
            <a:endParaRPr lang="en-US" dirty="0"/>
          </a:p>
          <a:p>
            <a:pPr lvl="2"/>
            <a:r>
              <a:rPr lang="ar-SA" dirty="0"/>
              <a:t>المرحلة الثالثة</a:t>
            </a:r>
            <a:endParaRPr lang="en-US" dirty="0"/>
          </a:p>
          <a:p>
            <a:pPr lvl="3"/>
            <a:r>
              <a:rPr lang="ar-SA" dirty="0"/>
              <a:t>المرحلة الرابعة</a:t>
            </a:r>
            <a:endParaRPr lang="en-US" dirty="0"/>
          </a:p>
          <a:p>
            <a:pPr lvl="4"/>
            <a:r>
              <a:rPr lang="ar-SA" dirty="0"/>
              <a:t>المرحلة الخامسة</a:t>
            </a:r>
            <a:endParaRPr lang="en-GB" dirty="0"/>
          </a:p>
        </p:txBody>
      </p:sp>
      <p:sp>
        <p:nvSpPr>
          <p:cNvPr id="1048903" name="Text Placeholder 4"/>
          <p:cNvSpPr>
            <a:spLocks noGrp="1"/>
          </p:cNvSpPr>
          <p:nvPr>
            <p:ph type="body" sz="quarter" idx="13" hasCustomPrompt="1"/>
          </p:nvPr>
        </p:nvSpPr>
        <p:spPr>
          <a:xfrm>
            <a:off x="8097600" y="1260000"/>
            <a:ext cx="3441600" cy="601200"/>
          </a:xfrm>
        </p:spPr>
        <p:txBody>
          <a:bodyPr anchor="b">
            <a:noAutofit/>
          </a:bodyPr>
          <a:lstStyle>
            <a:lvl1pPr marL="0" indent="0">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ar-SA" dirty="0"/>
              <a:t>إضافة محتوي ١</a:t>
            </a:r>
            <a:endParaRPr lang="en-US" dirty="0"/>
          </a:p>
        </p:txBody>
      </p:sp>
      <p:sp>
        <p:nvSpPr>
          <p:cNvPr id="1048904" name="Content Placeholder 5"/>
          <p:cNvSpPr>
            <a:spLocks noGrp="1"/>
          </p:cNvSpPr>
          <p:nvPr>
            <p:ph sz="quarter" idx="14" hasCustomPrompt="1"/>
          </p:nvPr>
        </p:nvSpPr>
        <p:spPr>
          <a:xfrm>
            <a:off x="8097600" y="1987200"/>
            <a:ext cx="3441600" cy="3729600"/>
          </a:xfrm>
        </p:spPr>
        <p:txBody>
          <a:bodyPr>
            <a:normAutofit/>
          </a:bodyPr>
          <a:lstStyle>
            <a:lvl1pPr>
              <a:defRPr sz="1350"/>
            </a:lvl1pPr>
            <a:lvl2pPr>
              <a:defRPr sz="1200"/>
            </a:lvl2pPr>
            <a:lvl3pPr>
              <a:defRPr sz="1050"/>
            </a:lvl3pPr>
            <a:lvl4pPr>
              <a:defRPr sz="900"/>
            </a:lvl4pPr>
            <a:lvl5pPr>
              <a:defRPr sz="900"/>
            </a:lvl5pPr>
          </a:lstStyle>
          <a:p>
            <a:pPr lvl="0"/>
            <a:r>
              <a:rPr lang="ar-SA" dirty="0"/>
              <a:t>اضغط لإضافة المرحلة الأولي</a:t>
            </a:r>
            <a:endParaRPr lang="en-US" dirty="0"/>
          </a:p>
          <a:p>
            <a:pPr lvl="1"/>
            <a:r>
              <a:rPr lang="ar-SA" dirty="0"/>
              <a:t>المرحلة الثانية</a:t>
            </a:r>
            <a:endParaRPr lang="en-US" dirty="0"/>
          </a:p>
          <a:p>
            <a:pPr lvl="2"/>
            <a:r>
              <a:rPr lang="ar-SA" dirty="0"/>
              <a:t>المرحلة الثالثة</a:t>
            </a:r>
            <a:endParaRPr lang="en-US" dirty="0"/>
          </a:p>
          <a:p>
            <a:pPr lvl="3"/>
            <a:r>
              <a:rPr lang="ar-SA" dirty="0"/>
              <a:t>المرحلة الرابعة</a:t>
            </a:r>
            <a:endParaRPr lang="en-US" dirty="0"/>
          </a:p>
          <a:p>
            <a:pPr lvl="4"/>
            <a:r>
              <a:rPr lang="ar-SA" dirty="0"/>
              <a:t>المرحلة الخامسة</a:t>
            </a:r>
            <a:endParaRPr lang="en-GB" dirty="0"/>
          </a:p>
        </p:txBody>
      </p:sp>
      <p:sp>
        <p:nvSpPr>
          <p:cNvPr id="1048905" name="Title 1"/>
          <p:cNvSpPr>
            <a:spLocks noGrp="1"/>
          </p:cNvSpPr>
          <p:nvPr>
            <p:ph type="title" hasCustomPrompt="1"/>
          </p:nvPr>
        </p:nvSpPr>
        <p:spPr>
          <a:xfrm>
            <a:off x="652800" y="489600"/>
            <a:ext cx="10886400" cy="644400"/>
          </a:xfrm>
          <a:prstGeom prst="rect">
            <a:avLst/>
          </a:prstGeom>
        </p:spPr>
        <p:txBody>
          <a:bodyPr>
            <a:normAutofit/>
          </a:bodyPr>
          <a:lstStyle>
            <a:lvl1pPr>
              <a:defRPr sz="3200" b="1"/>
            </a:lvl1pPr>
          </a:lstStyle>
          <a:p>
            <a:r>
              <a:rPr lang="ar-SA" dirty="0"/>
              <a:t>إضافة العنوان</a:t>
            </a:r>
            <a:endParaRPr lang="en-GB" dirty="0"/>
          </a:p>
        </p:txBody>
      </p:sp>
      <p:grpSp>
        <p:nvGrpSpPr>
          <p:cNvPr id="149" name="Group 14"/>
          <p:cNvGrpSpPr/>
          <p:nvPr/>
        </p:nvGrpSpPr>
        <p:grpSpPr>
          <a:xfrm>
            <a:off x="1531224" y="6197600"/>
            <a:ext cx="1521011" cy="698501"/>
            <a:chOff x="1148418" y="6197599"/>
            <a:chExt cx="1140758" cy="698501"/>
          </a:xfrm>
        </p:grpSpPr>
        <p:sp>
          <p:nvSpPr>
            <p:cNvPr id="1048906" name="Rectangle 15"/>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193" name="Picture 16" descr="A picture containing text, clipart, plate, dishware  Description automatically generated"/>
            <p:cNvPicPr>
              <a:picLocks noChangeAspect="1"/>
            </p:cNvPicPr>
            <p:nvPr/>
          </p:nvPicPr>
          <p:blipFill>
            <a:blip r:embed="rId2"/>
            <a:stretch>
              <a:fillRect/>
            </a:stretch>
          </p:blipFill>
          <p:spPr>
            <a:xfrm>
              <a:off x="1307126" y="6348185"/>
              <a:ext cx="823342" cy="359229"/>
            </a:xfrm>
            <a:prstGeom prst="rect">
              <a:avLst/>
            </a:prstGeom>
          </p:spPr>
        </p:pic>
      </p:grpSp>
      <p:sp>
        <p:nvSpPr>
          <p:cNvPr id="1048907" name="Date Placeholder 2"/>
          <p:cNvSpPr>
            <a:spLocks noGrp="1"/>
          </p:cNvSpPr>
          <p:nvPr>
            <p:ph type="dt" sz="half" idx="15"/>
          </p:nvPr>
        </p:nvSpPr>
        <p:spPr>
          <a:xfrm>
            <a:off x="6096000" y="6429829"/>
            <a:ext cx="1525416" cy="257902"/>
          </a:xfrm>
          <a:prstGeom prst="rect">
            <a:avLst/>
          </a:prstGeom>
        </p:spPr>
        <p:txBody>
          <a:bodyPr anchor="b"/>
          <a:lstStyle>
            <a:lvl1pPr algn="l">
              <a:defRPr sz="900">
                <a:solidFill>
                  <a:schemeClr val="tx1"/>
                </a:solidFill>
              </a:defRPr>
            </a:lvl1pPr>
          </a:lstStyle>
          <a:p>
            <a:fld id="{7C439101-AC12-F740-B28F-77248E205E53}" type="datetime3">
              <a:rPr lang="en-US" smtClean="0"/>
              <a:t>21 May 2022</a:t>
            </a:fld>
            <a:endParaRPr lang="en-US" dirty="0"/>
          </a:p>
        </p:txBody>
      </p:sp>
      <p:sp>
        <p:nvSpPr>
          <p:cNvPr id="1048908" name="Footer Placeholder 3"/>
          <p:cNvSpPr>
            <a:spLocks noGrp="1"/>
          </p:cNvSpPr>
          <p:nvPr>
            <p:ph type="ftr" sz="quarter" idx="16"/>
          </p:nvPr>
        </p:nvSpPr>
        <p:spPr>
          <a:xfrm>
            <a:off x="7630106" y="6429830"/>
            <a:ext cx="2473525" cy="257901"/>
          </a:xfrm>
          <a:prstGeom prst="rect">
            <a:avLst/>
          </a:prstGeom>
        </p:spPr>
        <p:txBody>
          <a:bodyPr anchor="b"/>
          <a:lstStyle>
            <a:lvl1pPr algn="r">
              <a:defRPr sz="900">
                <a:solidFill>
                  <a:schemeClr val="tx1"/>
                </a:solidFill>
              </a:defRPr>
            </a:lvl1pPr>
          </a:lstStyle>
          <a:p>
            <a:r>
              <a:rPr lang="ar-EG"/>
              <a:t>إسم الإدارة</a:t>
            </a:r>
            <a:endParaRPr lang="en-US" dirty="0"/>
          </a:p>
        </p:txBody>
      </p:sp>
      <p:sp>
        <p:nvSpPr>
          <p:cNvPr id="1048909" name="Slide Number Placeholder 4"/>
          <p:cNvSpPr>
            <a:spLocks noGrp="1"/>
          </p:cNvSpPr>
          <p:nvPr>
            <p:ph type="sldNum" sz="quarter" idx="17"/>
          </p:nvPr>
        </p:nvSpPr>
        <p:spPr>
          <a:xfrm>
            <a:off x="10103632" y="6429830"/>
            <a:ext cx="568509" cy="257881"/>
          </a:xfrm>
          <a:prstGeom prst="rect">
            <a:avLst/>
          </a:prstGeom>
        </p:spPr>
        <p:txBody>
          <a:bodyPr anchor="b"/>
          <a:lstStyle>
            <a:lvl1pPr algn="l">
              <a:defRPr sz="9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عنوان + صورة + تعليق">
    <p:spTree>
      <p:nvGrpSpPr>
        <p:cNvPr id="1" name=""/>
        <p:cNvGrpSpPr/>
        <p:nvPr/>
      </p:nvGrpSpPr>
      <p:grpSpPr>
        <a:xfrm>
          <a:off x="0" y="0"/>
          <a:ext cx="0" cy="0"/>
          <a:chOff x="0" y="0"/>
          <a:chExt cx="0" cy="0"/>
        </a:xfrm>
      </p:grpSpPr>
      <p:sp>
        <p:nvSpPr>
          <p:cNvPr id="1049298" name="Picture Placeholder 14"/>
          <p:cNvSpPr>
            <a:spLocks noGrp="1"/>
          </p:cNvSpPr>
          <p:nvPr>
            <p:ph type="pic" sz="quarter" idx="13" hasCustomPrompt="1"/>
          </p:nvPr>
        </p:nvSpPr>
        <p:spPr>
          <a:xfrm>
            <a:off x="7405800" y="1285200"/>
            <a:ext cx="4132800" cy="4431600"/>
          </a:xfrm>
        </p:spPr>
        <p:txBody>
          <a:bodyPr/>
          <a:lstStyle/>
          <a:p>
            <a:r>
              <a:rPr lang="ar-SA" dirty="0"/>
              <a:t>اضغط لإضافة صورة</a:t>
            </a:r>
            <a:endParaRPr lang="en-EG" dirty="0"/>
          </a:p>
        </p:txBody>
      </p:sp>
      <p:sp>
        <p:nvSpPr>
          <p:cNvPr id="1049299" name="Content Placeholder 9"/>
          <p:cNvSpPr>
            <a:spLocks noGrp="1"/>
          </p:cNvSpPr>
          <p:nvPr>
            <p:ph sz="quarter" idx="14" hasCustomPrompt="1"/>
          </p:nvPr>
        </p:nvSpPr>
        <p:spPr>
          <a:xfrm>
            <a:off x="652800" y="1285200"/>
            <a:ext cx="6585600" cy="4431600"/>
          </a:xfrm>
        </p:spPr>
        <p:txBody>
          <a:bodyPr/>
          <a:lstStyle>
            <a:lvl1pPr marL="263129" indent="-263129">
              <a:lnSpc>
                <a:spcPct val="100000"/>
              </a:lnSpc>
              <a:defRPr>
                <a:solidFill>
                  <a:srgbClr val="424242"/>
                </a:solidFill>
              </a:defRPr>
            </a:lvl1pPr>
            <a:lvl2pPr marL="606029" indent="-263129">
              <a:lnSpc>
                <a:spcPct val="100000"/>
              </a:lnSpc>
              <a:defRPr>
                <a:solidFill>
                  <a:srgbClr val="424242"/>
                </a:solidFill>
              </a:defRPr>
            </a:lvl2pPr>
            <a:lvl3pPr marL="902494" indent="-216694">
              <a:lnSpc>
                <a:spcPct val="100000"/>
              </a:lnSpc>
              <a:defRPr>
                <a:solidFill>
                  <a:srgbClr val="424242"/>
                </a:solidFill>
              </a:defRPr>
            </a:lvl3pPr>
            <a:lvl4pPr marL="1245394" indent="-216694">
              <a:lnSpc>
                <a:spcPct val="100000"/>
              </a:lnSpc>
              <a:defRPr>
                <a:solidFill>
                  <a:srgbClr val="424242"/>
                </a:solidFill>
              </a:defRPr>
            </a:lvl4pPr>
            <a:lvl5pPr marL="1588294" indent="-216694">
              <a:lnSpc>
                <a:spcPct val="100000"/>
              </a:lnSpc>
              <a:defRPr>
                <a:solidFill>
                  <a:srgbClr val="424242"/>
                </a:solidFill>
              </a:defRPr>
            </a:lvl5pPr>
          </a:lstStyle>
          <a:p>
            <a:pPr lvl="0"/>
            <a:r>
              <a:rPr lang="ar-SA" dirty="0"/>
              <a:t>اضغط لإضافة المرحلة الأولي</a:t>
            </a:r>
            <a:endParaRPr lang="en-US" dirty="0"/>
          </a:p>
          <a:p>
            <a:pPr lvl="1"/>
            <a:r>
              <a:rPr lang="ar-SA" dirty="0"/>
              <a:t>المرحلة الثانية</a:t>
            </a:r>
            <a:endParaRPr lang="en-US" dirty="0"/>
          </a:p>
          <a:p>
            <a:pPr lvl="2"/>
            <a:r>
              <a:rPr lang="ar-SA" dirty="0"/>
              <a:t>المرحلة الثالثة</a:t>
            </a:r>
            <a:endParaRPr lang="en-US" dirty="0"/>
          </a:p>
          <a:p>
            <a:pPr lvl="3"/>
            <a:r>
              <a:rPr lang="ar-SA" dirty="0"/>
              <a:t>المرحلة الرابعة</a:t>
            </a:r>
            <a:endParaRPr lang="en-US" dirty="0"/>
          </a:p>
          <a:p>
            <a:pPr lvl="4"/>
            <a:r>
              <a:rPr lang="ar-SA" dirty="0"/>
              <a:t>المرحلة الخامسة</a:t>
            </a:r>
            <a:endParaRPr lang="en-GB" dirty="0"/>
          </a:p>
        </p:txBody>
      </p:sp>
      <p:sp>
        <p:nvSpPr>
          <p:cNvPr id="1049300" name="Title 1"/>
          <p:cNvSpPr>
            <a:spLocks noGrp="1"/>
          </p:cNvSpPr>
          <p:nvPr>
            <p:ph type="title" hasCustomPrompt="1"/>
          </p:nvPr>
        </p:nvSpPr>
        <p:spPr>
          <a:xfrm>
            <a:off x="652800" y="489600"/>
            <a:ext cx="10886400" cy="644400"/>
          </a:xfrm>
          <a:prstGeom prst="rect">
            <a:avLst/>
          </a:prstGeom>
        </p:spPr>
        <p:txBody>
          <a:bodyPr>
            <a:normAutofit/>
          </a:bodyPr>
          <a:lstStyle>
            <a:lvl1pPr>
              <a:defRPr sz="3200" b="1"/>
            </a:lvl1pPr>
          </a:lstStyle>
          <a:p>
            <a:r>
              <a:rPr lang="ar-SA" dirty="0"/>
              <a:t>إضافة العنوان</a:t>
            </a:r>
            <a:endParaRPr lang="en-GB" dirty="0"/>
          </a:p>
        </p:txBody>
      </p:sp>
      <p:grpSp>
        <p:nvGrpSpPr>
          <p:cNvPr id="166" name="Group 10"/>
          <p:cNvGrpSpPr/>
          <p:nvPr/>
        </p:nvGrpSpPr>
        <p:grpSpPr>
          <a:xfrm>
            <a:off x="1531224" y="6197600"/>
            <a:ext cx="1521011" cy="698501"/>
            <a:chOff x="1148418" y="6197599"/>
            <a:chExt cx="1140758" cy="698501"/>
          </a:xfrm>
        </p:grpSpPr>
        <p:sp>
          <p:nvSpPr>
            <p:cNvPr id="1049301" name="Rectangle 11"/>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202" name="Picture 12" descr="A picture containing text, clipart, plate, dishware  Description automatically generated"/>
            <p:cNvPicPr>
              <a:picLocks noChangeAspect="1"/>
            </p:cNvPicPr>
            <p:nvPr/>
          </p:nvPicPr>
          <p:blipFill>
            <a:blip r:embed="rId2"/>
            <a:stretch>
              <a:fillRect/>
            </a:stretch>
          </p:blipFill>
          <p:spPr>
            <a:xfrm>
              <a:off x="1307126" y="6348185"/>
              <a:ext cx="823342" cy="359229"/>
            </a:xfrm>
            <a:prstGeom prst="rect">
              <a:avLst/>
            </a:prstGeom>
          </p:spPr>
        </p:pic>
      </p:grpSp>
      <p:sp>
        <p:nvSpPr>
          <p:cNvPr id="1049302" name="Date Placeholder 2"/>
          <p:cNvSpPr>
            <a:spLocks noGrp="1"/>
          </p:cNvSpPr>
          <p:nvPr>
            <p:ph type="dt" sz="half" idx="2"/>
          </p:nvPr>
        </p:nvSpPr>
        <p:spPr>
          <a:xfrm>
            <a:off x="6096000" y="6429829"/>
            <a:ext cx="1525416" cy="257902"/>
          </a:xfrm>
          <a:prstGeom prst="rect">
            <a:avLst/>
          </a:prstGeom>
        </p:spPr>
        <p:txBody>
          <a:bodyPr anchor="b"/>
          <a:lstStyle>
            <a:lvl1pPr algn="l">
              <a:defRPr sz="900">
                <a:solidFill>
                  <a:schemeClr val="tx1"/>
                </a:solidFill>
              </a:defRPr>
            </a:lvl1pPr>
          </a:lstStyle>
          <a:p>
            <a:fld id="{6B84C118-9181-B94F-B462-535F3ADA99FC}" type="datetime3">
              <a:rPr lang="en-US" smtClean="0"/>
              <a:t>21 May 2022</a:t>
            </a:fld>
            <a:endParaRPr lang="en-US" dirty="0"/>
          </a:p>
        </p:txBody>
      </p:sp>
      <p:sp>
        <p:nvSpPr>
          <p:cNvPr id="1049303" name="Footer Placeholder 3"/>
          <p:cNvSpPr>
            <a:spLocks noGrp="1"/>
          </p:cNvSpPr>
          <p:nvPr>
            <p:ph type="ftr" sz="quarter" idx="3"/>
          </p:nvPr>
        </p:nvSpPr>
        <p:spPr>
          <a:xfrm>
            <a:off x="7630106" y="6429830"/>
            <a:ext cx="2473525" cy="257901"/>
          </a:xfrm>
          <a:prstGeom prst="rect">
            <a:avLst/>
          </a:prstGeom>
        </p:spPr>
        <p:txBody>
          <a:bodyPr anchor="b"/>
          <a:lstStyle>
            <a:lvl1pPr algn="r">
              <a:defRPr sz="900">
                <a:solidFill>
                  <a:schemeClr val="tx1"/>
                </a:solidFill>
              </a:defRPr>
            </a:lvl1pPr>
          </a:lstStyle>
          <a:p>
            <a:r>
              <a:rPr lang="ar-EG"/>
              <a:t>إسم الإدارة</a:t>
            </a:r>
            <a:endParaRPr lang="en-US" dirty="0"/>
          </a:p>
        </p:txBody>
      </p:sp>
      <p:sp>
        <p:nvSpPr>
          <p:cNvPr id="1049304" name="Slide Number Placeholder 4"/>
          <p:cNvSpPr>
            <a:spLocks noGrp="1"/>
          </p:cNvSpPr>
          <p:nvPr>
            <p:ph type="sldNum" sz="quarter" idx="4"/>
          </p:nvPr>
        </p:nvSpPr>
        <p:spPr>
          <a:xfrm>
            <a:off x="10103632" y="6429830"/>
            <a:ext cx="568509" cy="257881"/>
          </a:xfrm>
          <a:prstGeom prst="rect">
            <a:avLst/>
          </a:prstGeom>
        </p:spPr>
        <p:txBody>
          <a:bodyPr anchor="b"/>
          <a:lstStyle>
            <a:lvl1pPr algn="l">
              <a:defRPr sz="9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عنوان + عنوان فرعي + تعليق">
    <p:spTree>
      <p:nvGrpSpPr>
        <p:cNvPr id="1" name=""/>
        <p:cNvGrpSpPr/>
        <p:nvPr/>
      </p:nvGrpSpPr>
      <p:grpSpPr>
        <a:xfrm>
          <a:off x="0" y="0"/>
          <a:ext cx="0" cy="0"/>
          <a:chOff x="0" y="0"/>
          <a:chExt cx="0" cy="0"/>
        </a:xfrm>
      </p:grpSpPr>
      <p:sp>
        <p:nvSpPr>
          <p:cNvPr id="1048709" name="Title 1"/>
          <p:cNvSpPr>
            <a:spLocks noGrp="1"/>
          </p:cNvSpPr>
          <p:nvPr>
            <p:ph type="title" hasCustomPrompt="1"/>
          </p:nvPr>
        </p:nvSpPr>
        <p:spPr>
          <a:xfrm>
            <a:off x="7310400" y="489600"/>
            <a:ext cx="4228800" cy="1559068"/>
          </a:xfrm>
          <a:prstGeom prst="rect">
            <a:avLst/>
          </a:prstGeom>
        </p:spPr>
        <p:txBody>
          <a:bodyPr anchor="b">
            <a:normAutofit/>
          </a:bodyPr>
          <a:lstStyle>
            <a:lvl1pPr>
              <a:defRPr sz="3200"/>
            </a:lvl1pPr>
          </a:lstStyle>
          <a:p>
            <a:r>
              <a:rPr lang="ar-SA" dirty="0"/>
              <a:t>إضافة العنوان</a:t>
            </a:r>
            <a:endParaRPr lang="en-GB" dirty="0"/>
          </a:p>
        </p:txBody>
      </p:sp>
      <p:sp>
        <p:nvSpPr>
          <p:cNvPr id="1048710" name="Content Placeholder 2"/>
          <p:cNvSpPr>
            <a:spLocks noGrp="1"/>
          </p:cNvSpPr>
          <p:nvPr>
            <p:ph idx="1" hasCustomPrompt="1"/>
          </p:nvPr>
        </p:nvSpPr>
        <p:spPr>
          <a:xfrm>
            <a:off x="652800" y="489600"/>
            <a:ext cx="6465600" cy="52272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ar-SA" dirty="0"/>
              <a:t>اضغط لإضافة المرحلة الأولي</a:t>
            </a:r>
            <a:endParaRPr lang="en-US" dirty="0"/>
          </a:p>
          <a:p>
            <a:pPr lvl="1"/>
            <a:r>
              <a:rPr lang="ar-SA" dirty="0"/>
              <a:t>المرحلة الثانية</a:t>
            </a:r>
            <a:endParaRPr lang="en-US" dirty="0"/>
          </a:p>
          <a:p>
            <a:pPr lvl="2"/>
            <a:r>
              <a:rPr lang="ar-SA" dirty="0"/>
              <a:t>المرحلة الثالثة</a:t>
            </a:r>
            <a:endParaRPr lang="en-US" dirty="0"/>
          </a:p>
          <a:p>
            <a:pPr lvl="3"/>
            <a:r>
              <a:rPr lang="ar-SA" dirty="0"/>
              <a:t>المرحلة الرابعة</a:t>
            </a:r>
            <a:endParaRPr lang="en-US" dirty="0"/>
          </a:p>
          <a:p>
            <a:pPr lvl="4"/>
            <a:r>
              <a:rPr lang="ar-SA" dirty="0"/>
              <a:t>المرحلة الخامسة</a:t>
            </a:r>
            <a:endParaRPr lang="en-GB" dirty="0"/>
          </a:p>
        </p:txBody>
      </p:sp>
      <p:sp>
        <p:nvSpPr>
          <p:cNvPr id="1048711" name="Text Placeholder 3"/>
          <p:cNvSpPr>
            <a:spLocks noGrp="1"/>
          </p:cNvSpPr>
          <p:nvPr>
            <p:ph type="body" sz="half" idx="2" hasCustomPrompt="1"/>
          </p:nvPr>
        </p:nvSpPr>
        <p:spPr>
          <a:xfrm>
            <a:off x="7310400" y="2199599"/>
            <a:ext cx="4228800" cy="3517200"/>
          </a:xfrm>
        </p:spPr>
        <p:txBody>
          <a:bodyPr>
            <a:normAutofit/>
          </a:bodyPr>
          <a:lstStyle>
            <a:lvl1pPr marL="0" indent="0">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r>
              <a:rPr lang="ar-SA" dirty="0"/>
              <a:t>إضافة العنوان الفرعي</a:t>
            </a:r>
            <a:endParaRPr lang="en-GB" dirty="0"/>
          </a:p>
        </p:txBody>
      </p:sp>
      <p:grpSp>
        <p:nvGrpSpPr>
          <p:cNvPr id="114" name="Group 10"/>
          <p:cNvGrpSpPr/>
          <p:nvPr/>
        </p:nvGrpSpPr>
        <p:grpSpPr>
          <a:xfrm>
            <a:off x="1531224" y="6197600"/>
            <a:ext cx="1521011" cy="698501"/>
            <a:chOff x="1148418" y="6197599"/>
            <a:chExt cx="1140758" cy="698501"/>
          </a:xfrm>
        </p:grpSpPr>
        <p:sp>
          <p:nvSpPr>
            <p:cNvPr id="1048712" name="Rectangle 11"/>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179" name="Picture 12" descr="A picture containing text, clipart, plate, dishware  Description automatically generated"/>
            <p:cNvPicPr>
              <a:picLocks noChangeAspect="1"/>
            </p:cNvPicPr>
            <p:nvPr/>
          </p:nvPicPr>
          <p:blipFill>
            <a:blip r:embed="rId2"/>
            <a:stretch>
              <a:fillRect/>
            </a:stretch>
          </p:blipFill>
          <p:spPr>
            <a:xfrm>
              <a:off x="1307126" y="6348185"/>
              <a:ext cx="823342" cy="359229"/>
            </a:xfrm>
            <a:prstGeom prst="rect">
              <a:avLst/>
            </a:prstGeom>
          </p:spPr>
        </p:pic>
      </p:grpSp>
      <p:sp>
        <p:nvSpPr>
          <p:cNvPr id="1048713" name="Date Placeholder 2"/>
          <p:cNvSpPr>
            <a:spLocks noGrp="1"/>
          </p:cNvSpPr>
          <p:nvPr>
            <p:ph type="dt" sz="half" idx="10"/>
          </p:nvPr>
        </p:nvSpPr>
        <p:spPr>
          <a:xfrm>
            <a:off x="6096000" y="6429829"/>
            <a:ext cx="1525416" cy="257902"/>
          </a:xfrm>
          <a:prstGeom prst="rect">
            <a:avLst/>
          </a:prstGeom>
        </p:spPr>
        <p:txBody>
          <a:bodyPr anchor="b"/>
          <a:lstStyle>
            <a:lvl1pPr algn="l">
              <a:defRPr sz="900">
                <a:solidFill>
                  <a:schemeClr val="tx1"/>
                </a:solidFill>
              </a:defRPr>
            </a:lvl1pPr>
          </a:lstStyle>
          <a:p>
            <a:fld id="{922E335B-79F7-4B45-963A-747DEF8A1AAA}" type="datetime3">
              <a:rPr lang="en-US" smtClean="0"/>
              <a:t>21 May 2022</a:t>
            </a:fld>
            <a:endParaRPr lang="en-US" dirty="0"/>
          </a:p>
        </p:txBody>
      </p:sp>
      <p:sp>
        <p:nvSpPr>
          <p:cNvPr id="1048714" name="Footer Placeholder 3"/>
          <p:cNvSpPr>
            <a:spLocks noGrp="1"/>
          </p:cNvSpPr>
          <p:nvPr>
            <p:ph type="ftr" sz="quarter" idx="3"/>
          </p:nvPr>
        </p:nvSpPr>
        <p:spPr>
          <a:xfrm>
            <a:off x="7630106" y="6429830"/>
            <a:ext cx="2473525" cy="257901"/>
          </a:xfrm>
          <a:prstGeom prst="rect">
            <a:avLst/>
          </a:prstGeom>
        </p:spPr>
        <p:txBody>
          <a:bodyPr anchor="b"/>
          <a:lstStyle>
            <a:lvl1pPr algn="r">
              <a:defRPr sz="900">
                <a:solidFill>
                  <a:schemeClr val="tx1"/>
                </a:solidFill>
              </a:defRPr>
            </a:lvl1pPr>
          </a:lstStyle>
          <a:p>
            <a:r>
              <a:rPr lang="ar-EG"/>
              <a:t>إسم الإدارة</a:t>
            </a:r>
            <a:endParaRPr lang="en-US" dirty="0"/>
          </a:p>
        </p:txBody>
      </p:sp>
      <p:sp>
        <p:nvSpPr>
          <p:cNvPr id="1048715" name="Slide Number Placeholder 4"/>
          <p:cNvSpPr>
            <a:spLocks noGrp="1"/>
          </p:cNvSpPr>
          <p:nvPr>
            <p:ph type="sldNum" sz="quarter" idx="4"/>
          </p:nvPr>
        </p:nvSpPr>
        <p:spPr>
          <a:xfrm>
            <a:off x="10103632" y="6429830"/>
            <a:ext cx="568509" cy="257881"/>
          </a:xfrm>
          <a:prstGeom prst="rect">
            <a:avLst/>
          </a:prstGeom>
        </p:spPr>
        <p:txBody>
          <a:bodyPr anchor="b"/>
          <a:lstStyle>
            <a:lvl1pPr algn="l">
              <a:defRPr sz="9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عنوان + صورة + محتوي">
    <p:spTree>
      <p:nvGrpSpPr>
        <p:cNvPr id="1" name=""/>
        <p:cNvGrpSpPr/>
        <p:nvPr/>
      </p:nvGrpSpPr>
      <p:grpSpPr>
        <a:xfrm>
          <a:off x="0" y="0"/>
          <a:ext cx="0" cy="0"/>
          <a:chOff x="0" y="0"/>
          <a:chExt cx="0" cy="0"/>
        </a:xfrm>
      </p:grpSpPr>
      <p:sp>
        <p:nvSpPr>
          <p:cNvPr id="1048741" name="Title 1"/>
          <p:cNvSpPr>
            <a:spLocks noGrp="1"/>
          </p:cNvSpPr>
          <p:nvPr>
            <p:ph type="title" hasCustomPrompt="1"/>
          </p:nvPr>
        </p:nvSpPr>
        <p:spPr>
          <a:xfrm>
            <a:off x="6907200" y="489600"/>
            <a:ext cx="4632000" cy="1300042"/>
          </a:xfrm>
          <a:prstGeom prst="rect">
            <a:avLst/>
          </a:prstGeom>
        </p:spPr>
        <p:txBody>
          <a:bodyPr anchor="b">
            <a:normAutofit/>
          </a:bodyPr>
          <a:lstStyle>
            <a:lvl1pPr>
              <a:defRPr sz="3200"/>
            </a:lvl1pPr>
          </a:lstStyle>
          <a:p>
            <a:r>
              <a:rPr lang="ar-SA" dirty="0"/>
              <a:t>إضافة العنوان</a:t>
            </a:r>
            <a:endParaRPr lang="en-GB" dirty="0"/>
          </a:p>
        </p:txBody>
      </p:sp>
      <p:sp>
        <p:nvSpPr>
          <p:cNvPr id="1048742" name="Text Placeholder 3"/>
          <p:cNvSpPr>
            <a:spLocks noGrp="1"/>
          </p:cNvSpPr>
          <p:nvPr>
            <p:ph type="body" sz="half" idx="2" hasCustomPrompt="1"/>
          </p:nvPr>
        </p:nvSpPr>
        <p:spPr>
          <a:xfrm>
            <a:off x="6907200" y="1940400"/>
            <a:ext cx="4632000" cy="3765600"/>
          </a:xfrm>
        </p:spPr>
        <p:txBody>
          <a:bodyPr>
            <a:normAutofit/>
          </a:bodyPr>
          <a:lstStyle>
            <a:lvl1pPr marL="0" marR="0" indent="0" algn="r" defTabSz="685800" rtl="1" eaLnBrk="1" fontAlgn="auto" latinLnBrk="0" hangingPunct="1">
              <a:lnSpc>
                <a:spcPct val="90000"/>
              </a:lnSpc>
              <a:spcBef>
                <a:spcPts val="750"/>
              </a:spcBef>
              <a:spcAft>
                <a:spcPts val="0"/>
              </a:spcAft>
              <a:buClr>
                <a:schemeClr val="accent2"/>
              </a:buClr>
              <a:buSzTx/>
              <a:buFont typeface="Wingdings" pitchFamily="2" charset="2"/>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r>
              <a:rPr lang="ar-SA" dirty="0"/>
              <a:t>إضافة العنوان الفرعي</a:t>
            </a:r>
            <a:endParaRPr lang="en-GB" dirty="0"/>
          </a:p>
        </p:txBody>
      </p:sp>
      <p:sp>
        <p:nvSpPr>
          <p:cNvPr id="1048743" name="Picture Placeholder 14"/>
          <p:cNvSpPr>
            <a:spLocks noGrp="1"/>
          </p:cNvSpPr>
          <p:nvPr>
            <p:ph type="pic" sz="quarter" idx="13" hasCustomPrompt="1"/>
          </p:nvPr>
        </p:nvSpPr>
        <p:spPr>
          <a:xfrm>
            <a:off x="652800" y="489600"/>
            <a:ext cx="6052800" cy="5216400"/>
          </a:xfrm>
        </p:spPr>
        <p:txBody>
          <a:bodyPr>
            <a:normAutofit/>
          </a:bodyPr>
          <a:lstStyle>
            <a:lvl1pPr>
              <a:defRPr sz="2400"/>
            </a:lvl1pPr>
          </a:lstStyle>
          <a:p>
            <a:r>
              <a:rPr lang="ar-SA" dirty="0"/>
              <a:t>اضغط لإضافة صورة</a:t>
            </a:r>
            <a:endParaRPr lang="en-EG" dirty="0"/>
          </a:p>
        </p:txBody>
      </p:sp>
      <p:grpSp>
        <p:nvGrpSpPr>
          <p:cNvPr id="124" name="Group 11"/>
          <p:cNvGrpSpPr/>
          <p:nvPr/>
        </p:nvGrpSpPr>
        <p:grpSpPr>
          <a:xfrm>
            <a:off x="1531224" y="6197600"/>
            <a:ext cx="1521011" cy="698501"/>
            <a:chOff x="1148418" y="6197599"/>
            <a:chExt cx="1140758" cy="698501"/>
          </a:xfrm>
        </p:grpSpPr>
        <p:sp>
          <p:nvSpPr>
            <p:cNvPr id="1048744" name="Rectangle 13"/>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186" name="Picture 15" descr="A picture containing text, clipart, plate, dishware  Description automatically generated"/>
            <p:cNvPicPr>
              <a:picLocks noChangeAspect="1"/>
            </p:cNvPicPr>
            <p:nvPr/>
          </p:nvPicPr>
          <p:blipFill>
            <a:blip r:embed="rId2"/>
            <a:stretch>
              <a:fillRect/>
            </a:stretch>
          </p:blipFill>
          <p:spPr>
            <a:xfrm>
              <a:off x="1307126" y="6348185"/>
              <a:ext cx="823342" cy="359229"/>
            </a:xfrm>
            <a:prstGeom prst="rect">
              <a:avLst/>
            </a:prstGeom>
          </p:spPr>
        </p:pic>
      </p:grpSp>
      <p:sp>
        <p:nvSpPr>
          <p:cNvPr id="1048745" name="Date Placeholder 2"/>
          <p:cNvSpPr>
            <a:spLocks noGrp="1"/>
          </p:cNvSpPr>
          <p:nvPr>
            <p:ph type="dt" sz="half" idx="14"/>
          </p:nvPr>
        </p:nvSpPr>
        <p:spPr>
          <a:xfrm>
            <a:off x="6096000" y="6429829"/>
            <a:ext cx="1525416" cy="257902"/>
          </a:xfrm>
          <a:prstGeom prst="rect">
            <a:avLst/>
          </a:prstGeom>
        </p:spPr>
        <p:txBody>
          <a:bodyPr anchor="b"/>
          <a:lstStyle>
            <a:lvl1pPr algn="l">
              <a:defRPr sz="900">
                <a:solidFill>
                  <a:schemeClr val="tx1"/>
                </a:solidFill>
              </a:defRPr>
            </a:lvl1pPr>
          </a:lstStyle>
          <a:p>
            <a:fld id="{36267267-9511-E248-858E-9D786CE9B532}" type="datetime3">
              <a:rPr lang="en-US" smtClean="0"/>
              <a:t>21 May 2022</a:t>
            </a:fld>
            <a:endParaRPr lang="en-US" dirty="0"/>
          </a:p>
        </p:txBody>
      </p:sp>
      <p:sp>
        <p:nvSpPr>
          <p:cNvPr id="1048746" name="Footer Placeholder 3"/>
          <p:cNvSpPr>
            <a:spLocks noGrp="1"/>
          </p:cNvSpPr>
          <p:nvPr>
            <p:ph type="ftr" sz="quarter" idx="3"/>
          </p:nvPr>
        </p:nvSpPr>
        <p:spPr>
          <a:xfrm>
            <a:off x="7630106" y="6429830"/>
            <a:ext cx="2473525" cy="257901"/>
          </a:xfrm>
          <a:prstGeom prst="rect">
            <a:avLst/>
          </a:prstGeom>
        </p:spPr>
        <p:txBody>
          <a:bodyPr anchor="b"/>
          <a:lstStyle>
            <a:lvl1pPr algn="r">
              <a:defRPr sz="900">
                <a:solidFill>
                  <a:schemeClr val="tx1"/>
                </a:solidFill>
              </a:defRPr>
            </a:lvl1pPr>
          </a:lstStyle>
          <a:p>
            <a:r>
              <a:rPr lang="ar-EG"/>
              <a:t>إسم الإدارة</a:t>
            </a:r>
            <a:endParaRPr lang="en-US" dirty="0"/>
          </a:p>
        </p:txBody>
      </p:sp>
      <p:sp>
        <p:nvSpPr>
          <p:cNvPr id="1048747" name="Slide Number Placeholder 4"/>
          <p:cNvSpPr>
            <a:spLocks noGrp="1"/>
          </p:cNvSpPr>
          <p:nvPr>
            <p:ph type="sldNum" sz="quarter" idx="4"/>
          </p:nvPr>
        </p:nvSpPr>
        <p:spPr>
          <a:xfrm>
            <a:off x="10103632" y="6429830"/>
            <a:ext cx="568509" cy="257881"/>
          </a:xfrm>
          <a:prstGeom prst="rect">
            <a:avLst/>
          </a:prstGeom>
        </p:spPr>
        <p:txBody>
          <a:bodyPr anchor="b"/>
          <a:lstStyle>
            <a:lvl1pPr algn="l">
              <a:defRPr sz="9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خريطة العالم">
    <p:spTree>
      <p:nvGrpSpPr>
        <p:cNvPr id="1" name=""/>
        <p:cNvGrpSpPr/>
        <p:nvPr/>
      </p:nvGrpSpPr>
      <p:grpSpPr>
        <a:xfrm>
          <a:off x="0" y="0"/>
          <a:ext cx="0" cy="0"/>
          <a:chOff x="0" y="0"/>
          <a:chExt cx="0" cy="0"/>
        </a:xfrm>
      </p:grpSpPr>
      <p:sp>
        <p:nvSpPr>
          <p:cNvPr id="1048919" name="Title 339"/>
          <p:cNvSpPr>
            <a:spLocks noGrp="1"/>
          </p:cNvSpPr>
          <p:nvPr>
            <p:ph type="title" hasCustomPrompt="1"/>
          </p:nvPr>
        </p:nvSpPr>
        <p:spPr>
          <a:xfrm>
            <a:off x="652800" y="489600"/>
            <a:ext cx="10886400" cy="644400"/>
          </a:xfrm>
          <a:prstGeom prst="rect">
            <a:avLst/>
          </a:prstGeom>
        </p:spPr>
        <p:txBody>
          <a:bodyPr>
            <a:noAutofit/>
          </a:bodyPr>
          <a:lstStyle>
            <a:lvl1pPr>
              <a:defRPr sz="3200"/>
            </a:lvl1pPr>
          </a:lstStyle>
          <a:p>
            <a:r>
              <a:rPr lang="ar-SA" dirty="0"/>
              <a:t>إضافة العنوان (التعديل من خلال الشريحة الرئيسية)</a:t>
            </a:r>
            <a:endParaRPr lang="en-EG" dirty="0"/>
          </a:p>
        </p:txBody>
      </p:sp>
      <p:grpSp>
        <p:nvGrpSpPr>
          <p:cNvPr id="153" name="Group 333"/>
          <p:cNvGrpSpPr/>
          <p:nvPr/>
        </p:nvGrpSpPr>
        <p:grpSpPr>
          <a:xfrm>
            <a:off x="691200" y="1512000"/>
            <a:ext cx="10886400" cy="4312800"/>
            <a:chOff x="3458767" y="2427393"/>
            <a:chExt cx="5901927" cy="3317081"/>
          </a:xfrm>
          <a:solidFill>
            <a:srgbClr val="86BADA"/>
          </a:solidFill>
        </p:grpSpPr>
        <p:sp>
          <p:nvSpPr>
            <p:cNvPr id="1048920" name="Freeform 4"/>
            <p:cNvSpPr/>
            <p:nvPr/>
          </p:nvSpPr>
          <p:spPr bwMode="gray">
            <a:xfrm>
              <a:off x="8189119" y="4441930"/>
              <a:ext cx="176213" cy="175022"/>
            </a:xfrm>
            <a:custGeom>
              <a:avLst/>
              <a:gdLst>
                <a:gd name="T0" fmla="*/ 2147483646 w 148"/>
                <a:gd name="T1" fmla="*/ 2147483646 h 147"/>
                <a:gd name="T2" fmla="*/ 2147483646 w 148"/>
                <a:gd name="T3" fmla="*/ 2147483646 h 147"/>
                <a:gd name="T4" fmla="*/ 2147483646 w 148"/>
                <a:gd name="T5" fmla="*/ 2147483646 h 147"/>
                <a:gd name="T6" fmla="*/ 2147483646 w 148"/>
                <a:gd name="T7" fmla="*/ 2147483646 h 147"/>
                <a:gd name="T8" fmla="*/ 0 w 148"/>
                <a:gd name="T9" fmla="*/ 2147483646 h 147"/>
                <a:gd name="T10" fmla="*/ 2147483646 w 148"/>
                <a:gd name="T11" fmla="*/ 2147483646 h 147"/>
                <a:gd name="T12" fmla="*/ 2147483646 w 148"/>
                <a:gd name="T13" fmla="*/ 2147483646 h 147"/>
                <a:gd name="T14" fmla="*/ 2147483646 w 148"/>
                <a:gd name="T15" fmla="*/ 2147483646 h 147"/>
                <a:gd name="T16" fmla="*/ 2147483646 w 148"/>
                <a:gd name="T17" fmla="*/ 2147483646 h 147"/>
                <a:gd name="T18" fmla="*/ 2147483646 w 148"/>
                <a:gd name="T19" fmla="*/ 2147483646 h 147"/>
                <a:gd name="T20" fmla="*/ 2147483646 w 148"/>
                <a:gd name="T21" fmla="*/ 2147483646 h 147"/>
                <a:gd name="T22" fmla="*/ 2147483646 w 148"/>
                <a:gd name="T23" fmla="*/ 2147483646 h 147"/>
                <a:gd name="T24" fmla="*/ 2147483646 w 148"/>
                <a:gd name="T25" fmla="*/ 2147483646 h 147"/>
                <a:gd name="T26" fmla="*/ 2147483646 w 148"/>
                <a:gd name="T27" fmla="*/ 2147483646 h 147"/>
                <a:gd name="T28" fmla="*/ 2147483646 w 148"/>
                <a:gd name="T29" fmla="*/ 2147483646 h 147"/>
                <a:gd name="T30" fmla="*/ 2147483646 w 148"/>
                <a:gd name="T31" fmla="*/ 0 h 147"/>
                <a:gd name="T32" fmla="*/ 2147483646 w 148"/>
                <a:gd name="T33" fmla="*/ 2147483646 h 147"/>
                <a:gd name="T34" fmla="*/ 2147483646 w 148"/>
                <a:gd name="T35" fmla="*/ 2147483646 h 1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8"/>
                <a:gd name="T55" fmla="*/ 0 h 147"/>
                <a:gd name="T56" fmla="*/ 148 w 148"/>
                <a:gd name="T57" fmla="*/ 147 h 1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8" h="147">
                  <a:moveTo>
                    <a:pt x="107" y="1"/>
                  </a:moveTo>
                  <a:lnTo>
                    <a:pt x="94" y="47"/>
                  </a:lnTo>
                  <a:lnTo>
                    <a:pt x="29" y="69"/>
                  </a:lnTo>
                  <a:lnTo>
                    <a:pt x="9" y="45"/>
                  </a:lnTo>
                  <a:lnTo>
                    <a:pt x="0" y="48"/>
                  </a:lnTo>
                  <a:lnTo>
                    <a:pt x="19" y="117"/>
                  </a:lnTo>
                  <a:lnTo>
                    <a:pt x="45" y="120"/>
                  </a:lnTo>
                  <a:lnTo>
                    <a:pt x="80" y="134"/>
                  </a:lnTo>
                  <a:lnTo>
                    <a:pt x="80" y="147"/>
                  </a:lnTo>
                  <a:lnTo>
                    <a:pt x="96" y="145"/>
                  </a:lnTo>
                  <a:lnTo>
                    <a:pt x="121" y="111"/>
                  </a:lnTo>
                  <a:lnTo>
                    <a:pt x="121" y="85"/>
                  </a:lnTo>
                  <a:lnTo>
                    <a:pt x="134" y="57"/>
                  </a:lnTo>
                  <a:lnTo>
                    <a:pt x="148" y="61"/>
                  </a:lnTo>
                  <a:lnTo>
                    <a:pt x="131" y="23"/>
                  </a:lnTo>
                  <a:lnTo>
                    <a:pt x="127" y="0"/>
                  </a:lnTo>
                  <a:lnTo>
                    <a:pt x="107" y="1"/>
                  </a:lnTo>
                  <a:close/>
                </a:path>
              </a:pathLst>
            </a:custGeom>
            <a:grpFill/>
            <a:ln>
              <a:noFill/>
            </a:ln>
          </p:spPr>
          <p:txBody>
            <a:bodyPr/>
            <a:lstStyle/>
            <a:p>
              <a:endParaRPr lang="en-US" sz="900"/>
            </a:p>
          </p:txBody>
        </p:sp>
        <p:sp>
          <p:nvSpPr>
            <p:cNvPr id="1048921" name="Freeform 5"/>
            <p:cNvSpPr/>
            <p:nvPr/>
          </p:nvSpPr>
          <p:spPr bwMode="gray">
            <a:xfrm>
              <a:off x="8755856" y="4591948"/>
              <a:ext cx="158354" cy="201216"/>
            </a:xfrm>
            <a:custGeom>
              <a:avLst/>
              <a:gdLst>
                <a:gd name="T0" fmla="*/ 2147483646 w 133"/>
                <a:gd name="T1" fmla="*/ 0 h 169"/>
                <a:gd name="T2" fmla="*/ 0 w 133"/>
                <a:gd name="T3" fmla="*/ 2147483646 h 169"/>
                <a:gd name="T4" fmla="*/ 2147483646 w 133"/>
                <a:gd name="T5" fmla="*/ 2147483646 h 169"/>
                <a:gd name="T6" fmla="*/ 2147483646 w 133"/>
                <a:gd name="T7" fmla="*/ 2147483646 h 169"/>
                <a:gd name="T8" fmla="*/ 2147483646 w 133"/>
                <a:gd name="T9" fmla="*/ 2147483646 h 169"/>
                <a:gd name="T10" fmla="*/ 2147483646 w 133"/>
                <a:gd name="T11" fmla="*/ 2147483646 h 169"/>
                <a:gd name="T12" fmla="*/ 2147483646 w 133"/>
                <a:gd name="T13" fmla="*/ 2147483646 h 169"/>
                <a:gd name="T14" fmla="*/ 2147483646 w 133"/>
                <a:gd name="T15" fmla="*/ 2147483646 h 169"/>
                <a:gd name="T16" fmla="*/ 2147483646 w 133"/>
                <a:gd name="T17" fmla="*/ 2147483646 h 169"/>
                <a:gd name="T18" fmla="*/ 2147483646 w 133"/>
                <a:gd name="T19" fmla="*/ 2147483646 h 169"/>
                <a:gd name="T20" fmla="*/ 2147483646 w 133"/>
                <a:gd name="T21" fmla="*/ 2147483646 h 169"/>
                <a:gd name="T22" fmla="*/ 2147483646 w 133"/>
                <a:gd name="T23" fmla="*/ 2147483646 h 169"/>
                <a:gd name="T24" fmla="*/ 2147483646 w 133"/>
                <a:gd name="T25" fmla="*/ 2147483646 h 169"/>
                <a:gd name="T26" fmla="*/ 2147483646 w 133"/>
                <a:gd name="T27" fmla="*/ 2147483646 h 169"/>
                <a:gd name="T28" fmla="*/ 2147483646 w 133"/>
                <a:gd name="T29" fmla="*/ 2147483646 h 169"/>
                <a:gd name="T30" fmla="*/ 2147483646 w 133"/>
                <a:gd name="T31" fmla="*/ 2147483646 h 169"/>
                <a:gd name="T32" fmla="*/ 2147483646 w 133"/>
                <a:gd name="T33" fmla="*/ 2147483646 h 169"/>
                <a:gd name="T34" fmla="*/ 2147483646 w 133"/>
                <a:gd name="T35" fmla="*/ 0 h 169"/>
                <a:gd name="T36" fmla="*/ 2147483646 w 133"/>
                <a:gd name="T37" fmla="*/ 0 h 16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3"/>
                <a:gd name="T58" fmla="*/ 0 h 169"/>
                <a:gd name="T59" fmla="*/ 133 w 133"/>
                <a:gd name="T60" fmla="*/ 169 h 16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3" h="169">
                  <a:moveTo>
                    <a:pt x="3" y="0"/>
                  </a:moveTo>
                  <a:lnTo>
                    <a:pt x="0" y="128"/>
                  </a:lnTo>
                  <a:lnTo>
                    <a:pt x="18" y="127"/>
                  </a:lnTo>
                  <a:lnTo>
                    <a:pt x="43" y="98"/>
                  </a:lnTo>
                  <a:lnTo>
                    <a:pt x="64" y="100"/>
                  </a:lnTo>
                  <a:lnTo>
                    <a:pt x="77" y="111"/>
                  </a:lnTo>
                  <a:lnTo>
                    <a:pt x="81" y="148"/>
                  </a:lnTo>
                  <a:lnTo>
                    <a:pt x="123" y="169"/>
                  </a:lnTo>
                  <a:lnTo>
                    <a:pt x="133" y="165"/>
                  </a:lnTo>
                  <a:lnTo>
                    <a:pt x="133" y="152"/>
                  </a:lnTo>
                  <a:lnTo>
                    <a:pt x="99" y="124"/>
                  </a:lnTo>
                  <a:lnTo>
                    <a:pt x="84" y="87"/>
                  </a:lnTo>
                  <a:lnTo>
                    <a:pt x="97" y="80"/>
                  </a:lnTo>
                  <a:lnTo>
                    <a:pt x="86" y="59"/>
                  </a:lnTo>
                  <a:lnTo>
                    <a:pt x="68" y="59"/>
                  </a:lnTo>
                  <a:lnTo>
                    <a:pt x="63" y="37"/>
                  </a:lnTo>
                  <a:lnTo>
                    <a:pt x="12" y="2"/>
                  </a:lnTo>
                  <a:lnTo>
                    <a:pt x="3" y="0"/>
                  </a:lnTo>
                  <a:close/>
                </a:path>
              </a:pathLst>
            </a:custGeom>
            <a:grpFill/>
            <a:ln>
              <a:noFill/>
            </a:ln>
          </p:spPr>
          <p:txBody>
            <a:bodyPr/>
            <a:lstStyle/>
            <a:p>
              <a:endParaRPr lang="en-US" sz="900"/>
            </a:p>
          </p:txBody>
        </p:sp>
        <p:sp>
          <p:nvSpPr>
            <p:cNvPr id="1048922" name="Freeform 6"/>
            <p:cNvSpPr/>
            <p:nvPr/>
          </p:nvSpPr>
          <p:spPr bwMode="gray">
            <a:xfrm>
              <a:off x="4307681" y="3825185"/>
              <a:ext cx="472679" cy="410766"/>
            </a:xfrm>
            <a:custGeom>
              <a:avLst/>
              <a:gdLst>
                <a:gd name="T0" fmla="*/ 0 w 397"/>
                <a:gd name="T1" fmla="*/ 2147483646 h 345"/>
                <a:gd name="T2" fmla="*/ 2147483646 w 397"/>
                <a:gd name="T3" fmla="*/ 2147483646 h 345"/>
                <a:gd name="T4" fmla="*/ 2147483646 w 397"/>
                <a:gd name="T5" fmla="*/ 2147483646 h 345"/>
                <a:gd name="T6" fmla="*/ 2147483646 w 397"/>
                <a:gd name="T7" fmla="*/ 2147483646 h 345"/>
                <a:gd name="T8" fmla="*/ 2147483646 w 397"/>
                <a:gd name="T9" fmla="*/ 2147483646 h 345"/>
                <a:gd name="T10" fmla="*/ 2147483646 w 397"/>
                <a:gd name="T11" fmla="*/ 2147483646 h 345"/>
                <a:gd name="T12" fmla="*/ 2147483646 w 397"/>
                <a:gd name="T13" fmla="*/ 2147483646 h 345"/>
                <a:gd name="T14" fmla="*/ 2147483646 w 397"/>
                <a:gd name="T15" fmla="*/ 2147483646 h 345"/>
                <a:gd name="T16" fmla="*/ 2147483646 w 397"/>
                <a:gd name="T17" fmla="*/ 2147483646 h 345"/>
                <a:gd name="T18" fmla="*/ 2147483646 w 397"/>
                <a:gd name="T19" fmla="*/ 2147483646 h 345"/>
                <a:gd name="T20" fmla="*/ 2147483646 w 397"/>
                <a:gd name="T21" fmla="*/ 2147483646 h 345"/>
                <a:gd name="T22" fmla="*/ 2147483646 w 397"/>
                <a:gd name="T23" fmla="*/ 2147483646 h 345"/>
                <a:gd name="T24" fmla="*/ 2147483646 w 397"/>
                <a:gd name="T25" fmla="*/ 2147483646 h 345"/>
                <a:gd name="T26" fmla="*/ 2147483646 w 397"/>
                <a:gd name="T27" fmla="*/ 2147483646 h 345"/>
                <a:gd name="T28" fmla="*/ 2147483646 w 397"/>
                <a:gd name="T29" fmla="*/ 2147483646 h 345"/>
                <a:gd name="T30" fmla="*/ 2147483646 w 397"/>
                <a:gd name="T31" fmla="*/ 2147483646 h 345"/>
                <a:gd name="T32" fmla="*/ 2147483646 w 397"/>
                <a:gd name="T33" fmla="*/ 2147483646 h 345"/>
                <a:gd name="T34" fmla="*/ 2147483646 w 397"/>
                <a:gd name="T35" fmla="*/ 2147483646 h 345"/>
                <a:gd name="T36" fmla="*/ 2147483646 w 397"/>
                <a:gd name="T37" fmla="*/ 2147483646 h 345"/>
                <a:gd name="T38" fmla="*/ 2147483646 w 397"/>
                <a:gd name="T39" fmla="*/ 2147483646 h 345"/>
                <a:gd name="T40" fmla="*/ 2147483646 w 397"/>
                <a:gd name="T41" fmla="*/ 2147483646 h 345"/>
                <a:gd name="T42" fmla="*/ 2147483646 w 397"/>
                <a:gd name="T43" fmla="*/ 2147483646 h 345"/>
                <a:gd name="T44" fmla="*/ 2147483646 w 397"/>
                <a:gd name="T45" fmla="*/ 2147483646 h 345"/>
                <a:gd name="T46" fmla="*/ 2147483646 w 397"/>
                <a:gd name="T47" fmla="*/ 2147483646 h 345"/>
                <a:gd name="T48" fmla="*/ 2147483646 w 397"/>
                <a:gd name="T49" fmla="*/ 2147483646 h 345"/>
                <a:gd name="T50" fmla="*/ 2147483646 w 397"/>
                <a:gd name="T51" fmla="*/ 2147483646 h 345"/>
                <a:gd name="T52" fmla="*/ 2147483646 w 397"/>
                <a:gd name="T53" fmla="*/ 2147483646 h 345"/>
                <a:gd name="T54" fmla="*/ 2147483646 w 397"/>
                <a:gd name="T55" fmla="*/ 2147483646 h 345"/>
                <a:gd name="T56" fmla="*/ 2147483646 w 397"/>
                <a:gd name="T57" fmla="*/ 2147483646 h 345"/>
                <a:gd name="T58" fmla="*/ 2147483646 w 397"/>
                <a:gd name="T59" fmla="*/ 2147483646 h 345"/>
                <a:gd name="T60" fmla="*/ 2147483646 w 397"/>
                <a:gd name="T61" fmla="*/ 2147483646 h 345"/>
                <a:gd name="T62" fmla="*/ 2147483646 w 397"/>
                <a:gd name="T63" fmla="*/ 2147483646 h 345"/>
                <a:gd name="T64" fmla="*/ 2147483646 w 397"/>
                <a:gd name="T65" fmla="*/ 2147483646 h 345"/>
                <a:gd name="T66" fmla="*/ 2147483646 w 397"/>
                <a:gd name="T67" fmla="*/ 2147483646 h 345"/>
                <a:gd name="T68" fmla="*/ 2147483646 w 397"/>
                <a:gd name="T69" fmla="*/ 2147483646 h 345"/>
                <a:gd name="T70" fmla="*/ 2147483646 w 397"/>
                <a:gd name="T71" fmla="*/ 2147483646 h 345"/>
                <a:gd name="T72" fmla="*/ 2147483646 w 397"/>
                <a:gd name="T73" fmla="*/ 2147483646 h 345"/>
                <a:gd name="T74" fmla="*/ 2147483646 w 397"/>
                <a:gd name="T75" fmla="*/ 2147483646 h 345"/>
                <a:gd name="T76" fmla="*/ 2147483646 w 397"/>
                <a:gd name="T77" fmla="*/ 2147483646 h 345"/>
                <a:gd name="T78" fmla="*/ 2147483646 w 397"/>
                <a:gd name="T79" fmla="*/ 2147483646 h 345"/>
                <a:gd name="T80" fmla="*/ 2147483646 w 397"/>
                <a:gd name="T81" fmla="*/ 0 h 345"/>
                <a:gd name="T82" fmla="*/ 0 w 397"/>
                <a:gd name="T83" fmla="*/ 2147483646 h 345"/>
                <a:gd name="T84" fmla="*/ 0 w 397"/>
                <a:gd name="T85" fmla="*/ 2147483646 h 3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97"/>
                <a:gd name="T130" fmla="*/ 0 h 345"/>
                <a:gd name="T131" fmla="*/ 397 w 397"/>
                <a:gd name="T132" fmla="*/ 345 h 34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97" h="345">
                  <a:moveTo>
                    <a:pt x="0" y="3"/>
                  </a:moveTo>
                  <a:lnTo>
                    <a:pt x="25" y="81"/>
                  </a:lnTo>
                  <a:lnTo>
                    <a:pt x="13" y="88"/>
                  </a:lnTo>
                  <a:lnTo>
                    <a:pt x="15" y="105"/>
                  </a:lnTo>
                  <a:lnTo>
                    <a:pt x="37" y="122"/>
                  </a:lnTo>
                  <a:lnTo>
                    <a:pt x="37" y="153"/>
                  </a:lnTo>
                  <a:lnTo>
                    <a:pt x="64" y="179"/>
                  </a:lnTo>
                  <a:lnTo>
                    <a:pt x="52" y="102"/>
                  </a:lnTo>
                  <a:lnTo>
                    <a:pt x="37" y="50"/>
                  </a:lnTo>
                  <a:lnTo>
                    <a:pt x="41" y="15"/>
                  </a:lnTo>
                  <a:lnTo>
                    <a:pt x="54" y="16"/>
                  </a:lnTo>
                  <a:lnTo>
                    <a:pt x="59" y="28"/>
                  </a:lnTo>
                  <a:lnTo>
                    <a:pt x="54" y="58"/>
                  </a:lnTo>
                  <a:lnTo>
                    <a:pt x="122" y="191"/>
                  </a:lnTo>
                  <a:lnTo>
                    <a:pt x="122" y="238"/>
                  </a:lnTo>
                  <a:lnTo>
                    <a:pt x="177" y="304"/>
                  </a:lnTo>
                  <a:lnTo>
                    <a:pt x="237" y="331"/>
                  </a:lnTo>
                  <a:lnTo>
                    <a:pt x="261" y="317"/>
                  </a:lnTo>
                  <a:lnTo>
                    <a:pt x="297" y="345"/>
                  </a:lnTo>
                  <a:lnTo>
                    <a:pt x="318" y="324"/>
                  </a:lnTo>
                  <a:lnTo>
                    <a:pt x="309" y="301"/>
                  </a:lnTo>
                  <a:lnTo>
                    <a:pt x="339" y="292"/>
                  </a:lnTo>
                  <a:lnTo>
                    <a:pt x="348" y="297"/>
                  </a:lnTo>
                  <a:lnTo>
                    <a:pt x="357" y="288"/>
                  </a:lnTo>
                  <a:lnTo>
                    <a:pt x="371" y="288"/>
                  </a:lnTo>
                  <a:lnTo>
                    <a:pt x="397" y="241"/>
                  </a:lnTo>
                  <a:lnTo>
                    <a:pt x="384" y="229"/>
                  </a:lnTo>
                  <a:lnTo>
                    <a:pt x="333" y="241"/>
                  </a:lnTo>
                  <a:lnTo>
                    <a:pt x="322" y="275"/>
                  </a:lnTo>
                  <a:lnTo>
                    <a:pt x="292" y="281"/>
                  </a:lnTo>
                  <a:lnTo>
                    <a:pt x="256" y="266"/>
                  </a:lnTo>
                  <a:lnTo>
                    <a:pt x="241" y="216"/>
                  </a:lnTo>
                  <a:lnTo>
                    <a:pt x="252" y="153"/>
                  </a:lnTo>
                  <a:lnTo>
                    <a:pt x="229" y="138"/>
                  </a:lnTo>
                  <a:lnTo>
                    <a:pt x="217" y="78"/>
                  </a:lnTo>
                  <a:lnTo>
                    <a:pt x="207" y="74"/>
                  </a:lnTo>
                  <a:lnTo>
                    <a:pt x="190" y="92"/>
                  </a:lnTo>
                  <a:lnTo>
                    <a:pt x="169" y="80"/>
                  </a:lnTo>
                  <a:lnTo>
                    <a:pt x="161" y="40"/>
                  </a:lnTo>
                  <a:lnTo>
                    <a:pt x="81" y="32"/>
                  </a:lnTo>
                  <a:lnTo>
                    <a:pt x="39" y="0"/>
                  </a:lnTo>
                  <a:lnTo>
                    <a:pt x="0" y="3"/>
                  </a:lnTo>
                  <a:close/>
                </a:path>
              </a:pathLst>
            </a:custGeom>
            <a:grpFill/>
            <a:ln>
              <a:noFill/>
            </a:ln>
          </p:spPr>
          <p:txBody>
            <a:bodyPr/>
            <a:lstStyle/>
            <a:p>
              <a:endParaRPr lang="en-US" sz="900"/>
            </a:p>
          </p:txBody>
        </p:sp>
        <p:sp>
          <p:nvSpPr>
            <p:cNvPr id="1048923" name="Freeform 7"/>
            <p:cNvSpPr/>
            <p:nvPr/>
          </p:nvSpPr>
          <p:spPr bwMode="gray">
            <a:xfrm>
              <a:off x="6616305" y="3319170"/>
              <a:ext cx="59531" cy="42863"/>
            </a:xfrm>
            <a:custGeom>
              <a:avLst/>
              <a:gdLst>
                <a:gd name="T0" fmla="*/ 2147483646 w 50"/>
                <a:gd name="T1" fmla="*/ 0 h 36"/>
                <a:gd name="T2" fmla="*/ 2147483646 w 50"/>
                <a:gd name="T3" fmla="*/ 0 h 36"/>
                <a:gd name="T4" fmla="*/ 0 w 50"/>
                <a:gd name="T5" fmla="*/ 2147483646 h 36"/>
                <a:gd name="T6" fmla="*/ 0 w 50"/>
                <a:gd name="T7" fmla="*/ 2147483646 h 36"/>
                <a:gd name="T8" fmla="*/ 2147483646 w 50"/>
                <a:gd name="T9" fmla="*/ 2147483646 h 36"/>
                <a:gd name="T10" fmla="*/ 2147483646 w 50"/>
                <a:gd name="T11" fmla="*/ 2147483646 h 36"/>
                <a:gd name="T12" fmla="*/ 2147483646 w 50"/>
                <a:gd name="T13" fmla="*/ 0 h 36"/>
                <a:gd name="T14" fmla="*/ 2147483646 w 50"/>
                <a:gd name="T15" fmla="*/ 0 h 36"/>
                <a:gd name="T16" fmla="*/ 0 60000 65536"/>
                <a:gd name="T17" fmla="*/ 0 60000 65536"/>
                <a:gd name="T18" fmla="*/ 0 60000 65536"/>
                <a:gd name="T19" fmla="*/ 0 60000 65536"/>
                <a:gd name="T20" fmla="*/ 0 60000 65536"/>
                <a:gd name="T21" fmla="*/ 0 60000 65536"/>
                <a:gd name="T22" fmla="*/ 0 60000 65536"/>
                <a:gd name="T23" fmla="*/ 0 60000 65536"/>
                <a:gd name="T24" fmla="*/ 0 w 50"/>
                <a:gd name="T25" fmla="*/ 0 h 36"/>
                <a:gd name="T26" fmla="*/ 50 w 50"/>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 h="36">
                  <a:moveTo>
                    <a:pt x="49" y="0"/>
                  </a:moveTo>
                  <a:lnTo>
                    <a:pt x="20" y="0"/>
                  </a:lnTo>
                  <a:lnTo>
                    <a:pt x="0" y="10"/>
                  </a:lnTo>
                  <a:lnTo>
                    <a:pt x="0" y="19"/>
                  </a:lnTo>
                  <a:lnTo>
                    <a:pt x="12" y="30"/>
                  </a:lnTo>
                  <a:lnTo>
                    <a:pt x="50" y="36"/>
                  </a:lnTo>
                  <a:lnTo>
                    <a:pt x="49" y="0"/>
                  </a:lnTo>
                  <a:close/>
                </a:path>
              </a:pathLst>
            </a:custGeom>
            <a:grpFill/>
            <a:ln>
              <a:noFill/>
            </a:ln>
          </p:spPr>
          <p:txBody>
            <a:bodyPr/>
            <a:lstStyle/>
            <a:p>
              <a:endParaRPr lang="en-US" sz="900"/>
            </a:p>
          </p:txBody>
        </p:sp>
        <p:sp>
          <p:nvSpPr>
            <p:cNvPr id="1048924" name="Freeform 8"/>
            <p:cNvSpPr/>
            <p:nvPr/>
          </p:nvSpPr>
          <p:spPr bwMode="gray">
            <a:xfrm>
              <a:off x="6132911" y="3832330"/>
              <a:ext cx="345281" cy="351235"/>
            </a:xfrm>
            <a:custGeom>
              <a:avLst/>
              <a:gdLst>
                <a:gd name="T0" fmla="*/ 2147483646 w 290"/>
                <a:gd name="T1" fmla="*/ 2147483646 h 295"/>
                <a:gd name="T2" fmla="*/ 2147483646 w 290"/>
                <a:gd name="T3" fmla="*/ 0 h 295"/>
                <a:gd name="T4" fmla="*/ 2147483646 w 290"/>
                <a:gd name="T5" fmla="*/ 2147483646 h 295"/>
                <a:gd name="T6" fmla="*/ 2147483646 w 290"/>
                <a:gd name="T7" fmla="*/ 2147483646 h 295"/>
                <a:gd name="T8" fmla="*/ 2147483646 w 290"/>
                <a:gd name="T9" fmla="*/ 2147483646 h 295"/>
                <a:gd name="T10" fmla="*/ 2147483646 w 290"/>
                <a:gd name="T11" fmla="*/ 2147483646 h 295"/>
                <a:gd name="T12" fmla="*/ 2147483646 w 290"/>
                <a:gd name="T13" fmla="*/ 2147483646 h 295"/>
                <a:gd name="T14" fmla="*/ 0 w 290"/>
                <a:gd name="T15" fmla="*/ 2147483646 h 295"/>
                <a:gd name="T16" fmla="*/ 2147483646 w 290"/>
                <a:gd name="T17" fmla="*/ 2147483646 h 295"/>
                <a:gd name="T18" fmla="*/ 2147483646 w 290"/>
                <a:gd name="T19" fmla="*/ 2147483646 h 295"/>
                <a:gd name="T20" fmla="*/ 2147483646 w 290"/>
                <a:gd name="T21" fmla="*/ 2147483646 h 295"/>
                <a:gd name="T22" fmla="*/ 2147483646 w 290"/>
                <a:gd name="T23" fmla="*/ 2147483646 h 295"/>
                <a:gd name="T24" fmla="*/ 2147483646 w 290"/>
                <a:gd name="T25" fmla="*/ 2147483646 h 295"/>
                <a:gd name="T26" fmla="*/ 2147483646 w 290"/>
                <a:gd name="T27" fmla="*/ 2147483646 h 295"/>
                <a:gd name="T28" fmla="*/ 2147483646 w 290"/>
                <a:gd name="T29" fmla="*/ 2147483646 h 295"/>
                <a:gd name="T30" fmla="*/ 2147483646 w 290"/>
                <a:gd name="T31" fmla="*/ 2147483646 h 295"/>
                <a:gd name="T32" fmla="*/ 2147483646 w 290"/>
                <a:gd name="T33" fmla="*/ 2147483646 h 295"/>
                <a:gd name="T34" fmla="*/ 2147483646 w 290"/>
                <a:gd name="T35" fmla="*/ 2147483646 h 295"/>
                <a:gd name="T36" fmla="*/ 2147483646 w 290"/>
                <a:gd name="T37" fmla="*/ 2147483646 h 295"/>
                <a:gd name="T38" fmla="*/ 2147483646 w 290"/>
                <a:gd name="T39" fmla="*/ 2147483646 h 295"/>
                <a:gd name="T40" fmla="*/ 2147483646 w 290"/>
                <a:gd name="T41" fmla="*/ 2147483646 h 295"/>
                <a:gd name="T42" fmla="*/ 2147483646 w 290"/>
                <a:gd name="T43" fmla="*/ 2147483646 h 295"/>
                <a:gd name="T44" fmla="*/ 2147483646 w 290"/>
                <a:gd name="T45" fmla="*/ 2147483646 h 295"/>
                <a:gd name="T46" fmla="*/ 2147483646 w 290"/>
                <a:gd name="T47" fmla="*/ 2147483646 h 29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90"/>
                <a:gd name="T73" fmla="*/ 0 h 295"/>
                <a:gd name="T74" fmla="*/ 290 w 290"/>
                <a:gd name="T75" fmla="*/ 295 h 29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90" h="295">
                  <a:moveTo>
                    <a:pt x="225" y="8"/>
                  </a:moveTo>
                  <a:lnTo>
                    <a:pt x="204" y="0"/>
                  </a:lnTo>
                  <a:lnTo>
                    <a:pt x="115" y="17"/>
                  </a:lnTo>
                  <a:lnTo>
                    <a:pt x="95" y="31"/>
                  </a:lnTo>
                  <a:lnTo>
                    <a:pt x="107" y="92"/>
                  </a:lnTo>
                  <a:lnTo>
                    <a:pt x="72" y="94"/>
                  </a:lnTo>
                  <a:lnTo>
                    <a:pt x="51" y="128"/>
                  </a:lnTo>
                  <a:lnTo>
                    <a:pt x="0" y="139"/>
                  </a:lnTo>
                  <a:lnTo>
                    <a:pt x="1" y="164"/>
                  </a:lnTo>
                  <a:lnTo>
                    <a:pt x="167" y="292"/>
                  </a:lnTo>
                  <a:lnTo>
                    <a:pt x="196" y="295"/>
                  </a:lnTo>
                  <a:lnTo>
                    <a:pt x="290" y="220"/>
                  </a:lnTo>
                  <a:lnTo>
                    <a:pt x="281" y="209"/>
                  </a:lnTo>
                  <a:lnTo>
                    <a:pt x="263" y="206"/>
                  </a:lnTo>
                  <a:lnTo>
                    <a:pt x="252" y="188"/>
                  </a:lnTo>
                  <a:lnTo>
                    <a:pt x="252" y="115"/>
                  </a:lnTo>
                  <a:lnTo>
                    <a:pt x="246" y="107"/>
                  </a:lnTo>
                  <a:lnTo>
                    <a:pt x="247" y="89"/>
                  </a:lnTo>
                  <a:lnTo>
                    <a:pt x="227" y="69"/>
                  </a:lnTo>
                  <a:lnTo>
                    <a:pt x="225" y="49"/>
                  </a:lnTo>
                  <a:lnTo>
                    <a:pt x="234" y="43"/>
                  </a:lnTo>
                  <a:lnTo>
                    <a:pt x="230" y="22"/>
                  </a:lnTo>
                  <a:lnTo>
                    <a:pt x="225" y="8"/>
                  </a:lnTo>
                  <a:close/>
                </a:path>
              </a:pathLst>
            </a:custGeom>
            <a:grpFill/>
            <a:ln>
              <a:noFill/>
            </a:ln>
          </p:spPr>
          <p:txBody>
            <a:bodyPr/>
            <a:lstStyle/>
            <a:p>
              <a:endParaRPr lang="en-US" sz="900"/>
            </a:p>
          </p:txBody>
        </p:sp>
        <p:sp>
          <p:nvSpPr>
            <p:cNvPr id="1048925" name="Freeform 9"/>
            <p:cNvSpPr/>
            <p:nvPr/>
          </p:nvSpPr>
          <p:spPr bwMode="gray">
            <a:xfrm>
              <a:off x="5970986" y="3870429"/>
              <a:ext cx="283369" cy="271463"/>
            </a:xfrm>
            <a:custGeom>
              <a:avLst/>
              <a:gdLst>
                <a:gd name="T0" fmla="*/ 2147483646 w 238"/>
                <a:gd name="T1" fmla="*/ 0 h 228"/>
                <a:gd name="T2" fmla="*/ 2147483646 w 238"/>
                <a:gd name="T3" fmla="*/ 0 h 228"/>
                <a:gd name="T4" fmla="*/ 2147483646 w 238"/>
                <a:gd name="T5" fmla="*/ 2147483646 h 228"/>
                <a:gd name="T6" fmla="*/ 2147483646 w 238"/>
                <a:gd name="T7" fmla="*/ 2147483646 h 228"/>
                <a:gd name="T8" fmla="*/ 2147483646 w 238"/>
                <a:gd name="T9" fmla="*/ 2147483646 h 228"/>
                <a:gd name="T10" fmla="*/ 2147483646 w 238"/>
                <a:gd name="T11" fmla="*/ 2147483646 h 228"/>
                <a:gd name="T12" fmla="*/ 0 w 238"/>
                <a:gd name="T13" fmla="*/ 2147483646 h 228"/>
                <a:gd name="T14" fmla="*/ 2147483646 w 238"/>
                <a:gd name="T15" fmla="*/ 2147483646 h 228"/>
                <a:gd name="T16" fmla="*/ 2147483646 w 238"/>
                <a:gd name="T17" fmla="*/ 2147483646 h 228"/>
                <a:gd name="T18" fmla="*/ 2147483646 w 238"/>
                <a:gd name="T19" fmla="*/ 2147483646 h 228"/>
                <a:gd name="T20" fmla="*/ 2147483646 w 238"/>
                <a:gd name="T21" fmla="*/ 2147483646 h 228"/>
                <a:gd name="T22" fmla="*/ 2147483646 w 238"/>
                <a:gd name="T23" fmla="*/ 2147483646 h 228"/>
                <a:gd name="T24" fmla="*/ 2147483646 w 238"/>
                <a:gd name="T25" fmla="*/ 2147483646 h 228"/>
                <a:gd name="T26" fmla="*/ 2147483646 w 238"/>
                <a:gd name="T27" fmla="*/ 2147483646 h 228"/>
                <a:gd name="T28" fmla="*/ 2147483646 w 238"/>
                <a:gd name="T29" fmla="*/ 2147483646 h 228"/>
                <a:gd name="T30" fmla="*/ 2147483646 w 238"/>
                <a:gd name="T31" fmla="*/ 2147483646 h 228"/>
                <a:gd name="T32" fmla="*/ 2147483646 w 238"/>
                <a:gd name="T33" fmla="*/ 0 h 228"/>
                <a:gd name="T34" fmla="*/ 2147483646 w 238"/>
                <a:gd name="T35" fmla="*/ 0 h 2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8"/>
                <a:gd name="T55" fmla="*/ 0 h 228"/>
                <a:gd name="T56" fmla="*/ 238 w 238"/>
                <a:gd name="T57" fmla="*/ 228 h 2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8" h="228">
                  <a:moveTo>
                    <a:pt x="227" y="0"/>
                  </a:moveTo>
                  <a:lnTo>
                    <a:pt x="167" y="0"/>
                  </a:lnTo>
                  <a:lnTo>
                    <a:pt x="155" y="26"/>
                  </a:lnTo>
                  <a:lnTo>
                    <a:pt x="128" y="40"/>
                  </a:lnTo>
                  <a:lnTo>
                    <a:pt x="106" y="101"/>
                  </a:lnTo>
                  <a:lnTo>
                    <a:pt x="61" y="127"/>
                  </a:lnTo>
                  <a:lnTo>
                    <a:pt x="0" y="228"/>
                  </a:lnTo>
                  <a:lnTo>
                    <a:pt x="60" y="226"/>
                  </a:lnTo>
                  <a:lnTo>
                    <a:pt x="63" y="198"/>
                  </a:lnTo>
                  <a:lnTo>
                    <a:pt x="78" y="198"/>
                  </a:lnTo>
                  <a:lnTo>
                    <a:pt x="78" y="157"/>
                  </a:lnTo>
                  <a:lnTo>
                    <a:pt x="132" y="157"/>
                  </a:lnTo>
                  <a:lnTo>
                    <a:pt x="133" y="104"/>
                  </a:lnTo>
                  <a:lnTo>
                    <a:pt x="184" y="92"/>
                  </a:lnTo>
                  <a:lnTo>
                    <a:pt x="205" y="58"/>
                  </a:lnTo>
                  <a:lnTo>
                    <a:pt x="238" y="57"/>
                  </a:lnTo>
                  <a:lnTo>
                    <a:pt x="227" y="0"/>
                  </a:lnTo>
                  <a:close/>
                </a:path>
              </a:pathLst>
            </a:custGeom>
            <a:grpFill/>
            <a:ln>
              <a:noFill/>
            </a:ln>
          </p:spPr>
          <p:txBody>
            <a:bodyPr/>
            <a:lstStyle/>
            <a:p>
              <a:endParaRPr lang="en-US" sz="900"/>
            </a:p>
          </p:txBody>
        </p:sp>
        <p:sp>
          <p:nvSpPr>
            <p:cNvPr id="1048926" name="Freeform 10"/>
            <p:cNvSpPr/>
            <p:nvPr/>
          </p:nvSpPr>
          <p:spPr bwMode="gray">
            <a:xfrm>
              <a:off x="5970985" y="4035926"/>
              <a:ext cx="213122" cy="227409"/>
            </a:xfrm>
            <a:custGeom>
              <a:avLst/>
              <a:gdLst>
                <a:gd name="T0" fmla="*/ 0 w 179"/>
                <a:gd name="T1" fmla="*/ 2147483646 h 191"/>
                <a:gd name="T2" fmla="*/ 2147483646 w 179"/>
                <a:gd name="T3" fmla="*/ 2147483646 h 191"/>
                <a:gd name="T4" fmla="*/ 2147483646 w 179"/>
                <a:gd name="T5" fmla="*/ 2147483646 h 191"/>
                <a:gd name="T6" fmla="*/ 2147483646 w 179"/>
                <a:gd name="T7" fmla="*/ 2147483646 h 191"/>
                <a:gd name="T8" fmla="*/ 2147483646 w 179"/>
                <a:gd name="T9" fmla="*/ 2147483646 h 191"/>
                <a:gd name="T10" fmla="*/ 2147483646 w 179"/>
                <a:gd name="T11" fmla="*/ 2147483646 h 191"/>
                <a:gd name="T12" fmla="*/ 2147483646 w 179"/>
                <a:gd name="T13" fmla="*/ 2147483646 h 191"/>
                <a:gd name="T14" fmla="*/ 2147483646 w 179"/>
                <a:gd name="T15" fmla="*/ 2147483646 h 191"/>
                <a:gd name="T16" fmla="*/ 2147483646 w 179"/>
                <a:gd name="T17" fmla="*/ 2147483646 h 191"/>
                <a:gd name="T18" fmla="*/ 2147483646 w 179"/>
                <a:gd name="T19" fmla="*/ 2147483646 h 191"/>
                <a:gd name="T20" fmla="*/ 2147483646 w 179"/>
                <a:gd name="T21" fmla="*/ 2147483646 h 191"/>
                <a:gd name="T22" fmla="*/ 2147483646 w 179"/>
                <a:gd name="T23" fmla="*/ 0 h 191"/>
                <a:gd name="T24" fmla="*/ 2147483646 w 179"/>
                <a:gd name="T25" fmla="*/ 2147483646 h 191"/>
                <a:gd name="T26" fmla="*/ 2147483646 w 179"/>
                <a:gd name="T27" fmla="*/ 2147483646 h 191"/>
                <a:gd name="T28" fmla="*/ 2147483646 w 179"/>
                <a:gd name="T29" fmla="*/ 2147483646 h 191"/>
                <a:gd name="T30" fmla="*/ 2147483646 w 179"/>
                <a:gd name="T31" fmla="*/ 2147483646 h 191"/>
                <a:gd name="T32" fmla="*/ 2147483646 w 179"/>
                <a:gd name="T33" fmla="*/ 2147483646 h 191"/>
                <a:gd name="T34" fmla="*/ 0 w 179"/>
                <a:gd name="T35" fmla="*/ 2147483646 h 191"/>
                <a:gd name="T36" fmla="*/ 0 w 179"/>
                <a:gd name="T37" fmla="*/ 2147483646 h 19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9"/>
                <a:gd name="T58" fmla="*/ 0 h 191"/>
                <a:gd name="T59" fmla="*/ 179 w 179"/>
                <a:gd name="T60" fmla="*/ 191 h 19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9" h="191">
                  <a:moveTo>
                    <a:pt x="0" y="93"/>
                  </a:moveTo>
                  <a:lnTo>
                    <a:pt x="12" y="108"/>
                  </a:lnTo>
                  <a:lnTo>
                    <a:pt x="9" y="172"/>
                  </a:lnTo>
                  <a:lnTo>
                    <a:pt x="26" y="160"/>
                  </a:lnTo>
                  <a:lnTo>
                    <a:pt x="38" y="158"/>
                  </a:lnTo>
                  <a:lnTo>
                    <a:pt x="55" y="164"/>
                  </a:lnTo>
                  <a:lnTo>
                    <a:pt x="73" y="191"/>
                  </a:lnTo>
                  <a:lnTo>
                    <a:pt x="91" y="179"/>
                  </a:lnTo>
                  <a:lnTo>
                    <a:pt x="178" y="177"/>
                  </a:lnTo>
                  <a:lnTo>
                    <a:pt x="157" y="32"/>
                  </a:lnTo>
                  <a:lnTo>
                    <a:pt x="179" y="32"/>
                  </a:lnTo>
                  <a:lnTo>
                    <a:pt x="137" y="0"/>
                  </a:lnTo>
                  <a:lnTo>
                    <a:pt x="137" y="22"/>
                  </a:lnTo>
                  <a:lnTo>
                    <a:pt x="82" y="22"/>
                  </a:lnTo>
                  <a:lnTo>
                    <a:pt x="82" y="63"/>
                  </a:lnTo>
                  <a:lnTo>
                    <a:pt x="67" y="63"/>
                  </a:lnTo>
                  <a:lnTo>
                    <a:pt x="65" y="91"/>
                  </a:lnTo>
                  <a:lnTo>
                    <a:pt x="0" y="93"/>
                  </a:lnTo>
                  <a:close/>
                </a:path>
              </a:pathLst>
            </a:custGeom>
            <a:grpFill/>
            <a:ln>
              <a:noFill/>
            </a:ln>
          </p:spPr>
          <p:txBody>
            <a:bodyPr/>
            <a:lstStyle/>
            <a:p>
              <a:endParaRPr lang="en-US" sz="900"/>
            </a:p>
          </p:txBody>
        </p:sp>
        <p:sp>
          <p:nvSpPr>
            <p:cNvPr id="1048927" name="Freeform 11"/>
            <p:cNvSpPr/>
            <p:nvPr/>
          </p:nvSpPr>
          <p:spPr bwMode="gray">
            <a:xfrm>
              <a:off x="5972175" y="4228809"/>
              <a:ext cx="105966" cy="77390"/>
            </a:xfrm>
            <a:custGeom>
              <a:avLst/>
              <a:gdLst>
                <a:gd name="T0" fmla="*/ 2147483646 w 89"/>
                <a:gd name="T1" fmla="*/ 2147483646 h 65"/>
                <a:gd name="T2" fmla="*/ 2147483646 w 89"/>
                <a:gd name="T3" fmla="*/ 2147483646 h 65"/>
                <a:gd name="T4" fmla="*/ 2147483646 w 89"/>
                <a:gd name="T5" fmla="*/ 2147483646 h 65"/>
                <a:gd name="T6" fmla="*/ 0 w 89"/>
                <a:gd name="T7" fmla="*/ 2147483646 h 65"/>
                <a:gd name="T8" fmla="*/ 2147483646 w 89"/>
                <a:gd name="T9" fmla="*/ 2147483646 h 65"/>
                <a:gd name="T10" fmla="*/ 2147483646 w 89"/>
                <a:gd name="T11" fmla="*/ 2147483646 h 65"/>
                <a:gd name="T12" fmla="*/ 2147483646 w 89"/>
                <a:gd name="T13" fmla="*/ 2147483646 h 65"/>
                <a:gd name="T14" fmla="*/ 2147483646 w 89"/>
                <a:gd name="T15" fmla="*/ 2147483646 h 65"/>
                <a:gd name="T16" fmla="*/ 2147483646 w 89"/>
                <a:gd name="T17" fmla="*/ 2147483646 h 65"/>
                <a:gd name="T18" fmla="*/ 2147483646 w 89"/>
                <a:gd name="T19" fmla="*/ 2147483646 h 65"/>
                <a:gd name="T20" fmla="*/ 2147483646 w 89"/>
                <a:gd name="T21" fmla="*/ 2147483646 h 65"/>
                <a:gd name="T22" fmla="*/ 2147483646 w 89"/>
                <a:gd name="T23" fmla="*/ 2147483646 h 65"/>
                <a:gd name="T24" fmla="*/ 2147483646 w 89"/>
                <a:gd name="T25" fmla="*/ 2147483646 h 65"/>
                <a:gd name="T26" fmla="*/ 2147483646 w 89"/>
                <a:gd name="T27" fmla="*/ 2147483646 h 65"/>
                <a:gd name="T28" fmla="*/ 2147483646 w 89"/>
                <a:gd name="T29" fmla="*/ 2147483646 h 65"/>
                <a:gd name="T30" fmla="*/ 2147483646 w 89"/>
                <a:gd name="T31" fmla="*/ 0 h 65"/>
                <a:gd name="T32" fmla="*/ 2147483646 w 89"/>
                <a:gd name="T33" fmla="*/ 2147483646 h 65"/>
                <a:gd name="T34" fmla="*/ 2147483646 w 89"/>
                <a:gd name="T35" fmla="*/ 2147483646 h 6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9"/>
                <a:gd name="T55" fmla="*/ 0 h 65"/>
                <a:gd name="T56" fmla="*/ 89 w 89"/>
                <a:gd name="T57" fmla="*/ 65 h 6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9" h="65">
                  <a:moveTo>
                    <a:pt x="26" y="2"/>
                  </a:moveTo>
                  <a:lnTo>
                    <a:pt x="7" y="18"/>
                  </a:lnTo>
                  <a:lnTo>
                    <a:pt x="2" y="26"/>
                  </a:lnTo>
                  <a:lnTo>
                    <a:pt x="0" y="34"/>
                  </a:lnTo>
                  <a:lnTo>
                    <a:pt x="8" y="40"/>
                  </a:lnTo>
                  <a:lnTo>
                    <a:pt x="33" y="39"/>
                  </a:lnTo>
                  <a:lnTo>
                    <a:pt x="49" y="35"/>
                  </a:lnTo>
                  <a:lnTo>
                    <a:pt x="51" y="43"/>
                  </a:lnTo>
                  <a:lnTo>
                    <a:pt x="50" y="53"/>
                  </a:lnTo>
                  <a:lnTo>
                    <a:pt x="66" y="61"/>
                  </a:lnTo>
                  <a:lnTo>
                    <a:pt x="68" y="65"/>
                  </a:lnTo>
                  <a:lnTo>
                    <a:pt x="89" y="65"/>
                  </a:lnTo>
                  <a:lnTo>
                    <a:pt x="89" y="56"/>
                  </a:lnTo>
                  <a:lnTo>
                    <a:pt x="71" y="34"/>
                  </a:lnTo>
                  <a:lnTo>
                    <a:pt x="50" y="5"/>
                  </a:lnTo>
                  <a:lnTo>
                    <a:pt x="37" y="0"/>
                  </a:lnTo>
                  <a:lnTo>
                    <a:pt x="26" y="2"/>
                  </a:lnTo>
                  <a:close/>
                </a:path>
              </a:pathLst>
            </a:custGeom>
            <a:grpFill/>
            <a:ln>
              <a:noFill/>
            </a:ln>
          </p:spPr>
          <p:txBody>
            <a:bodyPr/>
            <a:lstStyle/>
            <a:p>
              <a:endParaRPr lang="en-US" sz="900"/>
            </a:p>
          </p:txBody>
        </p:sp>
        <p:sp>
          <p:nvSpPr>
            <p:cNvPr id="1048928" name="Freeform 12"/>
            <p:cNvSpPr/>
            <p:nvPr/>
          </p:nvSpPr>
          <p:spPr bwMode="gray">
            <a:xfrm>
              <a:off x="5982892" y="4275241"/>
              <a:ext cx="45244" cy="14288"/>
            </a:xfrm>
            <a:custGeom>
              <a:avLst/>
              <a:gdLst>
                <a:gd name="T0" fmla="*/ 0 w 38"/>
                <a:gd name="T1" fmla="*/ 2147483646 h 12"/>
                <a:gd name="T2" fmla="*/ 0 w 38"/>
                <a:gd name="T3" fmla="*/ 2147483646 h 12"/>
                <a:gd name="T4" fmla="*/ 2147483646 w 38"/>
                <a:gd name="T5" fmla="*/ 2147483646 h 12"/>
                <a:gd name="T6" fmla="*/ 2147483646 w 38"/>
                <a:gd name="T7" fmla="*/ 2147483646 h 12"/>
                <a:gd name="T8" fmla="*/ 2147483646 w 38"/>
                <a:gd name="T9" fmla="*/ 0 h 12"/>
                <a:gd name="T10" fmla="*/ 2147483646 w 38"/>
                <a:gd name="T11" fmla="*/ 2147483646 h 12"/>
                <a:gd name="T12" fmla="*/ 0 w 38"/>
                <a:gd name="T13" fmla="*/ 2147483646 h 12"/>
                <a:gd name="T14" fmla="*/ 0 w 38"/>
                <a:gd name="T15" fmla="*/ 2147483646 h 12"/>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12"/>
                <a:gd name="T26" fmla="*/ 38 w 3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12">
                  <a:moveTo>
                    <a:pt x="0" y="5"/>
                  </a:moveTo>
                  <a:lnTo>
                    <a:pt x="0" y="12"/>
                  </a:lnTo>
                  <a:lnTo>
                    <a:pt x="37" y="10"/>
                  </a:lnTo>
                  <a:lnTo>
                    <a:pt x="38" y="5"/>
                  </a:lnTo>
                  <a:lnTo>
                    <a:pt x="37" y="0"/>
                  </a:lnTo>
                  <a:lnTo>
                    <a:pt x="27" y="4"/>
                  </a:lnTo>
                  <a:lnTo>
                    <a:pt x="0" y="5"/>
                  </a:lnTo>
                  <a:close/>
                </a:path>
              </a:pathLst>
            </a:custGeom>
            <a:grpFill/>
            <a:ln>
              <a:noFill/>
            </a:ln>
          </p:spPr>
          <p:txBody>
            <a:bodyPr/>
            <a:lstStyle/>
            <a:p>
              <a:endParaRPr lang="en-US" sz="900"/>
            </a:p>
          </p:txBody>
        </p:sp>
        <p:sp>
          <p:nvSpPr>
            <p:cNvPr id="1048929" name="Freeform 13"/>
            <p:cNvSpPr/>
            <p:nvPr/>
          </p:nvSpPr>
          <p:spPr bwMode="gray">
            <a:xfrm>
              <a:off x="5982892" y="4294293"/>
              <a:ext cx="64294" cy="17860"/>
            </a:xfrm>
            <a:custGeom>
              <a:avLst/>
              <a:gdLst>
                <a:gd name="T0" fmla="*/ 0 w 54"/>
                <a:gd name="T1" fmla="*/ 0 h 15"/>
                <a:gd name="T2" fmla="*/ 2147483646 w 54"/>
                <a:gd name="T3" fmla="*/ 2147483646 h 15"/>
                <a:gd name="T4" fmla="*/ 2147483646 w 54"/>
                <a:gd name="T5" fmla="*/ 2147483646 h 15"/>
                <a:gd name="T6" fmla="*/ 2147483646 w 54"/>
                <a:gd name="T7" fmla="*/ 2147483646 h 15"/>
                <a:gd name="T8" fmla="*/ 2147483646 w 54"/>
                <a:gd name="T9" fmla="*/ 0 h 15"/>
                <a:gd name="T10" fmla="*/ 0 w 54"/>
                <a:gd name="T11" fmla="*/ 0 h 15"/>
                <a:gd name="T12" fmla="*/ 0 w 54"/>
                <a:gd name="T13" fmla="*/ 0 h 15"/>
                <a:gd name="T14" fmla="*/ 0 60000 65536"/>
                <a:gd name="T15" fmla="*/ 0 60000 65536"/>
                <a:gd name="T16" fmla="*/ 0 60000 65536"/>
                <a:gd name="T17" fmla="*/ 0 60000 65536"/>
                <a:gd name="T18" fmla="*/ 0 60000 65536"/>
                <a:gd name="T19" fmla="*/ 0 60000 65536"/>
                <a:gd name="T20" fmla="*/ 0 60000 65536"/>
                <a:gd name="T21" fmla="*/ 0 w 54"/>
                <a:gd name="T22" fmla="*/ 0 h 15"/>
                <a:gd name="T23" fmla="*/ 54 w 54"/>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15">
                  <a:moveTo>
                    <a:pt x="0" y="0"/>
                  </a:moveTo>
                  <a:lnTo>
                    <a:pt x="7" y="15"/>
                  </a:lnTo>
                  <a:lnTo>
                    <a:pt x="11" y="5"/>
                  </a:lnTo>
                  <a:lnTo>
                    <a:pt x="54" y="10"/>
                  </a:lnTo>
                  <a:lnTo>
                    <a:pt x="36" y="0"/>
                  </a:lnTo>
                  <a:lnTo>
                    <a:pt x="0" y="0"/>
                  </a:lnTo>
                  <a:close/>
                </a:path>
              </a:pathLst>
            </a:custGeom>
            <a:grpFill/>
            <a:ln>
              <a:noFill/>
            </a:ln>
          </p:spPr>
          <p:txBody>
            <a:bodyPr/>
            <a:lstStyle/>
            <a:p>
              <a:endParaRPr lang="en-US" sz="900"/>
            </a:p>
          </p:txBody>
        </p:sp>
        <p:sp>
          <p:nvSpPr>
            <p:cNvPr id="1048930" name="Freeform 14"/>
            <p:cNvSpPr/>
            <p:nvPr/>
          </p:nvSpPr>
          <p:spPr bwMode="gray">
            <a:xfrm>
              <a:off x="5994797" y="4306199"/>
              <a:ext cx="33338" cy="30956"/>
            </a:xfrm>
            <a:custGeom>
              <a:avLst/>
              <a:gdLst>
                <a:gd name="T0" fmla="*/ 0 w 28"/>
                <a:gd name="T1" fmla="*/ 2147483646 h 26"/>
                <a:gd name="T2" fmla="*/ 2147483646 w 28"/>
                <a:gd name="T3" fmla="*/ 2147483646 h 26"/>
                <a:gd name="T4" fmla="*/ 2147483646 w 28"/>
                <a:gd name="T5" fmla="*/ 2147483646 h 26"/>
                <a:gd name="T6" fmla="*/ 2147483646 w 28"/>
                <a:gd name="T7" fmla="*/ 2147483646 h 26"/>
                <a:gd name="T8" fmla="*/ 2147483646 w 28"/>
                <a:gd name="T9" fmla="*/ 0 h 26"/>
                <a:gd name="T10" fmla="*/ 0 w 28"/>
                <a:gd name="T11" fmla="*/ 2147483646 h 26"/>
                <a:gd name="T12" fmla="*/ 0 w 28"/>
                <a:gd name="T13" fmla="*/ 2147483646 h 26"/>
                <a:gd name="T14" fmla="*/ 0 60000 65536"/>
                <a:gd name="T15" fmla="*/ 0 60000 65536"/>
                <a:gd name="T16" fmla="*/ 0 60000 65536"/>
                <a:gd name="T17" fmla="*/ 0 60000 65536"/>
                <a:gd name="T18" fmla="*/ 0 60000 65536"/>
                <a:gd name="T19" fmla="*/ 0 60000 65536"/>
                <a:gd name="T20" fmla="*/ 0 60000 65536"/>
                <a:gd name="T21" fmla="*/ 0 w 28"/>
                <a:gd name="T22" fmla="*/ 0 h 26"/>
                <a:gd name="T23" fmla="*/ 28 w 28"/>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26">
                  <a:moveTo>
                    <a:pt x="0" y="12"/>
                  </a:moveTo>
                  <a:lnTo>
                    <a:pt x="7" y="26"/>
                  </a:lnTo>
                  <a:lnTo>
                    <a:pt x="28" y="9"/>
                  </a:lnTo>
                  <a:lnTo>
                    <a:pt x="28" y="3"/>
                  </a:lnTo>
                  <a:lnTo>
                    <a:pt x="4" y="0"/>
                  </a:lnTo>
                  <a:lnTo>
                    <a:pt x="0" y="12"/>
                  </a:lnTo>
                  <a:close/>
                </a:path>
              </a:pathLst>
            </a:custGeom>
            <a:grpFill/>
            <a:ln>
              <a:noFill/>
            </a:ln>
          </p:spPr>
          <p:txBody>
            <a:bodyPr/>
            <a:lstStyle/>
            <a:p>
              <a:endParaRPr lang="en-US" sz="900"/>
            </a:p>
          </p:txBody>
        </p:sp>
        <p:sp>
          <p:nvSpPr>
            <p:cNvPr id="1048931" name="Freeform 15"/>
            <p:cNvSpPr/>
            <p:nvPr/>
          </p:nvSpPr>
          <p:spPr bwMode="gray">
            <a:xfrm>
              <a:off x="6006705" y="4307389"/>
              <a:ext cx="120253" cy="79772"/>
            </a:xfrm>
            <a:custGeom>
              <a:avLst/>
              <a:gdLst>
                <a:gd name="T0" fmla="*/ 0 w 101"/>
                <a:gd name="T1" fmla="*/ 2147483646 h 67"/>
                <a:gd name="T2" fmla="*/ 2147483646 w 101"/>
                <a:gd name="T3" fmla="*/ 2147483646 h 67"/>
                <a:gd name="T4" fmla="*/ 2147483646 w 101"/>
                <a:gd name="T5" fmla="*/ 2147483646 h 67"/>
                <a:gd name="T6" fmla="*/ 2147483646 w 101"/>
                <a:gd name="T7" fmla="*/ 2147483646 h 67"/>
                <a:gd name="T8" fmla="*/ 2147483646 w 101"/>
                <a:gd name="T9" fmla="*/ 2147483646 h 67"/>
                <a:gd name="T10" fmla="*/ 2147483646 w 101"/>
                <a:gd name="T11" fmla="*/ 2147483646 h 67"/>
                <a:gd name="T12" fmla="*/ 2147483646 w 101"/>
                <a:gd name="T13" fmla="*/ 2147483646 h 67"/>
                <a:gd name="T14" fmla="*/ 2147483646 w 101"/>
                <a:gd name="T15" fmla="*/ 2147483646 h 67"/>
                <a:gd name="T16" fmla="*/ 2147483646 w 101"/>
                <a:gd name="T17" fmla="*/ 2147483646 h 67"/>
                <a:gd name="T18" fmla="*/ 2147483646 w 101"/>
                <a:gd name="T19" fmla="*/ 0 h 67"/>
                <a:gd name="T20" fmla="*/ 2147483646 w 101"/>
                <a:gd name="T21" fmla="*/ 2147483646 h 67"/>
                <a:gd name="T22" fmla="*/ 2147483646 w 101"/>
                <a:gd name="T23" fmla="*/ 2147483646 h 67"/>
                <a:gd name="T24" fmla="*/ 2147483646 w 101"/>
                <a:gd name="T25" fmla="*/ 2147483646 h 67"/>
                <a:gd name="T26" fmla="*/ 0 w 101"/>
                <a:gd name="T27" fmla="*/ 2147483646 h 67"/>
                <a:gd name="T28" fmla="*/ 0 w 101"/>
                <a:gd name="T29" fmla="*/ 2147483646 h 6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1"/>
                <a:gd name="T46" fmla="*/ 0 h 67"/>
                <a:gd name="T47" fmla="*/ 101 w 101"/>
                <a:gd name="T48" fmla="*/ 67 h 6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1" h="67">
                  <a:moveTo>
                    <a:pt x="0" y="29"/>
                  </a:moveTo>
                  <a:lnTo>
                    <a:pt x="16" y="53"/>
                  </a:lnTo>
                  <a:lnTo>
                    <a:pt x="37" y="36"/>
                  </a:lnTo>
                  <a:lnTo>
                    <a:pt x="58" y="34"/>
                  </a:lnTo>
                  <a:lnTo>
                    <a:pt x="75" y="58"/>
                  </a:lnTo>
                  <a:lnTo>
                    <a:pt x="90" y="67"/>
                  </a:lnTo>
                  <a:lnTo>
                    <a:pt x="95" y="57"/>
                  </a:lnTo>
                  <a:lnTo>
                    <a:pt x="101" y="54"/>
                  </a:lnTo>
                  <a:lnTo>
                    <a:pt x="101" y="29"/>
                  </a:lnTo>
                  <a:lnTo>
                    <a:pt x="90" y="0"/>
                  </a:lnTo>
                  <a:lnTo>
                    <a:pt x="60" y="4"/>
                  </a:lnTo>
                  <a:lnTo>
                    <a:pt x="22" y="2"/>
                  </a:lnTo>
                  <a:lnTo>
                    <a:pt x="21" y="11"/>
                  </a:lnTo>
                  <a:lnTo>
                    <a:pt x="0" y="29"/>
                  </a:lnTo>
                  <a:close/>
                </a:path>
              </a:pathLst>
            </a:custGeom>
            <a:grpFill/>
            <a:ln>
              <a:noFill/>
            </a:ln>
          </p:spPr>
          <p:txBody>
            <a:bodyPr/>
            <a:lstStyle/>
            <a:p>
              <a:endParaRPr lang="en-US" sz="900"/>
            </a:p>
          </p:txBody>
        </p:sp>
        <p:sp>
          <p:nvSpPr>
            <p:cNvPr id="1048932" name="Freeform 16"/>
            <p:cNvSpPr/>
            <p:nvPr/>
          </p:nvSpPr>
          <p:spPr bwMode="gray">
            <a:xfrm>
              <a:off x="6028136" y="4352634"/>
              <a:ext cx="59531" cy="54769"/>
            </a:xfrm>
            <a:custGeom>
              <a:avLst/>
              <a:gdLst>
                <a:gd name="T0" fmla="*/ 0 w 50"/>
                <a:gd name="T1" fmla="*/ 2147483646 h 46"/>
                <a:gd name="T2" fmla="*/ 2147483646 w 50"/>
                <a:gd name="T3" fmla="*/ 2147483646 h 46"/>
                <a:gd name="T4" fmla="*/ 2147483646 w 50"/>
                <a:gd name="T5" fmla="*/ 2147483646 h 46"/>
                <a:gd name="T6" fmla="*/ 2147483646 w 50"/>
                <a:gd name="T7" fmla="*/ 0 h 46"/>
                <a:gd name="T8" fmla="*/ 2147483646 w 50"/>
                <a:gd name="T9" fmla="*/ 2147483646 h 46"/>
                <a:gd name="T10" fmla="*/ 0 w 50"/>
                <a:gd name="T11" fmla="*/ 2147483646 h 46"/>
                <a:gd name="T12" fmla="*/ 0 w 50"/>
                <a:gd name="T13" fmla="*/ 2147483646 h 46"/>
                <a:gd name="T14" fmla="*/ 0 60000 65536"/>
                <a:gd name="T15" fmla="*/ 0 60000 65536"/>
                <a:gd name="T16" fmla="*/ 0 60000 65536"/>
                <a:gd name="T17" fmla="*/ 0 60000 65536"/>
                <a:gd name="T18" fmla="*/ 0 60000 65536"/>
                <a:gd name="T19" fmla="*/ 0 60000 65536"/>
                <a:gd name="T20" fmla="*/ 0 60000 65536"/>
                <a:gd name="T21" fmla="*/ 0 w 50"/>
                <a:gd name="T22" fmla="*/ 0 h 46"/>
                <a:gd name="T23" fmla="*/ 50 w 50"/>
                <a:gd name="T24" fmla="*/ 46 h 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46">
                  <a:moveTo>
                    <a:pt x="0" y="17"/>
                  </a:moveTo>
                  <a:lnTo>
                    <a:pt x="29" y="46"/>
                  </a:lnTo>
                  <a:lnTo>
                    <a:pt x="50" y="21"/>
                  </a:lnTo>
                  <a:lnTo>
                    <a:pt x="37" y="0"/>
                  </a:lnTo>
                  <a:lnTo>
                    <a:pt x="19" y="2"/>
                  </a:lnTo>
                  <a:lnTo>
                    <a:pt x="0" y="17"/>
                  </a:lnTo>
                  <a:close/>
                </a:path>
              </a:pathLst>
            </a:custGeom>
            <a:grpFill/>
            <a:ln>
              <a:noFill/>
            </a:ln>
          </p:spPr>
          <p:txBody>
            <a:bodyPr/>
            <a:lstStyle/>
            <a:p>
              <a:endParaRPr lang="en-US" sz="900"/>
            </a:p>
          </p:txBody>
        </p:sp>
        <p:sp>
          <p:nvSpPr>
            <p:cNvPr id="1048933" name="Freeform 17"/>
            <p:cNvSpPr/>
            <p:nvPr/>
          </p:nvSpPr>
          <p:spPr bwMode="gray">
            <a:xfrm>
              <a:off x="6067425" y="4381208"/>
              <a:ext cx="66675" cy="76200"/>
            </a:xfrm>
            <a:custGeom>
              <a:avLst/>
              <a:gdLst>
                <a:gd name="T0" fmla="*/ 0 w 56"/>
                <a:gd name="T1" fmla="*/ 2147483646 h 64"/>
                <a:gd name="T2" fmla="*/ 2147483646 w 56"/>
                <a:gd name="T3" fmla="*/ 2147483646 h 64"/>
                <a:gd name="T4" fmla="*/ 2147483646 w 56"/>
                <a:gd name="T5" fmla="*/ 2147483646 h 64"/>
                <a:gd name="T6" fmla="*/ 2147483646 w 56"/>
                <a:gd name="T7" fmla="*/ 2147483646 h 64"/>
                <a:gd name="T8" fmla="*/ 2147483646 w 56"/>
                <a:gd name="T9" fmla="*/ 0 h 64"/>
                <a:gd name="T10" fmla="*/ 0 w 56"/>
                <a:gd name="T11" fmla="*/ 2147483646 h 64"/>
                <a:gd name="T12" fmla="*/ 0 w 56"/>
                <a:gd name="T13" fmla="*/ 2147483646 h 64"/>
                <a:gd name="T14" fmla="*/ 0 60000 65536"/>
                <a:gd name="T15" fmla="*/ 0 60000 65536"/>
                <a:gd name="T16" fmla="*/ 0 60000 65536"/>
                <a:gd name="T17" fmla="*/ 0 60000 65536"/>
                <a:gd name="T18" fmla="*/ 0 60000 65536"/>
                <a:gd name="T19" fmla="*/ 0 60000 65536"/>
                <a:gd name="T20" fmla="*/ 0 60000 65536"/>
                <a:gd name="T21" fmla="*/ 0 w 56"/>
                <a:gd name="T22" fmla="*/ 0 h 64"/>
                <a:gd name="T23" fmla="*/ 56 w 5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64">
                  <a:moveTo>
                    <a:pt x="0" y="26"/>
                  </a:moveTo>
                  <a:lnTo>
                    <a:pt x="56" y="64"/>
                  </a:lnTo>
                  <a:lnTo>
                    <a:pt x="55" y="35"/>
                  </a:lnTo>
                  <a:lnTo>
                    <a:pt x="38" y="14"/>
                  </a:lnTo>
                  <a:lnTo>
                    <a:pt x="21" y="0"/>
                  </a:lnTo>
                  <a:lnTo>
                    <a:pt x="0" y="26"/>
                  </a:lnTo>
                  <a:close/>
                </a:path>
              </a:pathLst>
            </a:custGeom>
            <a:grpFill/>
            <a:ln>
              <a:noFill/>
            </a:ln>
          </p:spPr>
          <p:txBody>
            <a:bodyPr/>
            <a:lstStyle/>
            <a:p>
              <a:endParaRPr lang="en-US" sz="900"/>
            </a:p>
          </p:txBody>
        </p:sp>
        <p:sp>
          <p:nvSpPr>
            <p:cNvPr id="1048934" name="Freeform 18"/>
            <p:cNvSpPr/>
            <p:nvPr/>
          </p:nvSpPr>
          <p:spPr bwMode="gray">
            <a:xfrm>
              <a:off x="6116241" y="4340726"/>
              <a:ext cx="117872" cy="117872"/>
            </a:xfrm>
            <a:custGeom>
              <a:avLst/>
              <a:gdLst>
                <a:gd name="T0" fmla="*/ 2147483646 w 99"/>
                <a:gd name="T1" fmla="*/ 2147483646 h 99"/>
                <a:gd name="T2" fmla="*/ 2147483646 w 99"/>
                <a:gd name="T3" fmla="*/ 2147483646 h 99"/>
                <a:gd name="T4" fmla="*/ 2147483646 w 99"/>
                <a:gd name="T5" fmla="*/ 2147483646 h 99"/>
                <a:gd name="T6" fmla="*/ 2147483646 w 99"/>
                <a:gd name="T7" fmla="*/ 2147483646 h 99"/>
                <a:gd name="T8" fmla="*/ 2147483646 w 99"/>
                <a:gd name="T9" fmla="*/ 2147483646 h 99"/>
                <a:gd name="T10" fmla="*/ 2147483646 w 99"/>
                <a:gd name="T11" fmla="*/ 2147483646 h 99"/>
                <a:gd name="T12" fmla="*/ 2147483646 w 99"/>
                <a:gd name="T13" fmla="*/ 2147483646 h 99"/>
                <a:gd name="T14" fmla="*/ 2147483646 w 99"/>
                <a:gd name="T15" fmla="*/ 2147483646 h 99"/>
                <a:gd name="T16" fmla="*/ 2147483646 w 99"/>
                <a:gd name="T17" fmla="*/ 0 h 99"/>
                <a:gd name="T18" fmla="*/ 2147483646 w 99"/>
                <a:gd name="T19" fmla="*/ 0 h 99"/>
                <a:gd name="T20" fmla="*/ 2147483646 w 99"/>
                <a:gd name="T21" fmla="*/ 2147483646 h 99"/>
                <a:gd name="T22" fmla="*/ 2147483646 w 99"/>
                <a:gd name="T23" fmla="*/ 2147483646 h 99"/>
                <a:gd name="T24" fmla="*/ 2147483646 w 99"/>
                <a:gd name="T25" fmla="*/ 2147483646 h 99"/>
                <a:gd name="T26" fmla="*/ 0 w 99"/>
                <a:gd name="T27" fmla="*/ 2147483646 h 99"/>
                <a:gd name="T28" fmla="*/ 2147483646 w 99"/>
                <a:gd name="T29" fmla="*/ 2147483646 h 99"/>
                <a:gd name="T30" fmla="*/ 2147483646 w 99"/>
                <a:gd name="T31" fmla="*/ 2147483646 h 99"/>
                <a:gd name="T32" fmla="*/ 2147483646 w 99"/>
                <a:gd name="T33" fmla="*/ 2147483646 h 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9"/>
                <a:gd name="T52" fmla="*/ 0 h 99"/>
                <a:gd name="T53" fmla="*/ 99 w 99"/>
                <a:gd name="T54" fmla="*/ 99 h 9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9" h="99">
                  <a:moveTo>
                    <a:pt x="20" y="99"/>
                  </a:moveTo>
                  <a:lnTo>
                    <a:pt x="43" y="83"/>
                  </a:lnTo>
                  <a:lnTo>
                    <a:pt x="71" y="78"/>
                  </a:lnTo>
                  <a:lnTo>
                    <a:pt x="99" y="85"/>
                  </a:lnTo>
                  <a:lnTo>
                    <a:pt x="84" y="63"/>
                  </a:lnTo>
                  <a:lnTo>
                    <a:pt x="81" y="49"/>
                  </a:lnTo>
                  <a:lnTo>
                    <a:pt x="84" y="9"/>
                  </a:lnTo>
                  <a:lnTo>
                    <a:pt x="60" y="10"/>
                  </a:lnTo>
                  <a:lnTo>
                    <a:pt x="48" y="0"/>
                  </a:lnTo>
                  <a:lnTo>
                    <a:pt x="23" y="0"/>
                  </a:lnTo>
                  <a:lnTo>
                    <a:pt x="13" y="2"/>
                  </a:lnTo>
                  <a:lnTo>
                    <a:pt x="14" y="29"/>
                  </a:lnTo>
                  <a:lnTo>
                    <a:pt x="7" y="31"/>
                  </a:lnTo>
                  <a:lnTo>
                    <a:pt x="0" y="44"/>
                  </a:lnTo>
                  <a:lnTo>
                    <a:pt x="19" y="66"/>
                  </a:lnTo>
                  <a:lnTo>
                    <a:pt x="20" y="99"/>
                  </a:lnTo>
                  <a:close/>
                </a:path>
              </a:pathLst>
            </a:custGeom>
            <a:grpFill/>
            <a:ln>
              <a:noFill/>
            </a:ln>
          </p:spPr>
          <p:txBody>
            <a:bodyPr/>
            <a:lstStyle/>
            <a:p>
              <a:endParaRPr lang="en-US" sz="900"/>
            </a:p>
          </p:txBody>
        </p:sp>
        <p:sp>
          <p:nvSpPr>
            <p:cNvPr id="1048935" name="Freeform 19"/>
            <p:cNvSpPr/>
            <p:nvPr/>
          </p:nvSpPr>
          <p:spPr bwMode="gray">
            <a:xfrm>
              <a:off x="6062664" y="4081170"/>
              <a:ext cx="283369" cy="255984"/>
            </a:xfrm>
            <a:custGeom>
              <a:avLst/>
              <a:gdLst>
                <a:gd name="T0" fmla="*/ 0 w 238"/>
                <a:gd name="T1" fmla="*/ 2147483646 h 215"/>
                <a:gd name="T2" fmla="*/ 2147483646 w 238"/>
                <a:gd name="T3" fmla="*/ 2147483646 h 215"/>
                <a:gd name="T4" fmla="*/ 2147483646 w 238"/>
                <a:gd name="T5" fmla="*/ 2147483646 h 215"/>
                <a:gd name="T6" fmla="*/ 2147483646 w 238"/>
                <a:gd name="T7" fmla="*/ 0 h 215"/>
                <a:gd name="T8" fmla="*/ 2147483646 w 238"/>
                <a:gd name="T9" fmla="*/ 0 h 215"/>
                <a:gd name="T10" fmla="*/ 2147483646 w 238"/>
                <a:gd name="T11" fmla="*/ 2147483646 h 215"/>
                <a:gd name="T12" fmla="*/ 2147483646 w 238"/>
                <a:gd name="T13" fmla="*/ 2147483646 h 215"/>
                <a:gd name="T14" fmla="*/ 2147483646 w 238"/>
                <a:gd name="T15" fmla="*/ 2147483646 h 215"/>
                <a:gd name="T16" fmla="*/ 2147483646 w 238"/>
                <a:gd name="T17" fmla="*/ 2147483646 h 215"/>
                <a:gd name="T18" fmla="*/ 2147483646 w 238"/>
                <a:gd name="T19" fmla="*/ 2147483646 h 215"/>
                <a:gd name="T20" fmla="*/ 2147483646 w 238"/>
                <a:gd name="T21" fmla="*/ 2147483646 h 215"/>
                <a:gd name="T22" fmla="*/ 2147483646 w 238"/>
                <a:gd name="T23" fmla="*/ 2147483646 h 215"/>
                <a:gd name="T24" fmla="*/ 2147483646 w 238"/>
                <a:gd name="T25" fmla="*/ 2147483646 h 215"/>
                <a:gd name="T26" fmla="*/ 2147483646 w 238"/>
                <a:gd name="T27" fmla="*/ 2147483646 h 215"/>
                <a:gd name="T28" fmla="*/ 2147483646 w 238"/>
                <a:gd name="T29" fmla="*/ 2147483646 h 215"/>
                <a:gd name="T30" fmla="*/ 0 w 238"/>
                <a:gd name="T31" fmla="*/ 2147483646 h 215"/>
                <a:gd name="T32" fmla="*/ 0 w 238"/>
                <a:gd name="T33" fmla="*/ 2147483646 h 2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8"/>
                <a:gd name="T52" fmla="*/ 0 h 215"/>
                <a:gd name="T53" fmla="*/ 238 w 238"/>
                <a:gd name="T54" fmla="*/ 215 h 2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8" h="215">
                  <a:moveTo>
                    <a:pt x="0" y="155"/>
                  </a:moveTo>
                  <a:lnTo>
                    <a:pt x="16" y="145"/>
                  </a:lnTo>
                  <a:lnTo>
                    <a:pt x="105" y="143"/>
                  </a:lnTo>
                  <a:lnTo>
                    <a:pt x="85" y="0"/>
                  </a:lnTo>
                  <a:lnTo>
                    <a:pt x="109" y="0"/>
                  </a:lnTo>
                  <a:lnTo>
                    <a:pt x="222" y="86"/>
                  </a:lnTo>
                  <a:lnTo>
                    <a:pt x="238" y="89"/>
                  </a:lnTo>
                  <a:lnTo>
                    <a:pt x="233" y="137"/>
                  </a:lnTo>
                  <a:lnTo>
                    <a:pt x="161" y="143"/>
                  </a:lnTo>
                  <a:lnTo>
                    <a:pt x="105" y="185"/>
                  </a:lnTo>
                  <a:lnTo>
                    <a:pt x="94" y="214"/>
                  </a:lnTo>
                  <a:lnTo>
                    <a:pt x="56" y="215"/>
                  </a:lnTo>
                  <a:lnTo>
                    <a:pt x="46" y="186"/>
                  </a:lnTo>
                  <a:lnTo>
                    <a:pt x="17" y="189"/>
                  </a:lnTo>
                  <a:lnTo>
                    <a:pt x="18" y="180"/>
                  </a:lnTo>
                  <a:lnTo>
                    <a:pt x="0" y="155"/>
                  </a:lnTo>
                  <a:close/>
                </a:path>
              </a:pathLst>
            </a:custGeom>
            <a:grpFill/>
            <a:ln>
              <a:noFill/>
            </a:ln>
          </p:spPr>
          <p:txBody>
            <a:bodyPr/>
            <a:lstStyle/>
            <a:p>
              <a:endParaRPr lang="en-US" sz="900"/>
            </a:p>
          </p:txBody>
        </p:sp>
        <p:sp>
          <p:nvSpPr>
            <p:cNvPr id="1048936" name="Freeform 20"/>
            <p:cNvSpPr/>
            <p:nvPr/>
          </p:nvSpPr>
          <p:spPr bwMode="gray">
            <a:xfrm>
              <a:off x="6180536" y="4255002"/>
              <a:ext cx="135731" cy="92869"/>
            </a:xfrm>
            <a:custGeom>
              <a:avLst/>
              <a:gdLst>
                <a:gd name="T0" fmla="*/ 2147483646 w 114"/>
                <a:gd name="T1" fmla="*/ 2147483646 h 78"/>
                <a:gd name="T2" fmla="*/ 2147483646 w 114"/>
                <a:gd name="T3" fmla="*/ 0 h 78"/>
                <a:gd name="T4" fmla="*/ 2147483646 w 114"/>
                <a:gd name="T5" fmla="*/ 2147483646 h 78"/>
                <a:gd name="T6" fmla="*/ 2147483646 w 114"/>
                <a:gd name="T7" fmla="*/ 2147483646 h 78"/>
                <a:gd name="T8" fmla="*/ 2147483646 w 114"/>
                <a:gd name="T9" fmla="*/ 2147483646 h 78"/>
                <a:gd name="T10" fmla="*/ 2147483646 w 114"/>
                <a:gd name="T11" fmla="*/ 2147483646 h 78"/>
                <a:gd name="T12" fmla="*/ 2147483646 w 114"/>
                <a:gd name="T13" fmla="*/ 2147483646 h 78"/>
                <a:gd name="T14" fmla="*/ 2147483646 w 114"/>
                <a:gd name="T15" fmla="*/ 2147483646 h 78"/>
                <a:gd name="T16" fmla="*/ 0 w 114"/>
                <a:gd name="T17" fmla="*/ 2147483646 h 78"/>
                <a:gd name="T18" fmla="*/ 2147483646 w 114"/>
                <a:gd name="T19" fmla="*/ 2147483646 h 78"/>
                <a:gd name="T20" fmla="*/ 2147483646 w 114"/>
                <a:gd name="T21" fmla="*/ 2147483646 h 78"/>
                <a:gd name="T22" fmla="*/ 2147483646 w 114"/>
                <a:gd name="T23" fmla="*/ 2147483646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4"/>
                <a:gd name="T37" fmla="*/ 0 h 78"/>
                <a:gd name="T38" fmla="*/ 114 w 114"/>
                <a:gd name="T39" fmla="*/ 78 h 7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4" h="78">
                  <a:moveTo>
                    <a:pt x="63" y="1"/>
                  </a:moveTo>
                  <a:lnTo>
                    <a:pt x="83" y="0"/>
                  </a:lnTo>
                  <a:lnTo>
                    <a:pt x="114" y="44"/>
                  </a:lnTo>
                  <a:lnTo>
                    <a:pt x="84" y="65"/>
                  </a:lnTo>
                  <a:lnTo>
                    <a:pt x="63" y="60"/>
                  </a:lnTo>
                  <a:lnTo>
                    <a:pt x="36" y="60"/>
                  </a:lnTo>
                  <a:lnTo>
                    <a:pt x="30" y="77"/>
                  </a:lnTo>
                  <a:lnTo>
                    <a:pt x="7" y="78"/>
                  </a:lnTo>
                  <a:lnTo>
                    <a:pt x="0" y="69"/>
                  </a:lnTo>
                  <a:lnTo>
                    <a:pt x="10" y="43"/>
                  </a:lnTo>
                  <a:lnTo>
                    <a:pt x="63" y="1"/>
                  </a:lnTo>
                  <a:close/>
                </a:path>
              </a:pathLst>
            </a:custGeom>
            <a:grpFill/>
            <a:ln>
              <a:noFill/>
            </a:ln>
          </p:spPr>
          <p:txBody>
            <a:bodyPr/>
            <a:lstStyle/>
            <a:p>
              <a:endParaRPr lang="en-US" sz="900"/>
            </a:p>
          </p:txBody>
        </p:sp>
        <p:sp>
          <p:nvSpPr>
            <p:cNvPr id="1048937" name="Freeform 21"/>
            <p:cNvSpPr/>
            <p:nvPr/>
          </p:nvSpPr>
          <p:spPr bwMode="gray">
            <a:xfrm>
              <a:off x="6285310" y="4099029"/>
              <a:ext cx="265509" cy="205979"/>
            </a:xfrm>
            <a:custGeom>
              <a:avLst/>
              <a:gdLst>
                <a:gd name="T0" fmla="*/ 2147483646 w 223"/>
                <a:gd name="T1" fmla="*/ 2147483646 h 173"/>
                <a:gd name="T2" fmla="*/ 2147483646 w 223"/>
                <a:gd name="T3" fmla="*/ 2147483646 h 173"/>
                <a:gd name="T4" fmla="*/ 2147483646 w 223"/>
                <a:gd name="T5" fmla="*/ 2147483646 h 173"/>
                <a:gd name="T6" fmla="*/ 2147483646 w 223"/>
                <a:gd name="T7" fmla="*/ 2147483646 h 173"/>
                <a:gd name="T8" fmla="*/ 2147483646 w 223"/>
                <a:gd name="T9" fmla="*/ 2147483646 h 173"/>
                <a:gd name="T10" fmla="*/ 2147483646 w 223"/>
                <a:gd name="T11" fmla="*/ 2147483646 h 173"/>
                <a:gd name="T12" fmla="*/ 2147483646 w 223"/>
                <a:gd name="T13" fmla="*/ 2147483646 h 173"/>
                <a:gd name="T14" fmla="*/ 2147483646 w 223"/>
                <a:gd name="T15" fmla="*/ 2147483646 h 173"/>
                <a:gd name="T16" fmla="*/ 2147483646 w 223"/>
                <a:gd name="T17" fmla="*/ 2147483646 h 173"/>
                <a:gd name="T18" fmla="*/ 2147483646 w 223"/>
                <a:gd name="T19" fmla="*/ 2147483646 h 173"/>
                <a:gd name="T20" fmla="*/ 2147483646 w 223"/>
                <a:gd name="T21" fmla="*/ 2147483646 h 173"/>
                <a:gd name="T22" fmla="*/ 2147483646 w 223"/>
                <a:gd name="T23" fmla="*/ 2147483646 h 173"/>
                <a:gd name="T24" fmla="*/ 2147483646 w 223"/>
                <a:gd name="T25" fmla="*/ 0 h 173"/>
                <a:gd name="T26" fmla="*/ 2147483646 w 223"/>
                <a:gd name="T27" fmla="*/ 2147483646 h 173"/>
                <a:gd name="T28" fmla="*/ 2147483646 w 223"/>
                <a:gd name="T29" fmla="*/ 2147483646 h 173"/>
                <a:gd name="T30" fmla="*/ 2147483646 w 223"/>
                <a:gd name="T31" fmla="*/ 2147483646 h 173"/>
                <a:gd name="T32" fmla="*/ 0 w 223"/>
                <a:gd name="T33" fmla="*/ 2147483646 h 173"/>
                <a:gd name="T34" fmla="*/ 2147483646 w 223"/>
                <a:gd name="T35" fmla="*/ 2147483646 h 173"/>
                <a:gd name="T36" fmla="*/ 2147483646 w 223"/>
                <a:gd name="T37" fmla="*/ 2147483646 h 1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3"/>
                <a:gd name="T58" fmla="*/ 0 h 173"/>
                <a:gd name="T59" fmla="*/ 223 w 223"/>
                <a:gd name="T60" fmla="*/ 173 h 17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3" h="173">
                  <a:moveTo>
                    <a:pt x="29" y="173"/>
                  </a:moveTo>
                  <a:lnTo>
                    <a:pt x="43" y="173"/>
                  </a:lnTo>
                  <a:lnTo>
                    <a:pt x="55" y="154"/>
                  </a:lnTo>
                  <a:lnTo>
                    <a:pt x="74" y="151"/>
                  </a:lnTo>
                  <a:lnTo>
                    <a:pt x="97" y="164"/>
                  </a:lnTo>
                  <a:lnTo>
                    <a:pt x="142" y="165"/>
                  </a:lnTo>
                  <a:lnTo>
                    <a:pt x="178" y="151"/>
                  </a:lnTo>
                  <a:lnTo>
                    <a:pt x="191" y="139"/>
                  </a:lnTo>
                  <a:lnTo>
                    <a:pt x="192" y="124"/>
                  </a:lnTo>
                  <a:lnTo>
                    <a:pt x="217" y="100"/>
                  </a:lnTo>
                  <a:lnTo>
                    <a:pt x="223" y="45"/>
                  </a:lnTo>
                  <a:lnTo>
                    <a:pt x="206" y="10"/>
                  </a:lnTo>
                  <a:lnTo>
                    <a:pt x="165" y="0"/>
                  </a:lnTo>
                  <a:lnTo>
                    <a:pt x="69" y="75"/>
                  </a:lnTo>
                  <a:lnTo>
                    <a:pt x="55" y="74"/>
                  </a:lnTo>
                  <a:lnTo>
                    <a:pt x="50" y="126"/>
                  </a:lnTo>
                  <a:lnTo>
                    <a:pt x="0" y="131"/>
                  </a:lnTo>
                  <a:lnTo>
                    <a:pt x="29" y="173"/>
                  </a:lnTo>
                  <a:close/>
                </a:path>
              </a:pathLst>
            </a:custGeom>
            <a:grpFill/>
            <a:ln>
              <a:noFill/>
            </a:ln>
          </p:spPr>
          <p:txBody>
            <a:bodyPr/>
            <a:lstStyle/>
            <a:p>
              <a:endParaRPr lang="en-US" sz="900"/>
            </a:p>
          </p:txBody>
        </p:sp>
        <p:sp>
          <p:nvSpPr>
            <p:cNvPr id="1048938" name="Freeform 22"/>
            <p:cNvSpPr/>
            <p:nvPr/>
          </p:nvSpPr>
          <p:spPr bwMode="gray">
            <a:xfrm>
              <a:off x="6216255" y="4331202"/>
              <a:ext cx="64294" cy="111919"/>
            </a:xfrm>
            <a:custGeom>
              <a:avLst/>
              <a:gdLst>
                <a:gd name="T0" fmla="*/ 0 w 54"/>
                <a:gd name="T1" fmla="*/ 2147483646 h 94"/>
                <a:gd name="T2" fmla="*/ 2147483646 w 54"/>
                <a:gd name="T3" fmla="*/ 2147483646 h 94"/>
                <a:gd name="T4" fmla="*/ 2147483646 w 54"/>
                <a:gd name="T5" fmla="*/ 2147483646 h 94"/>
                <a:gd name="T6" fmla="*/ 2147483646 w 54"/>
                <a:gd name="T7" fmla="*/ 2147483646 h 94"/>
                <a:gd name="T8" fmla="*/ 2147483646 w 54"/>
                <a:gd name="T9" fmla="*/ 2147483646 h 94"/>
                <a:gd name="T10" fmla="*/ 2147483646 w 54"/>
                <a:gd name="T11" fmla="*/ 2147483646 h 94"/>
                <a:gd name="T12" fmla="*/ 2147483646 w 54"/>
                <a:gd name="T13" fmla="*/ 0 h 94"/>
                <a:gd name="T14" fmla="*/ 2147483646 w 54"/>
                <a:gd name="T15" fmla="*/ 2147483646 h 94"/>
                <a:gd name="T16" fmla="*/ 0 w 54"/>
                <a:gd name="T17" fmla="*/ 2147483646 h 94"/>
                <a:gd name="T18" fmla="*/ 0 w 54"/>
                <a:gd name="T19" fmla="*/ 2147483646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94"/>
                <a:gd name="T32" fmla="*/ 54 w 54"/>
                <a:gd name="T33" fmla="*/ 94 h 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94">
                  <a:moveTo>
                    <a:pt x="0" y="56"/>
                  </a:moveTo>
                  <a:lnTo>
                    <a:pt x="7" y="71"/>
                  </a:lnTo>
                  <a:lnTo>
                    <a:pt x="21" y="94"/>
                  </a:lnTo>
                  <a:lnTo>
                    <a:pt x="30" y="94"/>
                  </a:lnTo>
                  <a:lnTo>
                    <a:pt x="54" y="81"/>
                  </a:lnTo>
                  <a:lnTo>
                    <a:pt x="51" y="5"/>
                  </a:lnTo>
                  <a:lnTo>
                    <a:pt x="34" y="0"/>
                  </a:lnTo>
                  <a:lnTo>
                    <a:pt x="8" y="1"/>
                  </a:lnTo>
                  <a:lnTo>
                    <a:pt x="0" y="56"/>
                  </a:lnTo>
                  <a:close/>
                </a:path>
              </a:pathLst>
            </a:custGeom>
            <a:grpFill/>
            <a:ln>
              <a:noFill/>
            </a:ln>
          </p:spPr>
          <p:txBody>
            <a:bodyPr/>
            <a:lstStyle/>
            <a:p>
              <a:endParaRPr lang="en-US" sz="900"/>
            </a:p>
          </p:txBody>
        </p:sp>
        <p:sp>
          <p:nvSpPr>
            <p:cNvPr id="1048939" name="Freeform 23"/>
            <p:cNvSpPr/>
            <p:nvPr/>
          </p:nvSpPr>
          <p:spPr bwMode="gray">
            <a:xfrm>
              <a:off x="6284120" y="4332391"/>
              <a:ext cx="16669" cy="91679"/>
            </a:xfrm>
            <a:custGeom>
              <a:avLst/>
              <a:gdLst>
                <a:gd name="T0" fmla="*/ 2147483646 w 14"/>
                <a:gd name="T1" fmla="*/ 2147483646 h 77"/>
                <a:gd name="T2" fmla="*/ 2147483646 w 14"/>
                <a:gd name="T3" fmla="*/ 2147483646 h 77"/>
                <a:gd name="T4" fmla="*/ 2147483646 w 14"/>
                <a:gd name="T5" fmla="*/ 2147483646 h 77"/>
                <a:gd name="T6" fmla="*/ 2147483646 w 14"/>
                <a:gd name="T7" fmla="*/ 0 h 77"/>
                <a:gd name="T8" fmla="*/ 0 w 14"/>
                <a:gd name="T9" fmla="*/ 2147483646 h 77"/>
                <a:gd name="T10" fmla="*/ 2147483646 w 14"/>
                <a:gd name="T11" fmla="*/ 2147483646 h 77"/>
                <a:gd name="T12" fmla="*/ 2147483646 w 14"/>
                <a:gd name="T13" fmla="*/ 2147483646 h 77"/>
                <a:gd name="T14" fmla="*/ 0 60000 65536"/>
                <a:gd name="T15" fmla="*/ 0 60000 65536"/>
                <a:gd name="T16" fmla="*/ 0 60000 65536"/>
                <a:gd name="T17" fmla="*/ 0 60000 65536"/>
                <a:gd name="T18" fmla="*/ 0 60000 65536"/>
                <a:gd name="T19" fmla="*/ 0 60000 65536"/>
                <a:gd name="T20" fmla="*/ 0 60000 65536"/>
                <a:gd name="T21" fmla="*/ 0 w 14"/>
                <a:gd name="T22" fmla="*/ 0 h 77"/>
                <a:gd name="T23" fmla="*/ 14 w 14"/>
                <a:gd name="T24" fmla="*/ 77 h 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7">
                  <a:moveTo>
                    <a:pt x="1" y="77"/>
                  </a:moveTo>
                  <a:lnTo>
                    <a:pt x="14" y="70"/>
                  </a:lnTo>
                  <a:lnTo>
                    <a:pt x="14" y="15"/>
                  </a:lnTo>
                  <a:lnTo>
                    <a:pt x="5" y="0"/>
                  </a:lnTo>
                  <a:lnTo>
                    <a:pt x="0" y="6"/>
                  </a:lnTo>
                  <a:lnTo>
                    <a:pt x="1" y="77"/>
                  </a:lnTo>
                  <a:close/>
                </a:path>
              </a:pathLst>
            </a:custGeom>
            <a:grpFill/>
            <a:ln>
              <a:noFill/>
            </a:ln>
          </p:spPr>
          <p:txBody>
            <a:bodyPr/>
            <a:lstStyle/>
            <a:p>
              <a:endParaRPr lang="en-US" sz="900"/>
            </a:p>
          </p:txBody>
        </p:sp>
        <p:sp>
          <p:nvSpPr>
            <p:cNvPr id="1048940" name="Freeform 24"/>
            <p:cNvSpPr/>
            <p:nvPr/>
          </p:nvSpPr>
          <p:spPr bwMode="gray">
            <a:xfrm>
              <a:off x="6294835" y="4309770"/>
              <a:ext cx="41672" cy="103584"/>
            </a:xfrm>
            <a:custGeom>
              <a:avLst/>
              <a:gdLst>
                <a:gd name="T0" fmla="*/ 2147483646 w 35"/>
                <a:gd name="T1" fmla="*/ 2147483646 h 87"/>
                <a:gd name="T2" fmla="*/ 2147483646 w 35"/>
                <a:gd name="T3" fmla="*/ 2147483646 h 87"/>
                <a:gd name="T4" fmla="*/ 2147483646 w 35"/>
                <a:gd name="T5" fmla="*/ 2147483646 h 87"/>
                <a:gd name="T6" fmla="*/ 2147483646 w 35"/>
                <a:gd name="T7" fmla="*/ 2147483646 h 87"/>
                <a:gd name="T8" fmla="*/ 2147483646 w 35"/>
                <a:gd name="T9" fmla="*/ 0 h 87"/>
                <a:gd name="T10" fmla="*/ 2147483646 w 35"/>
                <a:gd name="T11" fmla="*/ 0 h 87"/>
                <a:gd name="T12" fmla="*/ 0 w 35"/>
                <a:gd name="T13" fmla="*/ 2147483646 h 87"/>
                <a:gd name="T14" fmla="*/ 2147483646 w 35"/>
                <a:gd name="T15" fmla="*/ 2147483646 h 87"/>
                <a:gd name="T16" fmla="*/ 2147483646 w 35"/>
                <a:gd name="T17" fmla="*/ 2147483646 h 87"/>
                <a:gd name="T18" fmla="*/ 2147483646 w 35"/>
                <a:gd name="T19" fmla="*/ 2147483646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87"/>
                <a:gd name="T32" fmla="*/ 35 w 35"/>
                <a:gd name="T33" fmla="*/ 87 h 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87">
                  <a:moveTo>
                    <a:pt x="10" y="87"/>
                  </a:moveTo>
                  <a:lnTo>
                    <a:pt x="21" y="87"/>
                  </a:lnTo>
                  <a:lnTo>
                    <a:pt x="22" y="56"/>
                  </a:lnTo>
                  <a:lnTo>
                    <a:pt x="35" y="35"/>
                  </a:lnTo>
                  <a:lnTo>
                    <a:pt x="35" y="0"/>
                  </a:lnTo>
                  <a:lnTo>
                    <a:pt x="22" y="0"/>
                  </a:lnTo>
                  <a:lnTo>
                    <a:pt x="0" y="17"/>
                  </a:lnTo>
                  <a:lnTo>
                    <a:pt x="9" y="34"/>
                  </a:lnTo>
                  <a:lnTo>
                    <a:pt x="10" y="87"/>
                  </a:lnTo>
                  <a:close/>
                </a:path>
              </a:pathLst>
            </a:custGeom>
            <a:grpFill/>
            <a:ln>
              <a:noFill/>
            </a:ln>
          </p:spPr>
          <p:txBody>
            <a:bodyPr/>
            <a:lstStyle/>
            <a:p>
              <a:endParaRPr lang="en-US" sz="900"/>
            </a:p>
          </p:txBody>
        </p:sp>
        <p:sp>
          <p:nvSpPr>
            <p:cNvPr id="1048941" name="Freeform 25"/>
            <p:cNvSpPr/>
            <p:nvPr/>
          </p:nvSpPr>
          <p:spPr bwMode="gray">
            <a:xfrm>
              <a:off x="6324600" y="4282386"/>
              <a:ext cx="195263" cy="169069"/>
            </a:xfrm>
            <a:custGeom>
              <a:avLst/>
              <a:gdLst>
                <a:gd name="T0" fmla="*/ 0 w 164"/>
                <a:gd name="T1" fmla="*/ 2147483646 h 142"/>
                <a:gd name="T2" fmla="*/ 2147483646 w 164"/>
                <a:gd name="T3" fmla="*/ 2147483646 h 142"/>
                <a:gd name="T4" fmla="*/ 2147483646 w 164"/>
                <a:gd name="T5" fmla="*/ 2147483646 h 142"/>
                <a:gd name="T6" fmla="*/ 2147483646 w 164"/>
                <a:gd name="T7" fmla="*/ 2147483646 h 142"/>
                <a:gd name="T8" fmla="*/ 2147483646 w 164"/>
                <a:gd name="T9" fmla="*/ 2147483646 h 142"/>
                <a:gd name="T10" fmla="*/ 2147483646 w 164"/>
                <a:gd name="T11" fmla="*/ 2147483646 h 142"/>
                <a:gd name="T12" fmla="*/ 2147483646 w 164"/>
                <a:gd name="T13" fmla="*/ 2147483646 h 142"/>
                <a:gd name="T14" fmla="*/ 2147483646 w 164"/>
                <a:gd name="T15" fmla="*/ 2147483646 h 142"/>
                <a:gd name="T16" fmla="*/ 2147483646 w 164"/>
                <a:gd name="T17" fmla="*/ 2147483646 h 142"/>
                <a:gd name="T18" fmla="*/ 2147483646 w 164"/>
                <a:gd name="T19" fmla="*/ 2147483646 h 142"/>
                <a:gd name="T20" fmla="*/ 2147483646 w 164"/>
                <a:gd name="T21" fmla="*/ 2147483646 h 142"/>
                <a:gd name="T22" fmla="*/ 2147483646 w 164"/>
                <a:gd name="T23" fmla="*/ 0 h 142"/>
                <a:gd name="T24" fmla="*/ 2147483646 w 164"/>
                <a:gd name="T25" fmla="*/ 2147483646 h 142"/>
                <a:gd name="T26" fmla="*/ 2147483646 w 164"/>
                <a:gd name="T27" fmla="*/ 2147483646 h 142"/>
                <a:gd name="T28" fmla="*/ 2147483646 w 164"/>
                <a:gd name="T29" fmla="*/ 0 h 142"/>
                <a:gd name="T30" fmla="*/ 2147483646 w 164"/>
                <a:gd name="T31" fmla="*/ 2147483646 h 142"/>
                <a:gd name="T32" fmla="*/ 2147483646 w 164"/>
                <a:gd name="T33" fmla="*/ 2147483646 h 142"/>
                <a:gd name="T34" fmla="*/ 2147483646 w 164"/>
                <a:gd name="T35" fmla="*/ 2147483646 h 142"/>
                <a:gd name="T36" fmla="*/ 2147483646 w 164"/>
                <a:gd name="T37" fmla="*/ 2147483646 h 142"/>
                <a:gd name="T38" fmla="*/ 0 w 164"/>
                <a:gd name="T39" fmla="*/ 2147483646 h 142"/>
                <a:gd name="T40" fmla="*/ 0 w 164"/>
                <a:gd name="T41" fmla="*/ 2147483646 h 1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4"/>
                <a:gd name="T64" fmla="*/ 0 h 142"/>
                <a:gd name="T65" fmla="*/ 164 w 164"/>
                <a:gd name="T66" fmla="*/ 142 h 1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4" h="142">
                  <a:moveTo>
                    <a:pt x="0" y="109"/>
                  </a:moveTo>
                  <a:lnTo>
                    <a:pt x="21" y="110"/>
                  </a:lnTo>
                  <a:lnTo>
                    <a:pt x="45" y="138"/>
                  </a:lnTo>
                  <a:lnTo>
                    <a:pt x="57" y="142"/>
                  </a:lnTo>
                  <a:lnTo>
                    <a:pt x="66" y="136"/>
                  </a:lnTo>
                  <a:lnTo>
                    <a:pt x="81" y="135"/>
                  </a:lnTo>
                  <a:lnTo>
                    <a:pt x="86" y="114"/>
                  </a:lnTo>
                  <a:lnTo>
                    <a:pt x="105" y="102"/>
                  </a:lnTo>
                  <a:lnTo>
                    <a:pt x="126" y="101"/>
                  </a:lnTo>
                  <a:lnTo>
                    <a:pt x="164" y="29"/>
                  </a:lnTo>
                  <a:lnTo>
                    <a:pt x="164" y="14"/>
                  </a:lnTo>
                  <a:lnTo>
                    <a:pt x="146" y="0"/>
                  </a:lnTo>
                  <a:lnTo>
                    <a:pt x="111" y="16"/>
                  </a:lnTo>
                  <a:lnTo>
                    <a:pt x="62" y="15"/>
                  </a:lnTo>
                  <a:lnTo>
                    <a:pt x="40" y="0"/>
                  </a:lnTo>
                  <a:lnTo>
                    <a:pt x="23" y="4"/>
                  </a:lnTo>
                  <a:lnTo>
                    <a:pt x="15" y="19"/>
                  </a:lnTo>
                  <a:lnTo>
                    <a:pt x="15" y="61"/>
                  </a:lnTo>
                  <a:lnTo>
                    <a:pt x="1" y="80"/>
                  </a:lnTo>
                  <a:lnTo>
                    <a:pt x="0" y="109"/>
                  </a:lnTo>
                  <a:close/>
                </a:path>
              </a:pathLst>
            </a:custGeom>
            <a:grpFill/>
            <a:ln>
              <a:noFill/>
            </a:ln>
          </p:spPr>
          <p:txBody>
            <a:bodyPr/>
            <a:lstStyle/>
            <a:p>
              <a:endParaRPr lang="en-US" sz="900"/>
            </a:p>
          </p:txBody>
        </p:sp>
        <p:sp>
          <p:nvSpPr>
            <p:cNvPr id="1048942" name="Freeform 26"/>
            <p:cNvSpPr/>
            <p:nvPr/>
          </p:nvSpPr>
          <p:spPr bwMode="gray">
            <a:xfrm>
              <a:off x="6406754" y="3825185"/>
              <a:ext cx="65484" cy="139304"/>
            </a:xfrm>
            <a:custGeom>
              <a:avLst/>
              <a:gdLst>
                <a:gd name="T0" fmla="*/ 0 w 55"/>
                <a:gd name="T1" fmla="*/ 2147483646 h 117"/>
                <a:gd name="T2" fmla="*/ 2147483646 w 55"/>
                <a:gd name="T3" fmla="*/ 0 h 117"/>
                <a:gd name="T4" fmla="*/ 2147483646 w 55"/>
                <a:gd name="T5" fmla="*/ 2147483646 h 117"/>
                <a:gd name="T6" fmla="*/ 2147483646 w 55"/>
                <a:gd name="T7" fmla="*/ 2147483646 h 117"/>
                <a:gd name="T8" fmla="*/ 2147483646 w 55"/>
                <a:gd name="T9" fmla="*/ 2147483646 h 117"/>
                <a:gd name="T10" fmla="*/ 2147483646 w 55"/>
                <a:gd name="T11" fmla="*/ 2147483646 h 117"/>
                <a:gd name="T12" fmla="*/ 2147483646 w 55"/>
                <a:gd name="T13" fmla="*/ 2147483646 h 117"/>
                <a:gd name="T14" fmla="*/ 2147483646 w 55"/>
                <a:gd name="T15" fmla="*/ 2147483646 h 117"/>
                <a:gd name="T16" fmla="*/ 2147483646 w 55"/>
                <a:gd name="T17" fmla="*/ 2147483646 h 117"/>
                <a:gd name="T18" fmla="*/ 2147483646 w 55"/>
                <a:gd name="T19" fmla="*/ 2147483646 h 117"/>
                <a:gd name="T20" fmla="*/ 2147483646 w 55"/>
                <a:gd name="T21" fmla="*/ 2147483646 h 117"/>
                <a:gd name="T22" fmla="*/ 2147483646 w 55"/>
                <a:gd name="T23" fmla="*/ 2147483646 h 117"/>
                <a:gd name="T24" fmla="*/ 2147483646 w 55"/>
                <a:gd name="T25" fmla="*/ 2147483646 h 117"/>
                <a:gd name="T26" fmla="*/ 2147483646 w 55"/>
                <a:gd name="T27" fmla="*/ 2147483646 h 117"/>
                <a:gd name="T28" fmla="*/ 2147483646 w 55"/>
                <a:gd name="T29" fmla="*/ 2147483646 h 117"/>
                <a:gd name="T30" fmla="*/ 2147483646 w 55"/>
                <a:gd name="T31" fmla="*/ 2147483646 h 117"/>
                <a:gd name="T32" fmla="*/ 2147483646 w 55"/>
                <a:gd name="T33" fmla="*/ 2147483646 h 117"/>
                <a:gd name="T34" fmla="*/ 2147483646 w 55"/>
                <a:gd name="T35" fmla="*/ 2147483646 h 117"/>
                <a:gd name="T36" fmla="*/ 0 w 55"/>
                <a:gd name="T37" fmla="*/ 2147483646 h 117"/>
                <a:gd name="T38" fmla="*/ 2147483646 w 55"/>
                <a:gd name="T39" fmla="*/ 2147483646 h 117"/>
                <a:gd name="T40" fmla="*/ 0 w 55"/>
                <a:gd name="T41" fmla="*/ 2147483646 h 117"/>
                <a:gd name="T42" fmla="*/ 0 w 55"/>
                <a:gd name="T43" fmla="*/ 2147483646 h 1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
                <a:gd name="T67" fmla="*/ 0 h 117"/>
                <a:gd name="T68" fmla="*/ 55 w 55"/>
                <a:gd name="T69" fmla="*/ 117 h 1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 h="117">
                  <a:moveTo>
                    <a:pt x="0" y="12"/>
                  </a:moveTo>
                  <a:lnTo>
                    <a:pt x="30" y="0"/>
                  </a:lnTo>
                  <a:lnTo>
                    <a:pt x="39" y="7"/>
                  </a:lnTo>
                  <a:lnTo>
                    <a:pt x="39" y="15"/>
                  </a:lnTo>
                  <a:lnTo>
                    <a:pt x="35" y="20"/>
                  </a:lnTo>
                  <a:lnTo>
                    <a:pt x="35" y="31"/>
                  </a:lnTo>
                  <a:lnTo>
                    <a:pt x="40" y="33"/>
                  </a:lnTo>
                  <a:lnTo>
                    <a:pt x="40" y="51"/>
                  </a:lnTo>
                  <a:lnTo>
                    <a:pt x="35" y="61"/>
                  </a:lnTo>
                  <a:lnTo>
                    <a:pt x="35" y="66"/>
                  </a:lnTo>
                  <a:lnTo>
                    <a:pt x="55" y="72"/>
                  </a:lnTo>
                  <a:lnTo>
                    <a:pt x="39" y="97"/>
                  </a:lnTo>
                  <a:lnTo>
                    <a:pt x="33" y="96"/>
                  </a:lnTo>
                  <a:lnTo>
                    <a:pt x="33" y="115"/>
                  </a:lnTo>
                  <a:lnTo>
                    <a:pt x="25" y="117"/>
                  </a:lnTo>
                  <a:lnTo>
                    <a:pt x="19" y="112"/>
                  </a:lnTo>
                  <a:lnTo>
                    <a:pt x="21" y="92"/>
                  </a:lnTo>
                  <a:lnTo>
                    <a:pt x="2" y="74"/>
                  </a:lnTo>
                  <a:lnTo>
                    <a:pt x="0" y="58"/>
                  </a:lnTo>
                  <a:lnTo>
                    <a:pt x="9" y="50"/>
                  </a:lnTo>
                  <a:lnTo>
                    <a:pt x="0" y="12"/>
                  </a:lnTo>
                  <a:close/>
                </a:path>
              </a:pathLst>
            </a:custGeom>
            <a:grpFill/>
            <a:ln>
              <a:noFill/>
            </a:ln>
          </p:spPr>
          <p:txBody>
            <a:bodyPr/>
            <a:lstStyle/>
            <a:p>
              <a:endParaRPr lang="en-US" sz="900"/>
            </a:p>
          </p:txBody>
        </p:sp>
        <p:sp>
          <p:nvSpPr>
            <p:cNvPr id="1048943" name="Freeform 27"/>
            <p:cNvSpPr/>
            <p:nvPr/>
          </p:nvSpPr>
          <p:spPr bwMode="gray">
            <a:xfrm>
              <a:off x="6438901" y="3913291"/>
              <a:ext cx="260747" cy="253604"/>
            </a:xfrm>
            <a:custGeom>
              <a:avLst/>
              <a:gdLst>
                <a:gd name="T0" fmla="*/ 0 w 219"/>
                <a:gd name="T1" fmla="*/ 2147483646 h 213"/>
                <a:gd name="T2" fmla="*/ 2147483646 w 219"/>
                <a:gd name="T3" fmla="*/ 2147483646 h 213"/>
                <a:gd name="T4" fmla="*/ 2147483646 w 219"/>
                <a:gd name="T5" fmla="*/ 2147483646 h 213"/>
                <a:gd name="T6" fmla="*/ 2147483646 w 219"/>
                <a:gd name="T7" fmla="*/ 2147483646 h 213"/>
                <a:gd name="T8" fmla="*/ 2147483646 w 219"/>
                <a:gd name="T9" fmla="*/ 0 h 213"/>
                <a:gd name="T10" fmla="*/ 2147483646 w 219"/>
                <a:gd name="T11" fmla="*/ 2147483646 h 213"/>
                <a:gd name="T12" fmla="*/ 2147483646 w 219"/>
                <a:gd name="T13" fmla="*/ 2147483646 h 213"/>
                <a:gd name="T14" fmla="*/ 2147483646 w 219"/>
                <a:gd name="T15" fmla="*/ 2147483646 h 213"/>
                <a:gd name="T16" fmla="*/ 2147483646 w 219"/>
                <a:gd name="T17" fmla="*/ 2147483646 h 213"/>
                <a:gd name="T18" fmla="*/ 2147483646 w 219"/>
                <a:gd name="T19" fmla="*/ 2147483646 h 213"/>
                <a:gd name="T20" fmla="*/ 2147483646 w 219"/>
                <a:gd name="T21" fmla="*/ 2147483646 h 213"/>
                <a:gd name="T22" fmla="*/ 2147483646 w 219"/>
                <a:gd name="T23" fmla="*/ 2147483646 h 213"/>
                <a:gd name="T24" fmla="*/ 2147483646 w 219"/>
                <a:gd name="T25" fmla="*/ 2147483646 h 213"/>
                <a:gd name="T26" fmla="*/ 2147483646 w 219"/>
                <a:gd name="T27" fmla="*/ 2147483646 h 213"/>
                <a:gd name="T28" fmla="*/ 2147483646 w 219"/>
                <a:gd name="T29" fmla="*/ 2147483646 h 213"/>
                <a:gd name="T30" fmla="*/ 2147483646 w 219"/>
                <a:gd name="T31" fmla="*/ 2147483646 h 213"/>
                <a:gd name="T32" fmla="*/ 2147483646 w 219"/>
                <a:gd name="T33" fmla="*/ 2147483646 h 213"/>
                <a:gd name="T34" fmla="*/ 2147483646 w 219"/>
                <a:gd name="T35" fmla="*/ 2147483646 h 213"/>
                <a:gd name="T36" fmla="*/ 2147483646 w 219"/>
                <a:gd name="T37" fmla="*/ 2147483646 h 213"/>
                <a:gd name="T38" fmla="*/ 2147483646 w 219"/>
                <a:gd name="T39" fmla="*/ 2147483646 h 213"/>
                <a:gd name="T40" fmla="*/ 2147483646 w 219"/>
                <a:gd name="T41" fmla="*/ 2147483646 h 213"/>
                <a:gd name="T42" fmla="*/ 2147483646 w 219"/>
                <a:gd name="T43" fmla="*/ 2147483646 h 213"/>
                <a:gd name="T44" fmla="*/ 2147483646 w 219"/>
                <a:gd name="T45" fmla="*/ 2147483646 h 213"/>
                <a:gd name="T46" fmla="*/ 0 w 219"/>
                <a:gd name="T47" fmla="*/ 2147483646 h 213"/>
                <a:gd name="T48" fmla="*/ 0 w 219"/>
                <a:gd name="T49" fmla="*/ 2147483646 h 213"/>
                <a:gd name="T50" fmla="*/ 0 w 219"/>
                <a:gd name="T51" fmla="*/ 2147483646 h 2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9"/>
                <a:gd name="T79" fmla="*/ 0 h 213"/>
                <a:gd name="T80" fmla="*/ 219 w 219"/>
                <a:gd name="T81" fmla="*/ 213 h 21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9" h="213">
                  <a:moveTo>
                    <a:pt x="0" y="47"/>
                  </a:moveTo>
                  <a:lnTo>
                    <a:pt x="8" y="45"/>
                  </a:lnTo>
                  <a:lnTo>
                    <a:pt x="11" y="27"/>
                  </a:lnTo>
                  <a:lnTo>
                    <a:pt x="15" y="27"/>
                  </a:lnTo>
                  <a:lnTo>
                    <a:pt x="32" y="0"/>
                  </a:lnTo>
                  <a:lnTo>
                    <a:pt x="72" y="11"/>
                  </a:lnTo>
                  <a:lnTo>
                    <a:pt x="84" y="28"/>
                  </a:lnTo>
                  <a:lnTo>
                    <a:pt x="124" y="47"/>
                  </a:lnTo>
                  <a:lnTo>
                    <a:pt x="145" y="38"/>
                  </a:lnTo>
                  <a:lnTo>
                    <a:pt x="144" y="30"/>
                  </a:lnTo>
                  <a:lnTo>
                    <a:pt x="135" y="21"/>
                  </a:lnTo>
                  <a:lnTo>
                    <a:pt x="135" y="14"/>
                  </a:lnTo>
                  <a:lnTo>
                    <a:pt x="151" y="1"/>
                  </a:lnTo>
                  <a:lnTo>
                    <a:pt x="179" y="1"/>
                  </a:lnTo>
                  <a:lnTo>
                    <a:pt x="191" y="17"/>
                  </a:lnTo>
                  <a:lnTo>
                    <a:pt x="215" y="21"/>
                  </a:lnTo>
                  <a:lnTo>
                    <a:pt x="219" y="213"/>
                  </a:lnTo>
                  <a:lnTo>
                    <a:pt x="200" y="213"/>
                  </a:lnTo>
                  <a:lnTo>
                    <a:pt x="93" y="156"/>
                  </a:lnTo>
                  <a:lnTo>
                    <a:pt x="83" y="163"/>
                  </a:lnTo>
                  <a:lnTo>
                    <a:pt x="38" y="152"/>
                  </a:lnTo>
                  <a:lnTo>
                    <a:pt x="26" y="137"/>
                  </a:lnTo>
                  <a:lnTo>
                    <a:pt x="9" y="134"/>
                  </a:lnTo>
                  <a:lnTo>
                    <a:pt x="0" y="118"/>
                  </a:lnTo>
                  <a:lnTo>
                    <a:pt x="0" y="47"/>
                  </a:lnTo>
                  <a:close/>
                </a:path>
              </a:pathLst>
            </a:custGeom>
            <a:grpFill/>
            <a:ln>
              <a:noFill/>
            </a:ln>
          </p:spPr>
          <p:txBody>
            <a:bodyPr/>
            <a:lstStyle/>
            <a:p>
              <a:endParaRPr lang="en-US" sz="900"/>
            </a:p>
          </p:txBody>
        </p:sp>
        <p:sp>
          <p:nvSpPr>
            <p:cNvPr id="1048944" name="Freeform 28"/>
            <p:cNvSpPr/>
            <p:nvPr/>
          </p:nvSpPr>
          <p:spPr bwMode="gray">
            <a:xfrm>
              <a:off x="6700839" y="3931151"/>
              <a:ext cx="178594" cy="195263"/>
            </a:xfrm>
            <a:custGeom>
              <a:avLst/>
              <a:gdLst>
                <a:gd name="T0" fmla="*/ 0 w 150"/>
                <a:gd name="T1" fmla="*/ 2147483646 h 164"/>
                <a:gd name="T2" fmla="*/ 2147483646 w 150"/>
                <a:gd name="T3" fmla="*/ 2147483646 h 164"/>
                <a:gd name="T4" fmla="*/ 2147483646 w 150"/>
                <a:gd name="T5" fmla="*/ 2147483646 h 164"/>
                <a:gd name="T6" fmla="*/ 2147483646 w 150"/>
                <a:gd name="T7" fmla="*/ 2147483646 h 164"/>
                <a:gd name="T8" fmla="*/ 2147483646 w 150"/>
                <a:gd name="T9" fmla="*/ 0 h 164"/>
                <a:gd name="T10" fmla="*/ 2147483646 w 150"/>
                <a:gd name="T11" fmla="*/ 0 h 164"/>
                <a:gd name="T12" fmla="*/ 2147483646 w 150"/>
                <a:gd name="T13" fmla="*/ 2147483646 h 164"/>
                <a:gd name="T14" fmla="*/ 2147483646 w 150"/>
                <a:gd name="T15" fmla="*/ 2147483646 h 164"/>
                <a:gd name="T16" fmla="*/ 2147483646 w 150"/>
                <a:gd name="T17" fmla="*/ 2147483646 h 164"/>
                <a:gd name="T18" fmla="*/ 2147483646 w 150"/>
                <a:gd name="T19" fmla="*/ 2147483646 h 164"/>
                <a:gd name="T20" fmla="*/ 2147483646 w 150"/>
                <a:gd name="T21" fmla="*/ 2147483646 h 164"/>
                <a:gd name="T22" fmla="*/ 2147483646 w 150"/>
                <a:gd name="T23" fmla="*/ 2147483646 h 164"/>
                <a:gd name="T24" fmla="*/ 2147483646 w 150"/>
                <a:gd name="T25" fmla="*/ 2147483646 h 164"/>
                <a:gd name="T26" fmla="*/ 2147483646 w 150"/>
                <a:gd name="T27" fmla="*/ 2147483646 h 164"/>
                <a:gd name="T28" fmla="*/ 2147483646 w 150"/>
                <a:gd name="T29" fmla="*/ 2147483646 h 164"/>
                <a:gd name="T30" fmla="*/ 2147483646 w 150"/>
                <a:gd name="T31" fmla="*/ 2147483646 h 164"/>
                <a:gd name="T32" fmla="*/ 2147483646 w 150"/>
                <a:gd name="T33" fmla="*/ 2147483646 h 164"/>
                <a:gd name="T34" fmla="*/ 2147483646 w 150"/>
                <a:gd name="T35" fmla="*/ 2147483646 h 164"/>
                <a:gd name="T36" fmla="*/ 2147483646 w 150"/>
                <a:gd name="T37" fmla="*/ 2147483646 h 164"/>
                <a:gd name="T38" fmla="*/ 2147483646 w 150"/>
                <a:gd name="T39" fmla="*/ 2147483646 h 164"/>
                <a:gd name="T40" fmla="*/ 2147483646 w 150"/>
                <a:gd name="T41" fmla="*/ 2147483646 h 164"/>
                <a:gd name="T42" fmla="*/ 2147483646 w 150"/>
                <a:gd name="T43" fmla="*/ 2147483646 h 164"/>
                <a:gd name="T44" fmla="*/ 0 w 150"/>
                <a:gd name="T45" fmla="*/ 2147483646 h 164"/>
                <a:gd name="T46" fmla="*/ 0 w 150"/>
                <a:gd name="T47" fmla="*/ 2147483646 h 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0"/>
                <a:gd name="T73" fmla="*/ 0 h 164"/>
                <a:gd name="T74" fmla="*/ 150 w 150"/>
                <a:gd name="T75" fmla="*/ 164 h 1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0" h="164">
                  <a:moveTo>
                    <a:pt x="0" y="6"/>
                  </a:moveTo>
                  <a:lnTo>
                    <a:pt x="13" y="6"/>
                  </a:lnTo>
                  <a:lnTo>
                    <a:pt x="40" y="13"/>
                  </a:lnTo>
                  <a:lnTo>
                    <a:pt x="53" y="13"/>
                  </a:lnTo>
                  <a:lnTo>
                    <a:pt x="69" y="0"/>
                  </a:lnTo>
                  <a:lnTo>
                    <a:pt x="77" y="0"/>
                  </a:lnTo>
                  <a:lnTo>
                    <a:pt x="90" y="8"/>
                  </a:lnTo>
                  <a:lnTo>
                    <a:pt x="107" y="8"/>
                  </a:lnTo>
                  <a:lnTo>
                    <a:pt x="111" y="8"/>
                  </a:lnTo>
                  <a:lnTo>
                    <a:pt x="121" y="39"/>
                  </a:lnTo>
                  <a:lnTo>
                    <a:pt x="124" y="49"/>
                  </a:lnTo>
                  <a:lnTo>
                    <a:pt x="128" y="64"/>
                  </a:lnTo>
                  <a:lnTo>
                    <a:pt x="123" y="68"/>
                  </a:lnTo>
                  <a:lnTo>
                    <a:pt x="113" y="63"/>
                  </a:lnTo>
                  <a:lnTo>
                    <a:pt x="103" y="30"/>
                  </a:lnTo>
                  <a:lnTo>
                    <a:pt x="94" y="29"/>
                  </a:lnTo>
                  <a:lnTo>
                    <a:pt x="94" y="41"/>
                  </a:lnTo>
                  <a:lnTo>
                    <a:pt x="99" y="60"/>
                  </a:lnTo>
                  <a:lnTo>
                    <a:pt x="149" y="120"/>
                  </a:lnTo>
                  <a:lnTo>
                    <a:pt x="150" y="147"/>
                  </a:lnTo>
                  <a:lnTo>
                    <a:pt x="136" y="164"/>
                  </a:lnTo>
                  <a:lnTo>
                    <a:pt x="1" y="162"/>
                  </a:lnTo>
                  <a:lnTo>
                    <a:pt x="0" y="6"/>
                  </a:lnTo>
                  <a:close/>
                </a:path>
              </a:pathLst>
            </a:custGeom>
            <a:grpFill/>
            <a:ln>
              <a:noFill/>
            </a:ln>
          </p:spPr>
          <p:txBody>
            <a:bodyPr/>
            <a:lstStyle/>
            <a:p>
              <a:endParaRPr lang="en-US" sz="900"/>
            </a:p>
          </p:txBody>
        </p:sp>
        <p:sp>
          <p:nvSpPr>
            <p:cNvPr id="1048945" name="Freeform 29"/>
            <p:cNvSpPr/>
            <p:nvPr/>
          </p:nvSpPr>
          <p:spPr bwMode="gray">
            <a:xfrm>
              <a:off x="6503195" y="4106174"/>
              <a:ext cx="179785" cy="284560"/>
            </a:xfrm>
            <a:custGeom>
              <a:avLst/>
              <a:gdLst>
                <a:gd name="T0" fmla="*/ 2147483646 w 151"/>
                <a:gd name="T1" fmla="*/ 2147483646 h 239"/>
                <a:gd name="T2" fmla="*/ 2147483646 w 151"/>
                <a:gd name="T3" fmla="*/ 2147483646 h 239"/>
                <a:gd name="T4" fmla="*/ 2147483646 w 151"/>
                <a:gd name="T5" fmla="*/ 2147483646 h 239"/>
                <a:gd name="T6" fmla="*/ 2147483646 w 151"/>
                <a:gd name="T7" fmla="*/ 2147483646 h 239"/>
                <a:gd name="T8" fmla="*/ 2147483646 w 151"/>
                <a:gd name="T9" fmla="*/ 2147483646 h 239"/>
                <a:gd name="T10" fmla="*/ 2147483646 w 151"/>
                <a:gd name="T11" fmla="*/ 0 h 239"/>
                <a:gd name="T12" fmla="*/ 2147483646 w 151"/>
                <a:gd name="T13" fmla="*/ 2147483646 h 239"/>
                <a:gd name="T14" fmla="*/ 2147483646 w 151"/>
                <a:gd name="T15" fmla="*/ 2147483646 h 239"/>
                <a:gd name="T16" fmla="*/ 2147483646 w 151"/>
                <a:gd name="T17" fmla="*/ 2147483646 h 239"/>
                <a:gd name="T18" fmla="*/ 2147483646 w 151"/>
                <a:gd name="T19" fmla="*/ 2147483646 h 239"/>
                <a:gd name="T20" fmla="*/ 2147483646 w 151"/>
                <a:gd name="T21" fmla="*/ 2147483646 h 239"/>
                <a:gd name="T22" fmla="*/ 2147483646 w 151"/>
                <a:gd name="T23" fmla="*/ 2147483646 h 239"/>
                <a:gd name="T24" fmla="*/ 2147483646 w 151"/>
                <a:gd name="T25" fmla="*/ 2147483646 h 239"/>
                <a:gd name="T26" fmla="*/ 2147483646 w 151"/>
                <a:gd name="T27" fmla="*/ 2147483646 h 239"/>
                <a:gd name="T28" fmla="*/ 2147483646 w 151"/>
                <a:gd name="T29" fmla="*/ 2147483646 h 239"/>
                <a:gd name="T30" fmla="*/ 2147483646 w 151"/>
                <a:gd name="T31" fmla="*/ 2147483646 h 239"/>
                <a:gd name="T32" fmla="*/ 2147483646 w 151"/>
                <a:gd name="T33" fmla="*/ 2147483646 h 239"/>
                <a:gd name="T34" fmla="*/ 2147483646 w 151"/>
                <a:gd name="T35" fmla="*/ 2147483646 h 239"/>
                <a:gd name="T36" fmla="*/ 2147483646 w 151"/>
                <a:gd name="T37" fmla="*/ 2147483646 h 239"/>
                <a:gd name="T38" fmla="*/ 2147483646 w 151"/>
                <a:gd name="T39" fmla="*/ 2147483646 h 239"/>
                <a:gd name="T40" fmla="*/ 2147483646 w 151"/>
                <a:gd name="T41" fmla="*/ 2147483646 h 239"/>
                <a:gd name="T42" fmla="*/ 2147483646 w 151"/>
                <a:gd name="T43" fmla="*/ 2147483646 h 239"/>
                <a:gd name="T44" fmla="*/ 2147483646 w 151"/>
                <a:gd name="T45" fmla="*/ 2147483646 h 239"/>
                <a:gd name="T46" fmla="*/ 0 w 151"/>
                <a:gd name="T47" fmla="*/ 2147483646 h 239"/>
                <a:gd name="T48" fmla="*/ 2147483646 w 151"/>
                <a:gd name="T49" fmla="*/ 2147483646 h 239"/>
                <a:gd name="T50" fmla="*/ 2147483646 w 151"/>
                <a:gd name="T51" fmla="*/ 2147483646 h 239"/>
                <a:gd name="T52" fmla="*/ 2147483646 w 151"/>
                <a:gd name="T53" fmla="*/ 2147483646 h 23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1"/>
                <a:gd name="T82" fmla="*/ 0 h 239"/>
                <a:gd name="T83" fmla="*/ 151 w 151"/>
                <a:gd name="T84" fmla="*/ 239 h 23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1" h="239">
                  <a:moveTo>
                    <a:pt x="13" y="135"/>
                  </a:moveTo>
                  <a:lnTo>
                    <a:pt x="14" y="120"/>
                  </a:lnTo>
                  <a:lnTo>
                    <a:pt x="38" y="96"/>
                  </a:lnTo>
                  <a:lnTo>
                    <a:pt x="46" y="36"/>
                  </a:lnTo>
                  <a:lnTo>
                    <a:pt x="29" y="5"/>
                  </a:lnTo>
                  <a:lnTo>
                    <a:pt x="40" y="0"/>
                  </a:lnTo>
                  <a:lnTo>
                    <a:pt x="151" y="57"/>
                  </a:lnTo>
                  <a:lnTo>
                    <a:pt x="151" y="115"/>
                  </a:lnTo>
                  <a:lnTo>
                    <a:pt x="132" y="132"/>
                  </a:lnTo>
                  <a:lnTo>
                    <a:pt x="132" y="160"/>
                  </a:lnTo>
                  <a:lnTo>
                    <a:pt x="145" y="186"/>
                  </a:lnTo>
                  <a:lnTo>
                    <a:pt x="121" y="186"/>
                  </a:lnTo>
                  <a:lnTo>
                    <a:pt x="83" y="223"/>
                  </a:lnTo>
                  <a:lnTo>
                    <a:pt x="83" y="235"/>
                  </a:lnTo>
                  <a:lnTo>
                    <a:pt x="55" y="233"/>
                  </a:lnTo>
                  <a:lnTo>
                    <a:pt x="55" y="239"/>
                  </a:lnTo>
                  <a:lnTo>
                    <a:pt x="39" y="237"/>
                  </a:lnTo>
                  <a:lnTo>
                    <a:pt x="27" y="216"/>
                  </a:lnTo>
                  <a:lnTo>
                    <a:pt x="19" y="212"/>
                  </a:lnTo>
                  <a:lnTo>
                    <a:pt x="21" y="206"/>
                  </a:lnTo>
                  <a:lnTo>
                    <a:pt x="31" y="198"/>
                  </a:lnTo>
                  <a:lnTo>
                    <a:pt x="31" y="162"/>
                  </a:lnTo>
                  <a:lnTo>
                    <a:pt x="17" y="159"/>
                  </a:lnTo>
                  <a:lnTo>
                    <a:pt x="0" y="147"/>
                  </a:lnTo>
                  <a:lnTo>
                    <a:pt x="13" y="135"/>
                  </a:lnTo>
                  <a:close/>
                </a:path>
              </a:pathLst>
            </a:custGeom>
            <a:grpFill/>
            <a:ln>
              <a:noFill/>
            </a:ln>
          </p:spPr>
          <p:txBody>
            <a:bodyPr/>
            <a:lstStyle/>
            <a:p>
              <a:endParaRPr lang="en-US" sz="900"/>
            </a:p>
          </p:txBody>
        </p:sp>
        <p:sp>
          <p:nvSpPr>
            <p:cNvPr id="1048946" name="Freeform 30"/>
            <p:cNvSpPr/>
            <p:nvPr/>
          </p:nvSpPr>
          <p:spPr bwMode="gray">
            <a:xfrm>
              <a:off x="6665119" y="4108555"/>
              <a:ext cx="271463" cy="345281"/>
            </a:xfrm>
            <a:custGeom>
              <a:avLst/>
              <a:gdLst>
                <a:gd name="T0" fmla="*/ 2147483646 w 228"/>
                <a:gd name="T1" fmla="*/ 2147483646 h 290"/>
                <a:gd name="T2" fmla="*/ 2147483646 w 228"/>
                <a:gd name="T3" fmla="*/ 2147483646 h 290"/>
                <a:gd name="T4" fmla="*/ 2147483646 w 228"/>
                <a:gd name="T5" fmla="*/ 2147483646 h 290"/>
                <a:gd name="T6" fmla="*/ 2147483646 w 228"/>
                <a:gd name="T7" fmla="*/ 2147483646 h 290"/>
                <a:gd name="T8" fmla="*/ 2147483646 w 228"/>
                <a:gd name="T9" fmla="*/ 2147483646 h 290"/>
                <a:gd name="T10" fmla="*/ 2147483646 w 228"/>
                <a:gd name="T11" fmla="*/ 0 h 290"/>
                <a:gd name="T12" fmla="*/ 2147483646 w 228"/>
                <a:gd name="T13" fmla="*/ 2147483646 h 290"/>
                <a:gd name="T14" fmla="*/ 2147483646 w 228"/>
                <a:gd name="T15" fmla="*/ 2147483646 h 290"/>
                <a:gd name="T16" fmla="*/ 2147483646 w 228"/>
                <a:gd name="T17" fmla="*/ 2147483646 h 290"/>
                <a:gd name="T18" fmla="*/ 2147483646 w 228"/>
                <a:gd name="T19" fmla="*/ 2147483646 h 290"/>
                <a:gd name="T20" fmla="*/ 2147483646 w 228"/>
                <a:gd name="T21" fmla="*/ 2147483646 h 290"/>
                <a:gd name="T22" fmla="*/ 2147483646 w 228"/>
                <a:gd name="T23" fmla="*/ 2147483646 h 290"/>
                <a:gd name="T24" fmla="*/ 2147483646 w 228"/>
                <a:gd name="T25" fmla="*/ 2147483646 h 290"/>
                <a:gd name="T26" fmla="*/ 2147483646 w 228"/>
                <a:gd name="T27" fmla="*/ 2147483646 h 290"/>
                <a:gd name="T28" fmla="*/ 2147483646 w 228"/>
                <a:gd name="T29" fmla="*/ 2147483646 h 290"/>
                <a:gd name="T30" fmla="*/ 2147483646 w 228"/>
                <a:gd name="T31" fmla="*/ 2147483646 h 290"/>
                <a:gd name="T32" fmla="*/ 2147483646 w 228"/>
                <a:gd name="T33" fmla="*/ 2147483646 h 290"/>
                <a:gd name="T34" fmla="*/ 2147483646 w 228"/>
                <a:gd name="T35" fmla="*/ 2147483646 h 290"/>
                <a:gd name="T36" fmla="*/ 2147483646 w 228"/>
                <a:gd name="T37" fmla="*/ 2147483646 h 290"/>
                <a:gd name="T38" fmla="*/ 2147483646 w 228"/>
                <a:gd name="T39" fmla="*/ 2147483646 h 290"/>
                <a:gd name="T40" fmla="*/ 2147483646 w 228"/>
                <a:gd name="T41" fmla="*/ 2147483646 h 290"/>
                <a:gd name="T42" fmla="*/ 2147483646 w 228"/>
                <a:gd name="T43" fmla="*/ 2147483646 h 290"/>
                <a:gd name="T44" fmla="*/ 2147483646 w 228"/>
                <a:gd name="T45" fmla="*/ 2147483646 h 290"/>
                <a:gd name="T46" fmla="*/ 2147483646 w 228"/>
                <a:gd name="T47" fmla="*/ 2147483646 h 290"/>
                <a:gd name="T48" fmla="*/ 0 w 228"/>
                <a:gd name="T49" fmla="*/ 2147483646 h 290"/>
                <a:gd name="T50" fmla="*/ 2147483646 w 228"/>
                <a:gd name="T51" fmla="*/ 2147483646 h 290"/>
                <a:gd name="T52" fmla="*/ 2147483646 w 228"/>
                <a:gd name="T53" fmla="*/ 2147483646 h 290"/>
                <a:gd name="T54" fmla="*/ 2147483646 w 228"/>
                <a:gd name="T55" fmla="*/ 2147483646 h 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8"/>
                <a:gd name="T85" fmla="*/ 0 h 290"/>
                <a:gd name="T86" fmla="*/ 228 w 228"/>
                <a:gd name="T87" fmla="*/ 290 h 29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8" h="290">
                  <a:moveTo>
                    <a:pt x="19" y="115"/>
                  </a:moveTo>
                  <a:lnTo>
                    <a:pt x="21" y="52"/>
                  </a:lnTo>
                  <a:lnTo>
                    <a:pt x="34" y="54"/>
                  </a:lnTo>
                  <a:lnTo>
                    <a:pt x="32" y="18"/>
                  </a:lnTo>
                  <a:lnTo>
                    <a:pt x="167" y="20"/>
                  </a:lnTo>
                  <a:lnTo>
                    <a:pt x="187" y="0"/>
                  </a:lnTo>
                  <a:lnTo>
                    <a:pt x="228" y="67"/>
                  </a:lnTo>
                  <a:lnTo>
                    <a:pt x="205" y="94"/>
                  </a:lnTo>
                  <a:lnTo>
                    <a:pt x="205" y="135"/>
                  </a:lnTo>
                  <a:lnTo>
                    <a:pt x="170" y="212"/>
                  </a:lnTo>
                  <a:lnTo>
                    <a:pt x="157" y="217"/>
                  </a:lnTo>
                  <a:lnTo>
                    <a:pt x="160" y="239"/>
                  </a:lnTo>
                  <a:lnTo>
                    <a:pt x="176" y="239"/>
                  </a:lnTo>
                  <a:lnTo>
                    <a:pt x="197" y="269"/>
                  </a:lnTo>
                  <a:lnTo>
                    <a:pt x="180" y="272"/>
                  </a:lnTo>
                  <a:lnTo>
                    <a:pt x="176" y="280"/>
                  </a:lnTo>
                  <a:lnTo>
                    <a:pt x="176" y="290"/>
                  </a:lnTo>
                  <a:lnTo>
                    <a:pt x="125" y="289"/>
                  </a:lnTo>
                  <a:lnTo>
                    <a:pt x="120" y="281"/>
                  </a:lnTo>
                  <a:lnTo>
                    <a:pt x="86" y="280"/>
                  </a:lnTo>
                  <a:lnTo>
                    <a:pt x="21" y="213"/>
                  </a:lnTo>
                  <a:lnTo>
                    <a:pt x="27" y="209"/>
                  </a:lnTo>
                  <a:lnTo>
                    <a:pt x="29" y="194"/>
                  </a:lnTo>
                  <a:lnTo>
                    <a:pt x="14" y="184"/>
                  </a:lnTo>
                  <a:lnTo>
                    <a:pt x="0" y="157"/>
                  </a:lnTo>
                  <a:lnTo>
                    <a:pt x="1" y="131"/>
                  </a:lnTo>
                  <a:lnTo>
                    <a:pt x="19" y="115"/>
                  </a:lnTo>
                  <a:close/>
                </a:path>
              </a:pathLst>
            </a:custGeom>
            <a:grpFill/>
            <a:ln>
              <a:noFill/>
            </a:ln>
          </p:spPr>
          <p:txBody>
            <a:bodyPr/>
            <a:lstStyle/>
            <a:p>
              <a:endParaRPr lang="en-US" sz="900"/>
            </a:p>
          </p:txBody>
        </p:sp>
        <p:sp>
          <p:nvSpPr>
            <p:cNvPr id="1048947" name="Freeform 31"/>
            <p:cNvSpPr/>
            <p:nvPr/>
          </p:nvSpPr>
          <p:spPr bwMode="gray">
            <a:xfrm>
              <a:off x="6425803" y="4301436"/>
              <a:ext cx="136922" cy="188119"/>
            </a:xfrm>
            <a:custGeom>
              <a:avLst/>
              <a:gdLst>
                <a:gd name="T0" fmla="*/ 0 w 115"/>
                <a:gd name="T1" fmla="*/ 2147483646 h 158"/>
                <a:gd name="T2" fmla="*/ 2147483646 w 115"/>
                <a:gd name="T3" fmla="*/ 2147483646 h 158"/>
                <a:gd name="T4" fmla="*/ 2147483646 w 115"/>
                <a:gd name="T5" fmla="*/ 2147483646 h 158"/>
                <a:gd name="T6" fmla="*/ 2147483646 w 115"/>
                <a:gd name="T7" fmla="*/ 2147483646 h 158"/>
                <a:gd name="T8" fmla="*/ 2147483646 w 115"/>
                <a:gd name="T9" fmla="*/ 2147483646 h 158"/>
                <a:gd name="T10" fmla="*/ 2147483646 w 115"/>
                <a:gd name="T11" fmla="*/ 2147483646 h 158"/>
                <a:gd name="T12" fmla="*/ 2147483646 w 115"/>
                <a:gd name="T13" fmla="*/ 2147483646 h 158"/>
                <a:gd name="T14" fmla="*/ 2147483646 w 115"/>
                <a:gd name="T15" fmla="*/ 2147483646 h 158"/>
                <a:gd name="T16" fmla="*/ 2147483646 w 115"/>
                <a:gd name="T17" fmla="*/ 2147483646 h 158"/>
                <a:gd name="T18" fmla="*/ 2147483646 w 115"/>
                <a:gd name="T19" fmla="*/ 2147483646 h 158"/>
                <a:gd name="T20" fmla="*/ 2147483646 w 115"/>
                <a:gd name="T21" fmla="*/ 2147483646 h 158"/>
                <a:gd name="T22" fmla="*/ 2147483646 w 115"/>
                <a:gd name="T23" fmla="*/ 2147483646 h 158"/>
                <a:gd name="T24" fmla="*/ 2147483646 w 115"/>
                <a:gd name="T25" fmla="*/ 0 h 158"/>
                <a:gd name="T26" fmla="*/ 2147483646 w 115"/>
                <a:gd name="T27" fmla="*/ 0 h 158"/>
                <a:gd name="T28" fmla="*/ 2147483646 w 115"/>
                <a:gd name="T29" fmla="*/ 2147483646 h 158"/>
                <a:gd name="T30" fmla="*/ 2147483646 w 115"/>
                <a:gd name="T31" fmla="*/ 2147483646 h 158"/>
                <a:gd name="T32" fmla="*/ 2147483646 w 115"/>
                <a:gd name="T33" fmla="*/ 2147483646 h 158"/>
                <a:gd name="T34" fmla="*/ 2147483646 w 115"/>
                <a:gd name="T35" fmla="*/ 2147483646 h 158"/>
                <a:gd name="T36" fmla="*/ 0 w 115"/>
                <a:gd name="T37" fmla="*/ 2147483646 h 158"/>
                <a:gd name="T38" fmla="*/ 0 w 115"/>
                <a:gd name="T39" fmla="*/ 2147483646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5"/>
                <a:gd name="T61" fmla="*/ 0 h 158"/>
                <a:gd name="T62" fmla="*/ 115 w 115"/>
                <a:gd name="T63" fmla="*/ 158 h 1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5" h="158">
                  <a:moveTo>
                    <a:pt x="0" y="119"/>
                  </a:moveTo>
                  <a:lnTo>
                    <a:pt x="17" y="135"/>
                  </a:lnTo>
                  <a:lnTo>
                    <a:pt x="15" y="158"/>
                  </a:lnTo>
                  <a:lnTo>
                    <a:pt x="108" y="156"/>
                  </a:lnTo>
                  <a:lnTo>
                    <a:pt x="115" y="148"/>
                  </a:lnTo>
                  <a:lnTo>
                    <a:pt x="88" y="119"/>
                  </a:lnTo>
                  <a:lnTo>
                    <a:pt x="84" y="109"/>
                  </a:lnTo>
                  <a:lnTo>
                    <a:pt x="101" y="77"/>
                  </a:lnTo>
                  <a:lnTo>
                    <a:pt x="90" y="56"/>
                  </a:lnTo>
                  <a:lnTo>
                    <a:pt x="81" y="51"/>
                  </a:lnTo>
                  <a:lnTo>
                    <a:pt x="81" y="41"/>
                  </a:lnTo>
                  <a:lnTo>
                    <a:pt x="92" y="34"/>
                  </a:lnTo>
                  <a:lnTo>
                    <a:pt x="92" y="0"/>
                  </a:lnTo>
                  <a:lnTo>
                    <a:pt x="83" y="0"/>
                  </a:lnTo>
                  <a:lnTo>
                    <a:pt x="83" y="17"/>
                  </a:lnTo>
                  <a:lnTo>
                    <a:pt x="44" y="89"/>
                  </a:lnTo>
                  <a:lnTo>
                    <a:pt x="20" y="90"/>
                  </a:lnTo>
                  <a:lnTo>
                    <a:pt x="5" y="102"/>
                  </a:lnTo>
                  <a:lnTo>
                    <a:pt x="0" y="119"/>
                  </a:lnTo>
                  <a:close/>
                </a:path>
              </a:pathLst>
            </a:custGeom>
            <a:grpFill/>
            <a:ln>
              <a:noFill/>
            </a:ln>
          </p:spPr>
          <p:txBody>
            <a:bodyPr/>
            <a:lstStyle/>
            <a:p>
              <a:endParaRPr lang="en-US" sz="900"/>
            </a:p>
          </p:txBody>
        </p:sp>
        <p:sp>
          <p:nvSpPr>
            <p:cNvPr id="1048948" name="Freeform 32"/>
            <p:cNvSpPr/>
            <p:nvPr/>
          </p:nvSpPr>
          <p:spPr bwMode="gray">
            <a:xfrm>
              <a:off x="6915150" y="4194279"/>
              <a:ext cx="101204" cy="101204"/>
            </a:xfrm>
            <a:custGeom>
              <a:avLst/>
              <a:gdLst>
                <a:gd name="T0" fmla="*/ 2147483646 w 85"/>
                <a:gd name="T1" fmla="*/ 2147483646 h 85"/>
                <a:gd name="T2" fmla="*/ 0 w 85"/>
                <a:gd name="T3" fmla="*/ 2147483646 h 85"/>
                <a:gd name="T4" fmla="*/ 2147483646 w 85"/>
                <a:gd name="T5" fmla="*/ 0 h 85"/>
                <a:gd name="T6" fmla="*/ 2147483646 w 85"/>
                <a:gd name="T7" fmla="*/ 2147483646 h 85"/>
                <a:gd name="T8" fmla="*/ 2147483646 w 85"/>
                <a:gd name="T9" fmla="*/ 2147483646 h 85"/>
                <a:gd name="T10" fmla="*/ 2147483646 w 85"/>
                <a:gd name="T11" fmla="*/ 2147483646 h 85"/>
                <a:gd name="T12" fmla="*/ 2147483646 w 85"/>
                <a:gd name="T13" fmla="*/ 2147483646 h 85"/>
                <a:gd name="T14" fmla="*/ 2147483646 w 85"/>
                <a:gd name="T15" fmla="*/ 2147483646 h 85"/>
                <a:gd name="T16" fmla="*/ 2147483646 w 85"/>
                <a:gd name="T17" fmla="*/ 2147483646 h 85"/>
                <a:gd name="T18" fmla="*/ 2147483646 w 85"/>
                <a:gd name="T19" fmla="*/ 2147483646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85"/>
                <a:gd name="T32" fmla="*/ 85 w 85"/>
                <a:gd name="T33" fmla="*/ 85 h 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85">
                  <a:moveTo>
                    <a:pt x="1" y="55"/>
                  </a:moveTo>
                  <a:lnTo>
                    <a:pt x="0" y="24"/>
                  </a:lnTo>
                  <a:lnTo>
                    <a:pt x="21" y="0"/>
                  </a:lnTo>
                  <a:lnTo>
                    <a:pt x="26" y="4"/>
                  </a:lnTo>
                  <a:lnTo>
                    <a:pt x="37" y="38"/>
                  </a:lnTo>
                  <a:lnTo>
                    <a:pt x="85" y="74"/>
                  </a:lnTo>
                  <a:lnTo>
                    <a:pt x="76" y="85"/>
                  </a:lnTo>
                  <a:lnTo>
                    <a:pt x="41" y="55"/>
                  </a:lnTo>
                  <a:lnTo>
                    <a:pt x="1" y="55"/>
                  </a:lnTo>
                  <a:close/>
                </a:path>
              </a:pathLst>
            </a:custGeom>
            <a:grpFill/>
            <a:ln>
              <a:noFill/>
            </a:ln>
          </p:spPr>
          <p:txBody>
            <a:bodyPr/>
            <a:lstStyle/>
            <a:p>
              <a:endParaRPr lang="en-US" sz="900"/>
            </a:p>
          </p:txBody>
        </p:sp>
        <p:sp>
          <p:nvSpPr>
            <p:cNvPr id="1048949" name="Freeform 33"/>
            <p:cNvSpPr/>
            <p:nvPr/>
          </p:nvSpPr>
          <p:spPr bwMode="gray">
            <a:xfrm>
              <a:off x="7004448" y="4285959"/>
              <a:ext cx="26194" cy="35719"/>
            </a:xfrm>
            <a:custGeom>
              <a:avLst/>
              <a:gdLst>
                <a:gd name="T0" fmla="*/ 2147483646 w 22"/>
                <a:gd name="T1" fmla="*/ 2147483646 h 30"/>
                <a:gd name="T2" fmla="*/ 0 w 22"/>
                <a:gd name="T3" fmla="*/ 2147483646 h 30"/>
                <a:gd name="T4" fmla="*/ 2147483646 w 22"/>
                <a:gd name="T5" fmla="*/ 2147483646 h 30"/>
                <a:gd name="T6" fmla="*/ 2147483646 w 22"/>
                <a:gd name="T7" fmla="*/ 2147483646 h 30"/>
                <a:gd name="T8" fmla="*/ 2147483646 w 22"/>
                <a:gd name="T9" fmla="*/ 0 h 30"/>
                <a:gd name="T10" fmla="*/ 2147483646 w 22"/>
                <a:gd name="T11" fmla="*/ 2147483646 h 30"/>
                <a:gd name="T12" fmla="*/ 2147483646 w 22"/>
                <a:gd name="T13" fmla="*/ 2147483646 h 30"/>
                <a:gd name="T14" fmla="*/ 0 60000 65536"/>
                <a:gd name="T15" fmla="*/ 0 60000 65536"/>
                <a:gd name="T16" fmla="*/ 0 60000 65536"/>
                <a:gd name="T17" fmla="*/ 0 60000 65536"/>
                <a:gd name="T18" fmla="*/ 0 60000 65536"/>
                <a:gd name="T19" fmla="*/ 0 60000 65536"/>
                <a:gd name="T20" fmla="*/ 0 60000 65536"/>
                <a:gd name="T21" fmla="*/ 0 w 22"/>
                <a:gd name="T22" fmla="*/ 0 h 30"/>
                <a:gd name="T23" fmla="*/ 22 w 22"/>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30">
                  <a:moveTo>
                    <a:pt x="4" y="13"/>
                  </a:moveTo>
                  <a:lnTo>
                    <a:pt x="0" y="30"/>
                  </a:lnTo>
                  <a:lnTo>
                    <a:pt x="21" y="30"/>
                  </a:lnTo>
                  <a:lnTo>
                    <a:pt x="22" y="4"/>
                  </a:lnTo>
                  <a:lnTo>
                    <a:pt x="14" y="0"/>
                  </a:lnTo>
                  <a:lnTo>
                    <a:pt x="4" y="13"/>
                  </a:lnTo>
                  <a:close/>
                </a:path>
              </a:pathLst>
            </a:custGeom>
            <a:grpFill/>
            <a:ln>
              <a:noFill/>
            </a:ln>
          </p:spPr>
          <p:txBody>
            <a:bodyPr/>
            <a:lstStyle/>
            <a:p>
              <a:endParaRPr lang="en-US" sz="900"/>
            </a:p>
          </p:txBody>
        </p:sp>
        <p:sp>
          <p:nvSpPr>
            <p:cNvPr id="1048950" name="Freeform 34"/>
            <p:cNvSpPr/>
            <p:nvPr/>
          </p:nvSpPr>
          <p:spPr bwMode="gray">
            <a:xfrm>
              <a:off x="6858001" y="4264526"/>
              <a:ext cx="255985" cy="200025"/>
            </a:xfrm>
            <a:custGeom>
              <a:avLst/>
              <a:gdLst>
                <a:gd name="T0" fmla="*/ 2147483646 w 215"/>
                <a:gd name="T1" fmla="*/ 2147483646 h 168"/>
                <a:gd name="T2" fmla="*/ 2147483646 w 215"/>
                <a:gd name="T3" fmla="*/ 0 h 168"/>
                <a:gd name="T4" fmla="*/ 2147483646 w 215"/>
                <a:gd name="T5" fmla="*/ 0 h 168"/>
                <a:gd name="T6" fmla="*/ 2147483646 w 215"/>
                <a:gd name="T7" fmla="*/ 2147483646 h 168"/>
                <a:gd name="T8" fmla="*/ 2147483646 w 215"/>
                <a:gd name="T9" fmla="*/ 2147483646 h 168"/>
                <a:gd name="T10" fmla="*/ 2147483646 w 215"/>
                <a:gd name="T11" fmla="*/ 2147483646 h 168"/>
                <a:gd name="T12" fmla="*/ 2147483646 w 215"/>
                <a:gd name="T13" fmla="*/ 2147483646 h 168"/>
                <a:gd name="T14" fmla="*/ 2147483646 w 215"/>
                <a:gd name="T15" fmla="*/ 2147483646 h 168"/>
                <a:gd name="T16" fmla="*/ 2147483646 w 215"/>
                <a:gd name="T17" fmla="*/ 2147483646 h 168"/>
                <a:gd name="T18" fmla="*/ 2147483646 w 215"/>
                <a:gd name="T19" fmla="*/ 2147483646 h 168"/>
                <a:gd name="T20" fmla="*/ 2147483646 w 215"/>
                <a:gd name="T21" fmla="*/ 2147483646 h 168"/>
                <a:gd name="T22" fmla="*/ 2147483646 w 215"/>
                <a:gd name="T23" fmla="*/ 2147483646 h 168"/>
                <a:gd name="T24" fmla="*/ 2147483646 w 215"/>
                <a:gd name="T25" fmla="*/ 2147483646 h 168"/>
                <a:gd name="T26" fmla="*/ 2147483646 w 215"/>
                <a:gd name="T27" fmla="*/ 2147483646 h 168"/>
                <a:gd name="T28" fmla="*/ 2147483646 w 215"/>
                <a:gd name="T29" fmla="*/ 2147483646 h 168"/>
                <a:gd name="T30" fmla="*/ 2147483646 w 215"/>
                <a:gd name="T31" fmla="*/ 2147483646 h 168"/>
                <a:gd name="T32" fmla="*/ 0 w 215"/>
                <a:gd name="T33" fmla="*/ 2147483646 h 168"/>
                <a:gd name="T34" fmla="*/ 2147483646 w 215"/>
                <a:gd name="T35" fmla="*/ 2147483646 h 168"/>
                <a:gd name="T36" fmla="*/ 2147483646 w 215"/>
                <a:gd name="T37" fmla="*/ 2147483646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5"/>
                <a:gd name="T58" fmla="*/ 0 h 168"/>
                <a:gd name="T59" fmla="*/ 215 w 215"/>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5" h="168">
                  <a:moveTo>
                    <a:pt x="12" y="85"/>
                  </a:moveTo>
                  <a:lnTo>
                    <a:pt x="49" y="0"/>
                  </a:lnTo>
                  <a:lnTo>
                    <a:pt x="87" y="0"/>
                  </a:lnTo>
                  <a:lnTo>
                    <a:pt x="120" y="30"/>
                  </a:lnTo>
                  <a:lnTo>
                    <a:pt x="119" y="53"/>
                  </a:lnTo>
                  <a:lnTo>
                    <a:pt x="145" y="53"/>
                  </a:lnTo>
                  <a:lnTo>
                    <a:pt x="147" y="68"/>
                  </a:lnTo>
                  <a:lnTo>
                    <a:pt x="189" y="93"/>
                  </a:lnTo>
                  <a:lnTo>
                    <a:pt x="215" y="94"/>
                  </a:lnTo>
                  <a:lnTo>
                    <a:pt x="166" y="147"/>
                  </a:lnTo>
                  <a:lnTo>
                    <a:pt x="98" y="168"/>
                  </a:lnTo>
                  <a:lnTo>
                    <a:pt x="81" y="168"/>
                  </a:lnTo>
                  <a:lnTo>
                    <a:pt x="51" y="142"/>
                  </a:lnTo>
                  <a:lnTo>
                    <a:pt x="39" y="137"/>
                  </a:lnTo>
                  <a:lnTo>
                    <a:pt x="17" y="104"/>
                  </a:lnTo>
                  <a:lnTo>
                    <a:pt x="1" y="104"/>
                  </a:lnTo>
                  <a:lnTo>
                    <a:pt x="0" y="89"/>
                  </a:lnTo>
                  <a:lnTo>
                    <a:pt x="12" y="85"/>
                  </a:lnTo>
                  <a:close/>
                </a:path>
              </a:pathLst>
            </a:custGeom>
            <a:grpFill/>
            <a:ln>
              <a:noFill/>
            </a:ln>
          </p:spPr>
          <p:txBody>
            <a:bodyPr/>
            <a:lstStyle/>
            <a:p>
              <a:endParaRPr lang="en-US" sz="900"/>
            </a:p>
          </p:txBody>
        </p:sp>
        <p:sp>
          <p:nvSpPr>
            <p:cNvPr id="1048951" name="Freeform 35"/>
            <p:cNvSpPr/>
            <p:nvPr/>
          </p:nvSpPr>
          <p:spPr bwMode="gray">
            <a:xfrm>
              <a:off x="7035405" y="4319295"/>
              <a:ext cx="102394" cy="52388"/>
            </a:xfrm>
            <a:custGeom>
              <a:avLst/>
              <a:gdLst>
                <a:gd name="T0" fmla="*/ 0 w 86"/>
                <a:gd name="T1" fmla="*/ 2147483646 h 44"/>
                <a:gd name="T2" fmla="*/ 2147483646 w 86"/>
                <a:gd name="T3" fmla="*/ 2147483646 h 44"/>
                <a:gd name="T4" fmla="*/ 2147483646 w 86"/>
                <a:gd name="T5" fmla="*/ 2147483646 h 44"/>
                <a:gd name="T6" fmla="*/ 2147483646 w 86"/>
                <a:gd name="T7" fmla="*/ 0 h 44"/>
                <a:gd name="T8" fmla="*/ 2147483646 w 86"/>
                <a:gd name="T9" fmla="*/ 2147483646 h 44"/>
                <a:gd name="T10" fmla="*/ 2147483646 w 86"/>
                <a:gd name="T11" fmla="*/ 2147483646 h 44"/>
                <a:gd name="T12" fmla="*/ 2147483646 w 86"/>
                <a:gd name="T13" fmla="*/ 2147483646 h 44"/>
                <a:gd name="T14" fmla="*/ 2147483646 w 86"/>
                <a:gd name="T15" fmla="*/ 2147483646 h 44"/>
                <a:gd name="T16" fmla="*/ 2147483646 w 86"/>
                <a:gd name="T17" fmla="*/ 2147483646 h 44"/>
                <a:gd name="T18" fmla="*/ 0 w 86"/>
                <a:gd name="T19" fmla="*/ 2147483646 h 44"/>
                <a:gd name="T20" fmla="*/ 0 w 86"/>
                <a:gd name="T21" fmla="*/ 2147483646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
                <a:gd name="T34" fmla="*/ 0 h 44"/>
                <a:gd name="T35" fmla="*/ 86 w 86"/>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 h="44">
                  <a:moveTo>
                    <a:pt x="0" y="3"/>
                  </a:moveTo>
                  <a:lnTo>
                    <a:pt x="21" y="18"/>
                  </a:lnTo>
                  <a:lnTo>
                    <a:pt x="27" y="18"/>
                  </a:lnTo>
                  <a:lnTo>
                    <a:pt x="79" y="0"/>
                  </a:lnTo>
                  <a:lnTo>
                    <a:pt x="86" y="19"/>
                  </a:lnTo>
                  <a:lnTo>
                    <a:pt x="82" y="35"/>
                  </a:lnTo>
                  <a:lnTo>
                    <a:pt x="70" y="44"/>
                  </a:lnTo>
                  <a:lnTo>
                    <a:pt x="42" y="43"/>
                  </a:lnTo>
                  <a:lnTo>
                    <a:pt x="1" y="18"/>
                  </a:lnTo>
                  <a:lnTo>
                    <a:pt x="0" y="3"/>
                  </a:lnTo>
                  <a:close/>
                </a:path>
              </a:pathLst>
            </a:custGeom>
            <a:grpFill/>
            <a:ln>
              <a:noFill/>
            </a:ln>
          </p:spPr>
          <p:txBody>
            <a:bodyPr/>
            <a:lstStyle/>
            <a:p>
              <a:endParaRPr lang="en-US" sz="900"/>
            </a:p>
          </p:txBody>
        </p:sp>
        <p:sp>
          <p:nvSpPr>
            <p:cNvPr id="1048952" name="Freeform 36"/>
            <p:cNvSpPr/>
            <p:nvPr/>
          </p:nvSpPr>
          <p:spPr bwMode="gray">
            <a:xfrm>
              <a:off x="7183042" y="4282387"/>
              <a:ext cx="39290" cy="22622"/>
            </a:xfrm>
            <a:custGeom>
              <a:avLst/>
              <a:gdLst>
                <a:gd name="T0" fmla="*/ 0 w 33"/>
                <a:gd name="T1" fmla="*/ 2147483646 h 19"/>
                <a:gd name="T2" fmla="*/ 2147483646 w 33"/>
                <a:gd name="T3" fmla="*/ 2147483646 h 19"/>
                <a:gd name="T4" fmla="*/ 2147483646 w 33"/>
                <a:gd name="T5" fmla="*/ 2147483646 h 19"/>
                <a:gd name="T6" fmla="*/ 2147483646 w 33"/>
                <a:gd name="T7" fmla="*/ 2147483646 h 19"/>
                <a:gd name="T8" fmla="*/ 2147483646 w 33"/>
                <a:gd name="T9" fmla="*/ 0 h 19"/>
                <a:gd name="T10" fmla="*/ 2147483646 w 33"/>
                <a:gd name="T11" fmla="*/ 2147483646 h 19"/>
                <a:gd name="T12" fmla="*/ 0 w 33"/>
                <a:gd name="T13" fmla="*/ 2147483646 h 19"/>
                <a:gd name="T14" fmla="*/ 0 w 33"/>
                <a:gd name="T15" fmla="*/ 2147483646 h 19"/>
                <a:gd name="T16" fmla="*/ 0 60000 65536"/>
                <a:gd name="T17" fmla="*/ 0 60000 65536"/>
                <a:gd name="T18" fmla="*/ 0 60000 65536"/>
                <a:gd name="T19" fmla="*/ 0 60000 65536"/>
                <a:gd name="T20" fmla="*/ 0 60000 65536"/>
                <a:gd name="T21" fmla="*/ 0 60000 65536"/>
                <a:gd name="T22" fmla="*/ 0 60000 65536"/>
                <a:gd name="T23" fmla="*/ 0 60000 65536"/>
                <a:gd name="T24" fmla="*/ 0 w 33"/>
                <a:gd name="T25" fmla="*/ 0 h 19"/>
                <a:gd name="T26" fmla="*/ 33 w 33"/>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 h="19">
                  <a:moveTo>
                    <a:pt x="0" y="6"/>
                  </a:moveTo>
                  <a:lnTo>
                    <a:pt x="12" y="19"/>
                  </a:lnTo>
                  <a:lnTo>
                    <a:pt x="26" y="10"/>
                  </a:lnTo>
                  <a:lnTo>
                    <a:pt x="33" y="8"/>
                  </a:lnTo>
                  <a:lnTo>
                    <a:pt x="25" y="0"/>
                  </a:lnTo>
                  <a:lnTo>
                    <a:pt x="12" y="4"/>
                  </a:lnTo>
                  <a:lnTo>
                    <a:pt x="0" y="6"/>
                  </a:lnTo>
                  <a:close/>
                </a:path>
              </a:pathLst>
            </a:custGeom>
            <a:grpFill/>
            <a:ln>
              <a:noFill/>
            </a:ln>
          </p:spPr>
          <p:txBody>
            <a:bodyPr/>
            <a:lstStyle/>
            <a:p>
              <a:endParaRPr lang="en-US" sz="900"/>
            </a:p>
          </p:txBody>
        </p:sp>
        <p:sp>
          <p:nvSpPr>
            <p:cNvPr id="1048953" name="Freeform 37"/>
            <p:cNvSpPr/>
            <p:nvPr/>
          </p:nvSpPr>
          <p:spPr bwMode="gray">
            <a:xfrm>
              <a:off x="6994923" y="4306198"/>
              <a:ext cx="177403" cy="247650"/>
            </a:xfrm>
            <a:custGeom>
              <a:avLst/>
              <a:gdLst>
                <a:gd name="T0" fmla="*/ 2147483646 w 149"/>
                <a:gd name="T1" fmla="*/ 2147483646 h 208"/>
                <a:gd name="T2" fmla="*/ 2147483646 w 149"/>
                <a:gd name="T3" fmla="*/ 0 h 208"/>
                <a:gd name="T4" fmla="*/ 2147483646 w 149"/>
                <a:gd name="T5" fmla="*/ 2147483646 h 208"/>
                <a:gd name="T6" fmla="*/ 2147483646 w 149"/>
                <a:gd name="T7" fmla="*/ 2147483646 h 208"/>
                <a:gd name="T8" fmla="*/ 2147483646 w 149"/>
                <a:gd name="T9" fmla="*/ 2147483646 h 208"/>
                <a:gd name="T10" fmla="*/ 2147483646 w 149"/>
                <a:gd name="T11" fmla="*/ 2147483646 h 208"/>
                <a:gd name="T12" fmla="*/ 0 w 149"/>
                <a:gd name="T13" fmla="*/ 2147483646 h 208"/>
                <a:gd name="T14" fmla="*/ 0 w 149"/>
                <a:gd name="T15" fmla="*/ 2147483646 h 208"/>
                <a:gd name="T16" fmla="*/ 2147483646 w 149"/>
                <a:gd name="T17" fmla="*/ 2147483646 h 208"/>
                <a:gd name="T18" fmla="*/ 2147483646 w 149"/>
                <a:gd name="T19" fmla="*/ 2147483646 h 208"/>
                <a:gd name="T20" fmla="*/ 2147483646 w 149"/>
                <a:gd name="T21" fmla="*/ 2147483646 h 208"/>
                <a:gd name="T22" fmla="*/ 2147483646 w 149"/>
                <a:gd name="T23" fmla="*/ 2147483646 h 208"/>
                <a:gd name="T24" fmla="*/ 2147483646 w 149"/>
                <a:gd name="T25" fmla="*/ 2147483646 h 208"/>
                <a:gd name="T26" fmla="*/ 2147483646 w 149"/>
                <a:gd name="T27" fmla="*/ 2147483646 h 208"/>
                <a:gd name="T28" fmla="*/ 2147483646 w 149"/>
                <a:gd name="T29" fmla="*/ 2147483646 h 2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9"/>
                <a:gd name="T46" fmla="*/ 0 h 208"/>
                <a:gd name="T47" fmla="*/ 149 w 149"/>
                <a:gd name="T48" fmla="*/ 208 h 20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9" h="208">
                  <a:moveTo>
                    <a:pt x="119" y="9"/>
                  </a:moveTo>
                  <a:lnTo>
                    <a:pt x="141" y="0"/>
                  </a:lnTo>
                  <a:lnTo>
                    <a:pt x="149" y="5"/>
                  </a:lnTo>
                  <a:lnTo>
                    <a:pt x="149" y="26"/>
                  </a:lnTo>
                  <a:lnTo>
                    <a:pt x="128" y="85"/>
                  </a:lnTo>
                  <a:lnTo>
                    <a:pt x="13" y="208"/>
                  </a:lnTo>
                  <a:lnTo>
                    <a:pt x="0" y="199"/>
                  </a:lnTo>
                  <a:lnTo>
                    <a:pt x="0" y="148"/>
                  </a:lnTo>
                  <a:lnTo>
                    <a:pt x="17" y="127"/>
                  </a:lnTo>
                  <a:lnTo>
                    <a:pt x="53" y="116"/>
                  </a:lnTo>
                  <a:lnTo>
                    <a:pt x="106" y="60"/>
                  </a:lnTo>
                  <a:lnTo>
                    <a:pt x="120" y="47"/>
                  </a:lnTo>
                  <a:lnTo>
                    <a:pt x="124" y="29"/>
                  </a:lnTo>
                  <a:lnTo>
                    <a:pt x="119" y="9"/>
                  </a:lnTo>
                  <a:close/>
                </a:path>
              </a:pathLst>
            </a:custGeom>
            <a:grpFill/>
            <a:ln>
              <a:noFill/>
            </a:ln>
          </p:spPr>
          <p:txBody>
            <a:bodyPr/>
            <a:lstStyle/>
            <a:p>
              <a:endParaRPr lang="en-US" sz="900"/>
            </a:p>
          </p:txBody>
        </p:sp>
        <p:sp>
          <p:nvSpPr>
            <p:cNvPr id="1048954" name="Freeform 38"/>
            <p:cNvSpPr/>
            <p:nvPr/>
          </p:nvSpPr>
          <p:spPr bwMode="gray">
            <a:xfrm>
              <a:off x="6532961" y="4332393"/>
              <a:ext cx="226219" cy="140494"/>
            </a:xfrm>
            <a:custGeom>
              <a:avLst/>
              <a:gdLst>
                <a:gd name="T0" fmla="*/ 2147483646 w 190"/>
                <a:gd name="T1" fmla="*/ 2147483646 h 118"/>
                <a:gd name="T2" fmla="*/ 2147483646 w 190"/>
                <a:gd name="T3" fmla="*/ 2147483646 h 118"/>
                <a:gd name="T4" fmla="*/ 2147483646 w 190"/>
                <a:gd name="T5" fmla="*/ 2147483646 h 118"/>
                <a:gd name="T6" fmla="*/ 2147483646 w 190"/>
                <a:gd name="T7" fmla="*/ 2147483646 h 118"/>
                <a:gd name="T8" fmla="*/ 2147483646 w 190"/>
                <a:gd name="T9" fmla="*/ 2147483646 h 118"/>
                <a:gd name="T10" fmla="*/ 2147483646 w 190"/>
                <a:gd name="T11" fmla="*/ 2147483646 h 118"/>
                <a:gd name="T12" fmla="*/ 2147483646 w 190"/>
                <a:gd name="T13" fmla="*/ 2147483646 h 118"/>
                <a:gd name="T14" fmla="*/ 2147483646 w 190"/>
                <a:gd name="T15" fmla="*/ 2147483646 h 118"/>
                <a:gd name="T16" fmla="*/ 2147483646 w 190"/>
                <a:gd name="T17" fmla="*/ 2147483646 h 118"/>
                <a:gd name="T18" fmla="*/ 2147483646 w 190"/>
                <a:gd name="T19" fmla="*/ 2147483646 h 118"/>
                <a:gd name="T20" fmla="*/ 2147483646 w 190"/>
                <a:gd name="T21" fmla="*/ 2147483646 h 118"/>
                <a:gd name="T22" fmla="*/ 2147483646 w 190"/>
                <a:gd name="T23" fmla="*/ 2147483646 h 118"/>
                <a:gd name="T24" fmla="*/ 2147483646 w 190"/>
                <a:gd name="T25" fmla="*/ 0 h 118"/>
                <a:gd name="T26" fmla="*/ 2147483646 w 190"/>
                <a:gd name="T27" fmla="*/ 0 h 118"/>
                <a:gd name="T28" fmla="*/ 2147483646 w 190"/>
                <a:gd name="T29" fmla="*/ 2147483646 h 118"/>
                <a:gd name="T30" fmla="*/ 2147483646 w 190"/>
                <a:gd name="T31" fmla="*/ 2147483646 h 118"/>
                <a:gd name="T32" fmla="*/ 2147483646 w 190"/>
                <a:gd name="T33" fmla="*/ 2147483646 h 118"/>
                <a:gd name="T34" fmla="*/ 2147483646 w 190"/>
                <a:gd name="T35" fmla="*/ 2147483646 h 118"/>
                <a:gd name="T36" fmla="*/ 2147483646 w 190"/>
                <a:gd name="T37" fmla="*/ 2147483646 h 118"/>
                <a:gd name="T38" fmla="*/ 0 w 190"/>
                <a:gd name="T39" fmla="*/ 2147483646 h 118"/>
                <a:gd name="T40" fmla="*/ 2147483646 w 190"/>
                <a:gd name="T41" fmla="*/ 2147483646 h 118"/>
                <a:gd name="T42" fmla="*/ 2147483646 w 190"/>
                <a:gd name="T43" fmla="*/ 2147483646 h 1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0"/>
                <a:gd name="T67" fmla="*/ 0 h 118"/>
                <a:gd name="T68" fmla="*/ 190 w 190"/>
                <a:gd name="T69" fmla="*/ 118 h 11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0" h="118">
                  <a:moveTo>
                    <a:pt x="2" y="92"/>
                  </a:moveTo>
                  <a:lnTo>
                    <a:pt x="27" y="118"/>
                  </a:lnTo>
                  <a:lnTo>
                    <a:pt x="36" y="106"/>
                  </a:lnTo>
                  <a:lnTo>
                    <a:pt x="52" y="106"/>
                  </a:lnTo>
                  <a:lnTo>
                    <a:pt x="56" y="94"/>
                  </a:lnTo>
                  <a:lnTo>
                    <a:pt x="70" y="85"/>
                  </a:lnTo>
                  <a:lnTo>
                    <a:pt x="102" y="106"/>
                  </a:lnTo>
                  <a:lnTo>
                    <a:pt x="120" y="88"/>
                  </a:lnTo>
                  <a:lnTo>
                    <a:pt x="190" y="92"/>
                  </a:lnTo>
                  <a:lnTo>
                    <a:pt x="125" y="25"/>
                  </a:lnTo>
                  <a:lnTo>
                    <a:pt x="134" y="19"/>
                  </a:lnTo>
                  <a:lnTo>
                    <a:pt x="134" y="7"/>
                  </a:lnTo>
                  <a:lnTo>
                    <a:pt x="120" y="0"/>
                  </a:lnTo>
                  <a:lnTo>
                    <a:pt x="99" y="0"/>
                  </a:lnTo>
                  <a:lnTo>
                    <a:pt x="64" y="34"/>
                  </a:lnTo>
                  <a:lnTo>
                    <a:pt x="62" y="49"/>
                  </a:lnTo>
                  <a:lnTo>
                    <a:pt x="35" y="49"/>
                  </a:lnTo>
                  <a:lnTo>
                    <a:pt x="34" y="54"/>
                  </a:lnTo>
                  <a:lnTo>
                    <a:pt x="15" y="53"/>
                  </a:lnTo>
                  <a:lnTo>
                    <a:pt x="0" y="84"/>
                  </a:lnTo>
                  <a:lnTo>
                    <a:pt x="2" y="92"/>
                  </a:lnTo>
                  <a:close/>
                </a:path>
              </a:pathLst>
            </a:custGeom>
            <a:grpFill/>
            <a:ln>
              <a:noFill/>
            </a:ln>
          </p:spPr>
          <p:txBody>
            <a:bodyPr/>
            <a:lstStyle/>
            <a:p>
              <a:endParaRPr lang="en-US" sz="900"/>
            </a:p>
          </p:txBody>
        </p:sp>
        <p:sp>
          <p:nvSpPr>
            <p:cNvPr id="1048955" name="Freeform 39"/>
            <p:cNvSpPr/>
            <p:nvPr/>
          </p:nvSpPr>
          <p:spPr bwMode="gray">
            <a:xfrm>
              <a:off x="6381751" y="4519321"/>
              <a:ext cx="11906" cy="11906"/>
            </a:xfrm>
            <a:custGeom>
              <a:avLst/>
              <a:gdLst>
                <a:gd name="T0" fmla="*/ 0 w 10"/>
                <a:gd name="T1" fmla="*/ 2147483646 h 10"/>
                <a:gd name="T2" fmla="*/ 2147483646 w 10"/>
                <a:gd name="T3" fmla="*/ 0 h 10"/>
                <a:gd name="T4" fmla="*/ 2147483646 w 10"/>
                <a:gd name="T5" fmla="*/ 2147483646 h 10"/>
                <a:gd name="T6" fmla="*/ 2147483646 w 10"/>
                <a:gd name="T7" fmla="*/ 2147483646 h 10"/>
                <a:gd name="T8" fmla="*/ 0 w 10"/>
                <a:gd name="T9" fmla="*/ 2147483646 h 10"/>
                <a:gd name="T10" fmla="*/ 0 w 10"/>
                <a:gd name="T11" fmla="*/ 2147483646 h 10"/>
                <a:gd name="T12" fmla="*/ 0 w 10"/>
                <a:gd name="T13" fmla="*/ 2147483646 h 10"/>
                <a:gd name="T14" fmla="*/ 0 60000 65536"/>
                <a:gd name="T15" fmla="*/ 0 60000 65536"/>
                <a:gd name="T16" fmla="*/ 0 60000 65536"/>
                <a:gd name="T17" fmla="*/ 0 60000 65536"/>
                <a:gd name="T18" fmla="*/ 0 60000 65536"/>
                <a:gd name="T19" fmla="*/ 0 60000 65536"/>
                <a:gd name="T20" fmla="*/ 0 60000 65536"/>
                <a:gd name="T21" fmla="*/ 0 w 10"/>
                <a:gd name="T22" fmla="*/ 0 h 10"/>
                <a:gd name="T23" fmla="*/ 10 w 10"/>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0">
                  <a:moveTo>
                    <a:pt x="0" y="3"/>
                  </a:moveTo>
                  <a:lnTo>
                    <a:pt x="5" y="0"/>
                  </a:lnTo>
                  <a:lnTo>
                    <a:pt x="10" y="4"/>
                  </a:lnTo>
                  <a:lnTo>
                    <a:pt x="5" y="10"/>
                  </a:lnTo>
                  <a:lnTo>
                    <a:pt x="0" y="9"/>
                  </a:lnTo>
                  <a:lnTo>
                    <a:pt x="0" y="3"/>
                  </a:lnTo>
                  <a:close/>
                </a:path>
              </a:pathLst>
            </a:custGeom>
            <a:grpFill/>
            <a:ln>
              <a:noFill/>
            </a:ln>
          </p:spPr>
          <p:txBody>
            <a:bodyPr/>
            <a:lstStyle/>
            <a:p>
              <a:endParaRPr lang="en-US" sz="900"/>
            </a:p>
          </p:txBody>
        </p:sp>
        <p:sp>
          <p:nvSpPr>
            <p:cNvPr id="1048956" name="Freeform 40"/>
            <p:cNvSpPr/>
            <p:nvPr/>
          </p:nvSpPr>
          <p:spPr bwMode="gray">
            <a:xfrm>
              <a:off x="6396039" y="4499080"/>
              <a:ext cx="13097" cy="11906"/>
            </a:xfrm>
            <a:custGeom>
              <a:avLst/>
              <a:gdLst>
                <a:gd name="T0" fmla="*/ 0 w 11"/>
                <a:gd name="T1" fmla="*/ 2147483646 h 10"/>
                <a:gd name="T2" fmla="*/ 2147483646 w 11"/>
                <a:gd name="T3" fmla="*/ 0 h 10"/>
                <a:gd name="T4" fmla="*/ 2147483646 w 11"/>
                <a:gd name="T5" fmla="*/ 2147483646 h 10"/>
                <a:gd name="T6" fmla="*/ 2147483646 w 11"/>
                <a:gd name="T7" fmla="*/ 2147483646 h 10"/>
                <a:gd name="T8" fmla="*/ 2147483646 w 11"/>
                <a:gd name="T9" fmla="*/ 2147483646 h 10"/>
                <a:gd name="T10" fmla="*/ 0 w 11"/>
                <a:gd name="T11" fmla="*/ 2147483646 h 10"/>
                <a:gd name="T12" fmla="*/ 0 w 11"/>
                <a:gd name="T13" fmla="*/ 2147483646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0" y="1"/>
                  </a:moveTo>
                  <a:lnTo>
                    <a:pt x="9" y="0"/>
                  </a:lnTo>
                  <a:lnTo>
                    <a:pt x="11" y="5"/>
                  </a:lnTo>
                  <a:lnTo>
                    <a:pt x="8" y="10"/>
                  </a:lnTo>
                  <a:lnTo>
                    <a:pt x="2" y="9"/>
                  </a:lnTo>
                  <a:lnTo>
                    <a:pt x="0" y="1"/>
                  </a:lnTo>
                  <a:close/>
                </a:path>
              </a:pathLst>
            </a:custGeom>
            <a:grpFill/>
            <a:ln>
              <a:noFill/>
            </a:ln>
          </p:spPr>
          <p:txBody>
            <a:bodyPr/>
            <a:lstStyle/>
            <a:p>
              <a:endParaRPr lang="en-US" sz="900"/>
            </a:p>
          </p:txBody>
        </p:sp>
        <p:sp>
          <p:nvSpPr>
            <p:cNvPr id="1048957" name="Freeform 41"/>
            <p:cNvSpPr/>
            <p:nvPr/>
          </p:nvSpPr>
          <p:spPr bwMode="gray">
            <a:xfrm>
              <a:off x="6416280" y="4459789"/>
              <a:ext cx="16669" cy="19050"/>
            </a:xfrm>
            <a:custGeom>
              <a:avLst/>
              <a:gdLst>
                <a:gd name="T0" fmla="*/ 2147483646 w 14"/>
                <a:gd name="T1" fmla="*/ 2147483646 h 16"/>
                <a:gd name="T2" fmla="*/ 0 w 14"/>
                <a:gd name="T3" fmla="*/ 2147483646 h 16"/>
                <a:gd name="T4" fmla="*/ 2147483646 w 14"/>
                <a:gd name="T5" fmla="*/ 2147483646 h 16"/>
                <a:gd name="T6" fmla="*/ 2147483646 w 14"/>
                <a:gd name="T7" fmla="*/ 2147483646 h 16"/>
                <a:gd name="T8" fmla="*/ 2147483646 w 14"/>
                <a:gd name="T9" fmla="*/ 0 h 16"/>
                <a:gd name="T10" fmla="*/ 2147483646 w 14"/>
                <a:gd name="T11" fmla="*/ 2147483646 h 16"/>
                <a:gd name="T12" fmla="*/ 2147483646 w 14"/>
                <a:gd name="T13" fmla="*/ 2147483646 h 16"/>
                <a:gd name="T14" fmla="*/ 0 60000 65536"/>
                <a:gd name="T15" fmla="*/ 0 60000 65536"/>
                <a:gd name="T16" fmla="*/ 0 60000 65536"/>
                <a:gd name="T17" fmla="*/ 0 60000 65536"/>
                <a:gd name="T18" fmla="*/ 0 60000 65536"/>
                <a:gd name="T19" fmla="*/ 0 60000 65536"/>
                <a:gd name="T20" fmla="*/ 0 60000 65536"/>
                <a:gd name="T21" fmla="*/ 0 w 14"/>
                <a:gd name="T22" fmla="*/ 0 h 16"/>
                <a:gd name="T23" fmla="*/ 14 w 1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6">
                  <a:moveTo>
                    <a:pt x="2" y="2"/>
                  </a:moveTo>
                  <a:lnTo>
                    <a:pt x="0" y="12"/>
                  </a:lnTo>
                  <a:lnTo>
                    <a:pt x="8" y="16"/>
                  </a:lnTo>
                  <a:lnTo>
                    <a:pt x="14" y="11"/>
                  </a:lnTo>
                  <a:lnTo>
                    <a:pt x="11" y="0"/>
                  </a:lnTo>
                  <a:lnTo>
                    <a:pt x="2" y="2"/>
                  </a:lnTo>
                  <a:close/>
                </a:path>
              </a:pathLst>
            </a:custGeom>
            <a:grpFill/>
            <a:ln>
              <a:noFill/>
            </a:ln>
          </p:spPr>
          <p:txBody>
            <a:bodyPr/>
            <a:lstStyle/>
            <a:p>
              <a:endParaRPr lang="en-US" sz="900"/>
            </a:p>
          </p:txBody>
        </p:sp>
        <p:sp>
          <p:nvSpPr>
            <p:cNvPr id="1048958" name="Freeform 42"/>
            <p:cNvSpPr/>
            <p:nvPr/>
          </p:nvSpPr>
          <p:spPr bwMode="gray">
            <a:xfrm>
              <a:off x="6422233" y="4494318"/>
              <a:ext cx="108347" cy="111919"/>
            </a:xfrm>
            <a:custGeom>
              <a:avLst/>
              <a:gdLst>
                <a:gd name="T0" fmla="*/ 2147483646 w 91"/>
                <a:gd name="T1" fmla="*/ 0 h 94"/>
                <a:gd name="T2" fmla="*/ 2147483646 w 91"/>
                <a:gd name="T3" fmla="*/ 2147483646 h 94"/>
                <a:gd name="T4" fmla="*/ 2147483646 w 91"/>
                <a:gd name="T5" fmla="*/ 2147483646 h 94"/>
                <a:gd name="T6" fmla="*/ 0 w 91"/>
                <a:gd name="T7" fmla="*/ 2147483646 h 94"/>
                <a:gd name="T8" fmla="*/ 2147483646 w 91"/>
                <a:gd name="T9" fmla="*/ 2147483646 h 94"/>
                <a:gd name="T10" fmla="*/ 2147483646 w 91"/>
                <a:gd name="T11" fmla="*/ 2147483646 h 94"/>
                <a:gd name="T12" fmla="*/ 2147483646 w 91"/>
                <a:gd name="T13" fmla="*/ 2147483646 h 94"/>
                <a:gd name="T14" fmla="*/ 2147483646 w 91"/>
                <a:gd name="T15" fmla="*/ 2147483646 h 94"/>
                <a:gd name="T16" fmla="*/ 2147483646 w 91"/>
                <a:gd name="T17" fmla="*/ 2147483646 h 94"/>
                <a:gd name="T18" fmla="*/ 2147483646 w 91"/>
                <a:gd name="T19" fmla="*/ 2147483646 h 94"/>
                <a:gd name="T20" fmla="*/ 2147483646 w 91"/>
                <a:gd name="T21" fmla="*/ 2147483646 h 94"/>
                <a:gd name="T22" fmla="*/ 2147483646 w 91"/>
                <a:gd name="T23" fmla="*/ 2147483646 h 94"/>
                <a:gd name="T24" fmla="*/ 2147483646 w 91"/>
                <a:gd name="T25" fmla="*/ 2147483646 h 94"/>
                <a:gd name="T26" fmla="*/ 2147483646 w 91"/>
                <a:gd name="T27" fmla="*/ 2147483646 h 94"/>
                <a:gd name="T28" fmla="*/ 2147483646 w 91"/>
                <a:gd name="T29" fmla="*/ 0 h 94"/>
                <a:gd name="T30" fmla="*/ 2147483646 w 91"/>
                <a:gd name="T31" fmla="*/ 0 h 94"/>
                <a:gd name="T32" fmla="*/ 2147483646 w 91"/>
                <a:gd name="T33" fmla="*/ 0 h 9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1"/>
                <a:gd name="T52" fmla="*/ 0 h 94"/>
                <a:gd name="T53" fmla="*/ 91 w 91"/>
                <a:gd name="T54" fmla="*/ 94 h 9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1" h="94">
                  <a:moveTo>
                    <a:pt x="47" y="0"/>
                  </a:moveTo>
                  <a:lnTo>
                    <a:pt x="47" y="13"/>
                  </a:lnTo>
                  <a:lnTo>
                    <a:pt x="17" y="13"/>
                  </a:lnTo>
                  <a:lnTo>
                    <a:pt x="0" y="48"/>
                  </a:lnTo>
                  <a:lnTo>
                    <a:pt x="42" y="94"/>
                  </a:lnTo>
                  <a:lnTo>
                    <a:pt x="52" y="85"/>
                  </a:lnTo>
                  <a:lnTo>
                    <a:pt x="52" y="76"/>
                  </a:lnTo>
                  <a:lnTo>
                    <a:pt x="44" y="73"/>
                  </a:lnTo>
                  <a:lnTo>
                    <a:pt x="44" y="67"/>
                  </a:lnTo>
                  <a:lnTo>
                    <a:pt x="61" y="56"/>
                  </a:lnTo>
                  <a:lnTo>
                    <a:pt x="76" y="67"/>
                  </a:lnTo>
                  <a:lnTo>
                    <a:pt x="91" y="68"/>
                  </a:lnTo>
                  <a:lnTo>
                    <a:pt x="91" y="13"/>
                  </a:lnTo>
                  <a:lnTo>
                    <a:pt x="65" y="12"/>
                  </a:lnTo>
                  <a:lnTo>
                    <a:pt x="65" y="0"/>
                  </a:lnTo>
                  <a:lnTo>
                    <a:pt x="47" y="0"/>
                  </a:lnTo>
                  <a:close/>
                </a:path>
              </a:pathLst>
            </a:custGeom>
            <a:grpFill/>
            <a:ln>
              <a:noFill/>
            </a:ln>
          </p:spPr>
          <p:txBody>
            <a:bodyPr/>
            <a:lstStyle/>
            <a:p>
              <a:endParaRPr lang="en-US" sz="900"/>
            </a:p>
          </p:txBody>
        </p:sp>
        <p:sp>
          <p:nvSpPr>
            <p:cNvPr id="1048959" name="Freeform 43"/>
            <p:cNvSpPr/>
            <p:nvPr/>
          </p:nvSpPr>
          <p:spPr bwMode="gray">
            <a:xfrm>
              <a:off x="6446045" y="4495508"/>
              <a:ext cx="27385" cy="9525"/>
            </a:xfrm>
            <a:custGeom>
              <a:avLst/>
              <a:gdLst>
                <a:gd name="T0" fmla="*/ 0 w 23"/>
                <a:gd name="T1" fmla="*/ 0 h 8"/>
                <a:gd name="T2" fmla="*/ 0 w 23"/>
                <a:gd name="T3" fmla="*/ 2147483646 h 8"/>
                <a:gd name="T4" fmla="*/ 2147483646 w 23"/>
                <a:gd name="T5" fmla="*/ 2147483646 h 8"/>
                <a:gd name="T6" fmla="*/ 2147483646 w 23"/>
                <a:gd name="T7" fmla="*/ 0 h 8"/>
                <a:gd name="T8" fmla="*/ 0 w 23"/>
                <a:gd name="T9" fmla="*/ 0 h 8"/>
                <a:gd name="T10" fmla="*/ 0 w 23"/>
                <a:gd name="T11" fmla="*/ 0 h 8"/>
                <a:gd name="T12" fmla="*/ 0 60000 65536"/>
                <a:gd name="T13" fmla="*/ 0 60000 65536"/>
                <a:gd name="T14" fmla="*/ 0 60000 65536"/>
                <a:gd name="T15" fmla="*/ 0 60000 65536"/>
                <a:gd name="T16" fmla="*/ 0 60000 65536"/>
                <a:gd name="T17" fmla="*/ 0 60000 65536"/>
                <a:gd name="T18" fmla="*/ 0 w 23"/>
                <a:gd name="T19" fmla="*/ 0 h 8"/>
                <a:gd name="T20" fmla="*/ 23 w 23"/>
                <a:gd name="T21" fmla="*/ 8 h 8"/>
              </a:gdLst>
              <a:ahLst/>
              <a:cxnLst>
                <a:cxn ang="T12">
                  <a:pos x="T0" y="T1"/>
                </a:cxn>
                <a:cxn ang="T13">
                  <a:pos x="T2" y="T3"/>
                </a:cxn>
                <a:cxn ang="T14">
                  <a:pos x="T4" y="T5"/>
                </a:cxn>
                <a:cxn ang="T15">
                  <a:pos x="T6" y="T7"/>
                </a:cxn>
                <a:cxn ang="T16">
                  <a:pos x="T8" y="T9"/>
                </a:cxn>
                <a:cxn ang="T17">
                  <a:pos x="T10" y="T11"/>
                </a:cxn>
              </a:cxnLst>
              <a:rect l="T18" t="T19" r="T20" b="T21"/>
              <a:pathLst>
                <a:path w="23" h="8">
                  <a:moveTo>
                    <a:pt x="0" y="0"/>
                  </a:moveTo>
                  <a:lnTo>
                    <a:pt x="0" y="7"/>
                  </a:lnTo>
                  <a:lnTo>
                    <a:pt x="23" y="8"/>
                  </a:lnTo>
                  <a:lnTo>
                    <a:pt x="22" y="0"/>
                  </a:lnTo>
                  <a:lnTo>
                    <a:pt x="0" y="0"/>
                  </a:lnTo>
                  <a:close/>
                </a:path>
              </a:pathLst>
            </a:custGeom>
            <a:grpFill/>
            <a:ln>
              <a:noFill/>
            </a:ln>
          </p:spPr>
          <p:txBody>
            <a:bodyPr/>
            <a:lstStyle/>
            <a:p>
              <a:endParaRPr lang="en-US" sz="900"/>
            </a:p>
          </p:txBody>
        </p:sp>
        <p:sp>
          <p:nvSpPr>
            <p:cNvPr id="1048960" name="Freeform 44"/>
            <p:cNvSpPr/>
            <p:nvPr/>
          </p:nvSpPr>
          <p:spPr bwMode="gray">
            <a:xfrm>
              <a:off x="6473430" y="4464553"/>
              <a:ext cx="121444" cy="154781"/>
            </a:xfrm>
            <a:custGeom>
              <a:avLst/>
              <a:gdLst>
                <a:gd name="T0" fmla="*/ 2147483646 w 102"/>
                <a:gd name="T1" fmla="*/ 2147483646 h 130"/>
                <a:gd name="T2" fmla="*/ 2147483646 w 102"/>
                <a:gd name="T3" fmla="*/ 2147483646 h 130"/>
                <a:gd name="T4" fmla="*/ 2147483646 w 102"/>
                <a:gd name="T5" fmla="*/ 2147483646 h 130"/>
                <a:gd name="T6" fmla="*/ 2147483646 w 102"/>
                <a:gd name="T7" fmla="*/ 2147483646 h 130"/>
                <a:gd name="T8" fmla="*/ 2147483646 w 102"/>
                <a:gd name="T9" fmla="*/ 2147483646 h 130"/>
                <a:gd name="T10" fmla="*/ 2147483646 w 102"/>
                <a:gd name="T11" fmla="*/ 2147483646 h 130"/>
                <a:gd name="T12" fmla="*/ 2147483646 w 102"/>
                <a:gd name="T13" fmla="*/ 2147483646 h 130"/>
                <a:gd name="T14" fmla="*/ 2147483646 w 102"/>
                <a:gd name="T15" fmla="*/ 2147483646 h 130"/>
                <a:gd name="T16" fmla="*/ 2147483646 w 102"/>
                <a:gd name="T17" fmla="*/ 2147483646 h 130"/>
                <a:gd name="T18" fmla="*/ 2147483646 w 102"/>
                <a:gd name="T19" fmla="*/ 2147483646 h 130"/>
                <a:gd name="T20" fmla="*/ 0 w 102"/>
                <a:gd name="T21" fmla="*/ 2147483646 h 130"/>
                <a:gd name="T22" fmla="*/ 2147483646 w 102"/>
                <a:gd name="T23" fmla="*/ 2147483646 h 130"/>
                <a:gd name="T24" fmla="*/ 2147483646 w 102"/>
                <a:gd name="T25" fmla="*/ 2147483646 h 130"/>
                <a:gd name="T26" fmla="*/ 2147483646 w 102"/>
                <a:gd name="T27" fmla="*/ 2147483646 h 130"/>
                <a:gd name="T28" fmla="*/ 2147483646 w 102"/>
                <a:gd name="T29" fmla="*/ 2147483646 h 130"/>
                <a:gd name="T30" fmla="*/ 2147483646 w 102"/>
                <a:gd name="T31" fmla="*/ 2147483646 h 130"/>
                <a:gd name="T32" fmla="*/ 2147483646 w 102"/>
                <a:gd name="T33" fmla="*/ 2147483646 h 130"/>
                <a:gd name="T34" fmla="*/ 2147483646 w 102"/>
                <a:gd name="T35" fmla="*/ 2147483646 h 130"/>
                <a:gd name="T36" fmla="*/ 2147483646 w 102"/>
                <a:gd name="T37" fmla="*/ 2147483646 h 130"/>
                <a:gd name="T38" fmla="*/ 2147483646 w 102"/>
                <a:gd name="T39" fmla="*/ 2147483646 h 130"/>
                <a:gd name="T40" fmla="*/ 2147483646 w 102"/>
                <a:gd name="T41" fmla="*/ 0 h 130"/>
                <a:gd name="T42" fmla="*/ 2147483646 w 102"/>
                <a:gd name="T43" fmla="*/ 0 h 130"/>
                <a:gd name="T44" fmla="*/ 2147483646 w 102"/>
                <a:gd name="T45" fmla="*/ 2147483646 h 130"/>
                <a:gd name="T46" fmla="*/ 2147483646 w 102"/>
                <a:gd name="T47" fmla="*/ 2147483646 h 130"/>
                <a:gd name="T48" fmla="*/ 2147483646 w 102"/>
                <a:gd name="T49" fmla="*/ 2147483646 h 1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0"/>
                <a:gd name="T77" fmla="*/ 102 w 102"/>
                <a:gd name="T78" fmla="*/ 130 h 1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0">
                  <a:moveTo>
                    <a:pt x="29" y="25"/>
                  </a:moveTo>
                  <a:lnTo>
                    <a:pt x="29" y="33"/>
                  </a:lnTo>
                  <a:lnTo>
                    <a:pt x="54" y="33"/>
                  </a:lnTo>
                  <a:lnTo>
                    <a:pt x="54" y="98"/>
                  </a:lnTo>
                  <a:lnTo>
                    <a:pt x="31" y="97"/>
                  </a:lnTo>
                  <a:lnTo>
                    <a:pt x="18" y="87"/>
                  </a:lnTo>
                  <a:lnTo>
                    <a:pt x="8" y="93"/>
                  </a:lnTo>
                  <a:lnTo>
                    <a:pt x="8" y="96"/>
                  </a:lnTo>
                  <a:lnTo>
                    <a:pt x="13" y="98"/>
                  </a:lnTo>
                  <a:lnTo>
                    <a:pt x="14" y="111"/>
                  </a:lnTo>
                  <a:lnTo>
                    <a:pt x="0" y="124"/>
                  </a:lnTo>
                  <a:lnTo>
                    <a:pt x="3" y="130"/>
                  </a:lnTo>
                  <a:lnTo>
                    <a:pt x="18" y="118"/>
                  </a:lnTo>
                  <a:lnTo>
                    <a:pt x="26" y="118"/>
                  </a:lnTo>
                  <a:lnTo>
                    <a:pt x="29" y="126"/>
                  </a:lnTo>
                  <a:lnTo>
                    <a:pt x="38" y="130"/>
                  </a:lnTo>
                  <a:lnTo>
                    <a:pt x="71" y="102"/>
                  </a:lnTo>
                  <a:lnTo>
                    <a:pt x="69" y="83"/>
                  </a:lnTo>
                  <a:lnTo>
                    <a:pt x="76" y="67"/>
                  </a:lnTo>
                  <a:lnTo>
                    <a:pt x="97" y="51"/>
                  </a:lnTo>
                  <a:lnTo>
                    <a:pt x="102" y="0"/>
                  </a:lnTo>
                  <a:lnTo>
                    <a:pt x="88" y="0"/>
                  </a:lnTo>
                  <a:lnTo>
                    <a:pt x="71" y="24"/>
                  </a:lnTo>
                  <a:lnTo>
                    <a:pt x="29" y="25"/>
                  </a:lnTo>
                  <a:close/>
                </a:path>
              </a:pathLst>
            </a:custGeom>
            <a:grpFill/>
            <a:ln>
              <a:noFill/>
            </a:ln>
          </p:spPr>
          <p:txBody>
            <a:bodyPr/>
            <a:lstStyle/>
            <a:p>
              <a:endParaRPr lang="en-US" sz="900"/>
            </a:p>
          </p:txBody>
        </p:sp>
        <p:sp>
          <p:nvSpPr>
            <p:cNvPr id="1048961" name="Freeform 45"/>
            <p:cNvSpPr/>
            <p:nvPr/>
          </p:nvSpPr>
          <p:spPr bwMode="gray">
            <a:xfrm>
              <a:off x="6479381" y="4609808"/>
              <a:ext cx="25004" cy="27384"/>
            </a:xfrm>
            <a:custGeom>
              <a:avLst/>
              <a:gdLst>
                <a:gd name="T0" fmla="*/ 0 w 21"/>
                <a:gd name="T1" fmla="*/ 2147483646 h 23"/>
                <a:gd name="T2" fmla="*/ 2147483646 w 21"/>
                <a:gd name="T3" fmla="*/ 2147483646 h 23"/>
                <a:gd name="T4" fmla="*/ 2147483646 w 21"/>
                <a:gd name="T5" fmla="*/ 2147483646 h 23"/>
                <a:gd name="T6" fmla="*/ 2147483646 w 21"/>
                <a:gd name="T7" fmla="*/ 0 h 23"/>
                <a:gd name="T8" fmla="*/ 2147483646 w 21"/>
                <a:gd name="T9" fmla="*/ 0 h 23"/>
                <a:gd name="T10" fmla="*/ 0 w 21"/>
                <a:gd name="T11" fmla="*/ 2147483646 h 23"/>
                <a:gd name="T12" fmla="*/ 0 w 21"/>
                <a:gd name="T13" fmla="*/ 2147483646 h 23"/>
                <a:gd name="T14" fmla="*/ 0 60000 65536"/>
                <a:gd name="T15" fmla="*/ 0 60000 65536"/>
                <a:gd name="T16" fmla="*/ 0 60000 65536"/>
                <a:gd name="T17" fmla="*/ 0 60000 65536"/>
                <a:gd name="T18" fmla="*/ 0 60000 65536"/>
                <a:gd name="T19" fmla="*/ 0 60000 65536"/>
                <a:gd name="T20" fmla="*/ 0 60000 65536"/>
                <a:gd name="T21" fmla="*/ 0 w 21"/>
                <a:gd name="T22" fmla="*/ 0 h 23"/>
                <a:gd name="T23" fmla="*/ 21 w 21"/>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3">
                  <a:moveTo>
                    <a:pt x="0" y="12"/>
                  </a:moveTo>
                  <a:lnTo>
                    <a:pt x="9" y="23"/>
                  </a:lnTo>
                  <a:lnTo>
                    <a:pt x="21" y="12"/>
                  </a:lnTo>
                  <a:lnTo>
                    <a:pt x="17" y="0"/>
                  </a:lnTo>
                  <a:lnTo>
                    <a:pt x="15" y="0"/>
                  </a:lnTo>
                  <a:lnTo>
                    <a:pt x="0" y="12"/>
                  </a:lnTo>
                  <a:close/>
                </a:path>
              </a:pathLst>
            </a:custGeom>
            <a:grpFill/>
            <a:ln>
              <a:noFill/>
            </a:ln>
          </p:spPr>
          <p:txBody>
            <a:bodyPr/>
            <a:lstStyle/>
            <a:p>
              <a:endParaRPr lang="en-US" sz="900"/>
            </a:p>
          </p:txBody>
        </p:sp>
        <p:sp>
          <p:nvSpPr>
            <p:cNvPr id="1048962" name="Freeform 46"/>
            <p:cNvSpPr/>
            <p:nvPr/>
          </p:nvSpPr>
          <p:spPr bwMode="gray">
            <a:xfrm>
              <a:off x="6497241" y="4439548"/>
              <a:ext cx="327422" cy="334566"/>
            </a:xfrm>
            <a:custGeom>
              <a:avLst/>
              <a:gdLst>
                <a:gd name="T0" fmla="*/ 0 w 275"/>
                <a:gd name="T1" fmla="*/ 2147483646 h 281"/>
                <a:gd name="T2" fmla="*/ 2147483646 w 275"/>
                <a:gd name="T3" fmla="*/ 2147483646 h 281"/>
                <a:gd name="T4" fmla="*/ 2147483646 w 275"/>
                <a:gd name="T5" fmla="*/ 2147483646 h 281"/>
                <a:gd name="T6" fmla="*/ 2147483646 w 275"/>
                <a:gd name="T7" fmla="*/ 2147483646 h 281"/>
                <a:gd name="T8" fmla="*/ 2147483646 w 275"/>
                <a:gd name="T9" fmla="*/ 2147483646 h 281"/>
                <a:gd name="T10" fmla="*/ 2147483646 w 275"/>
                <a:gd name="T11" fmla="*/ 2147483646 h 281"/>
                <a:gd name="T12" fmla="*/ 2147483646 w 275"/>
                <a:gd name="T13" fmla="*/ 2147483646 h 281"/>
                <a:gd name="T14" fmla="*/ 2147483646 w 275"/>
                <a:gd name="T15" fmla="*/ 2147483646 h 281"/>
                <a:gd name="T16" fmla="*/ 2147483646 w 275"/>
                <a:gd name="T17" fmla="*/ 2147483646 h 281"/>
                <a:gd name="T18" fmla="*/ 2147483646 w 275"/>
                <a:gd name="T19" fmla="*/ 2147483646 h 281"/>
                <a:gd name="T20" fmla="*/ 2147483646 w 275"/>
                <a:gd name="T21" fmla="*/ 2147483646 h 281"/>
                <a:gd name="T22" fmla="*/ 2147483646 w 275"/>
                <a:gd name="T23" fmla="*/ 2147483646 h 281"/>
                <a:gd name="T24" fmla="*/ 2147483646 w 275"/>
                <a:gd name="T25" fmla="*/ 2147483646 h 281"/>
                <a:gd name="T26" fmla="*/ 2147483646 w 275"/>
                <a:gd name="T27" fmla="*/ 2147483646 h 281"/>
                <a:gd name="T28" fmla="*/ 2147483646 w 275"/>
                <a:gd name="T29" fmla="*/ 2147483646 h 281"/>
                <a:gd name="T30" fmla="*/ 2147483646 w 275"/>
                <a:gd name="T31" fmla="*/ 2147483646 h 281"/>
                <a:gd name="T32" fmla="*/ 2147483646 w 275"/>
                <a:gd name="T33" fmla="*/ 2147483646 h 281"/>
                <a:gd name="T34" fmla="*/ 2147483646 w 275"/>
                <a:gd name="T35" fmla="*/ 2147483646 h 281"/>
                <a:gd name="T36" fmla="*/ 2147483646 w 275"/>
                <a:gd name="T37" fmla="*/ 2147483646 h 281"/>
                <a:gd name="T38" fmla="*/ 2147483646 w 275"/>
                <a:gd name="T39" fmla="*/ 2147483646 h 281"/>
                <a:gd name="T40" fmla="*/ 2147483646 w 275"/>
                <a:gd name="T41" fmla="*/ 2147483646 h 281"/>
                <a:gd name="T42" fmla="*/ 2147483646 w 275"/>
                <a:gd name="T43" fmla="*/ 2147483646 h 281"/>
                <a:gd name="T44" fmla="*/ 2147483646 w 275"/>
                <a:gd name="T45" fmla="*/ 2147483646 h 281"/>
                <a:gd name="T46" fmla="*/ 2147483646 w 275"/>
                <a:gd name="T47" fmla="*/ 2147483646 h 281"/>
                <a:gd name="T48" fmla="*/ 2147483646 w 275"/>
                <a:gd name="T49" fmla="*/ 2147483646 h 281"/>
                <a:gd name="T50" fmla="*/ 2147483646 w 275"/>
                <a:gd name="T51" fmla="*/ 2147483646 h 281"/>
                <a:gd name="T52" fmla="*/ 2147483646 w 275"/>
                <a:gd name="T53" fmla="*/ 2147483646 h 281"/>
                <a:gd name="T54" fmla="*/ 2147483646 w 275"/>
                <a:gd name="T55" fmla="*/ 2147483646 h 281"/>
                <a:gd name="T56" fmla="*/ 2147483646 w 275"/>
                <a:gd name="T57" fmla="*/ 2147483646 h 281"/>
                <a:gd name="T58" fmla="*/ 2147483646 w 275"/>
                <a:gd name="T59" fmla="*/ 2147483646 h 281"/>
                <a:gd name="T60" fmla="*/ 2147483646 w 275"/>
                <a:gd name="T61" fmla="*/ 2147483646 h 281"/>
                <a:gd name="T62" fmla="*/ 2147483646 w 275"/>
                <a:gd name="T63" fmla="*/ 0 h 281"/>
                <a:gd name="T64" fmla="*/ 2147483646 w 275"/>
                <a:gd name="T65" fmla="*/ 2147483646 h 281"/>
                <a:gd name="T66" fmla="*/ 2147483646 w 275"/>
                <a:gd name="T67" fmla="*/ 2147483646 h 281"/>
                <a:gd name="T68" fmla="*/ 2147483646 w 275"/>
                <a:gd name="T69" fmla="*/ 2147483646 h 281"/>
                <a:gd name="T70" fmla="*/ 2147483646 w 275"/>
                <a:gd name="T71" fmla="*/ 2147483646 h 281"/>
                <a:gd name="T72" fmla="*/ 2147483646 w 275"/>
                <a:gd name="T73" fmla="*/ 2147483646 h 281"/>
                <a:gd name="T74" fmla="*/ 2147483646 w 275"/>
                <a:gd name="T75" fmla="*/ 2147483646 h 281"/>
                <a:gd name="T76" fmla="*/ 2147483646 w 275"/>
                <a:gd name="T77" fmla="*/ 2147483646 h 281"/>
                <a:gd name="T78" fmla="*/ 2147483646 w 275"/>
                <a:gd name="T79" fmla="*/ 2147483646 h 281"/>
                <a:gd name="T80" fmla="*/ 0 w 275"/>
                <a:gd name="T81" fmla="*/ 2147483646 h 281"/>
                <a:gd name="T82" fmla="*/ 0 w 275"/>
                <a:gd name="T83" fmla="*/ 2147483646 h 28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75"/>
                <a:gd name="T127" fmla="*/ 0 h 281"/>
                <a:gd name="T128" fmla="*/ 275 w 275"/>
                <a:gd name="T129" fmla="*/ 281 h 28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75" h="281">
                  <a:moveTo>
                    <a:pt x="0" y="168"/>
                  </a:moveTo>
                  <a:lnTo>
                    <a:pt x="55" y="166"/>
                  </a:lnTo>
                  <a:lnTo>
                    <a:pt x="65" y="182"/>
                  </a:lnTo>
                  <a:lnTo>
                    <a:pt x="65" y="194"/>
                  </a:lnTo>
                  <a:lnTo>
                    <a:pt x="69" y="196"/>
                  </a:lnTo>
                  <a:lnTo>
                    <a:pt x="95" y="196"/>
                  </a:lnTo>
                  <a:lnTo>
                    <a:pt x="103" y="182"/>
                  </a:lnTo>
                  <a:lnTo>
                    <a:pt x="113" y="182"/>
                  </a:lnTo>
                  <a:lnTo>
                    <a:pt x="119" y="186"/>
                  </a:lnTo>
                  <a:lnTo>
                    <a:pt x="133" y="186"/>
                  </a:lnTo>
                  <a:lnTo>
                    <a:pt x="138" y="238"/>
                  </a:lnTo>
                  <a:lnTo>
                    <a:pt x="164" y="239"/>
                  </a:lnTo>
                  <a:lnTo>
                    <a:pt x="164" y="243"/>
                  </a:lnTo>
                  <a:lnTo>
                    <a:pt x="234" y="275"/>
                  </a:lnTo>
                  <a:lnTo>
                    <a:pt x="236" y="281"/>
                  </a:lnTo>
                  <a:lnTo>
                    <a:pt x="252" y="281"/>
                  </a:lnTo>
                  <a:lnTo>
                    <a:pt x="249" y="259"/>
                  </a:lnTo>
                  <a:lnTo>
                    <a:pt x="223" y="246"/>
                  </a:lnTo>
                  <a:lnTo>
                    <a:pt x="224" y="229"/>
                  </a:lnTo>
                  <a:lnTo>
                    <a:pt x="236" y="203"/>
                  </a:lnTo>
                  <a:lnTo>
                    <a:pt x="262" y="202"/>
                  </a:lnTo>
                  <a:lnTo>
                    <a:pt x="240" y="128"/>
                  </a:lnTo>
                  <a:lnTo>
                    <a:pt x="240" y="97"/>
                  </a:lnTo>
                  <a:lnTo>
                    <a:pt x="275" y="42"/>
                  </a:lnTo>
                  <a:lnTo>
                    <a:pt x="275" y="34"/>
                  </a:lnTo>
                  <a:lnTo>
                    <a:pt x="270" y="32"/>
                  </a:lnTo>
                  <a:lnTo>
                    <a:pt x="271" y="16"/>
                  </a:lnTo>
                  <a:lnTo>
                    <a:pt x="265" y="16"/>
                  </a:lnTo>
                  <a:lnTo>
                    <a:pt x="258" y="7"/>
                  </a:lnTo>
                  <a:lnTo>
                    <a:pt x="151" y="3"/>
                  </a:lnTo>
                  <a:lnTo>
                    <a:pt x="132" y="21"/>
                  </a:lnTo>
                  <a:lnTo>
                    <a:pt x="100" y="0"/>
                  </a:lnTo>
                  <a:lnTo>
                    <a:pt x="88" y="7"/>
                  </a:lnTo>
                  <a:lnTo>
                    <a:pt x="81" y="76"/>
                  </a:lnTo>
                  <a:lnTo>
                    <a:pt x="61" y="92"/>
                  </a:lnTo>
                  <a:lnTo>
                    <a:pt x="55" y="105"/>
                  </a:lnTo>
                  <a:lnTo>
                    <a:pt x="56" y="126"/>
                  </a:lnTo>
                  <a:lnTo>
                    <a:pt x="19" y="156"/>
                  </a:lnTo>
                  <a:lnTo>
                    <a:pt x="10" y="151"/>
                  </a:lnTo>
                  <a:lnTo>
                    <a:pt x="11" y="157"/>
                  </a:lnTo>
                  <a:lnTo>
                    <a:pt x="0" y="168"/>
                  </a:lnTo>
                  <a:close/>
                </a:path>
              </a:pathLst>
            </a:custGeom>
            <a:grpFill/>
            <a:ln>
              <a:noFill/>
            </a:ln>
          </p:spPr>
          <p:txBody>
            <a:bodyPr/>
            <a:lstStyle/>
            <a:p>
              <a:endParaRPr lang="en-US" sz="900"/>
            </a:p>
          </p:txBody>
        </p:sp>
        <p:sp>
          <p:nvSpPr>
            <p:cNvPr id="1048963" name="Freeform 47"/>
            <p:cNvSpPr/>
            <p:nvPr/>
          </p:nvSpPr>
          <p:spPr bwMode="gray">
            <a:xfrm>
              <a:off x="6787754" y="4539560"/>
              <a:ext cx="28575" cy="34529"/>
            </a:xfrm>
            <a:custGeom>
              <a:avLst/>
              <a:gdLst>
                <a:gd name="T0" fmla="*/ 2147483646 w 24"/>
                <a:gd name="T1" fmla="*/ 0 h 29"/>
                <a:gd name="T2" fmla="*/ 2147483646 w 24"/>
                <a:gd name="T3" fmla="*/ 2147483646 h 29"/>
                <a:gd name="T4" fmla="*/ 2147483646 w 24"/>
                <a:gd name="T5" fmla="*/ 2147483646 h 29"/>
                <a:gd name="T6" fmla="*/ 0 w 24"/>
                <a:gd name="T7" fmla="*/ 2147483646 h 29"/>
                <a:gd name="T8" fmla="*/ 0 w 24"/>
                <a:gd name="T9" fmla="*/ 2147483646 h 29"/>
                <a:gd name="T10" fmla="*/ 2147483646 w 24"/>
                <a:gd name="T11" fmla="*/ 0 h 29"/>
                <a:gd name="T12" fmla="*/ 2147483646 w 24"/>
                <a:gd name="T13" fmla="*/ 0 h 29"/>
                <a:gd name="T14" fmla="*/ 0 60000 65536"/>
                <a:gd name="T15" fmla="*/ 0 60000 65536"/>
                <a:gd name="T16" fmla="*/ 0 60000 65536"/>
                <a:gd name="T17" fmla="*/ 0 60000 65536"/>
                <a:gd name="T18" fmla="*/ 0 60000 65536"/>
                <a:gd name="T19" fmla="*/ 0 60000 65536"/>
                <a:gd name="T20" fmla="*/ 0 60000 65536"/>
                <a:gd name="T21" fmla="*/ 0 w 24"/>
                <a:gd name="T22" fmla="*/ 0 h 29"/>
                <a:gd name="T23" fmla="*/ 24 w 24"/>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9">
                  <a:moveTo>
                    <a:pt x="9" y="0"/>
                  </a:moveTo>
                  <a:lnTo>
                    <a:pt x="24" y="14"/>
                  </a:lnTo>
                  <a:lnTo>
                    <a:pt x="24" y="29"/>
                  </a:lnTo>
                  <a:lnTo>
                    <a:pt x="0" y="29"/>
                  </a:lnTo>
                  <a:lnTo>
                    <a:pt x="0" y="13"/>
                  </a:lnTo>
                  <a:lnTo>
                    <a:pt x="9" y="0"/>
                  </a:lnTo>
                  <a:close/>
                </a:path>
              </a:pathLst>
            </a:custGeom>
            <a:grpFill/>
            <a:ln>
              <a:noFill/>
            </a:ln>
          </p:spPr>
          <p:txBody>
            <a:bodyPr/>
            <a:lstStyle/>
            <a:p>
              <a:endParaRPr lang="en-US" sz="900"/>
            </a:p>
          </p:txBody>
        </p:sp>
        <p:sp>
          <p:nvSpPr>
            <p:cNvPr id="1048964" name="Freeform 48"/>
            <p:cNvSpPr/>
            <p:nvPr/>
          </p:nvSpPr>
          <p:spPr bwMode="gray">
            <a:xfrm>
              <a:off x="6787754" y="4578851"/>
              <a:ext cx="28575" cy="28575"/>
            </a:xfrm>
            <a:custGeom>
              <a:avLst/>
              <a:gdLst>
                <a:gd name="T0" fmla="*/ 2147483646 w 24"/>
                <a:gd name="T1" fmla="*/ 2147483646 h 24"/>
                <a:gd name="T2" fmla="*/ 2147483646 w 24"/>
                <a:gd name="T3" fmla="*/ 0 h 24"/>
                <a:gd name="T4" fmla="*/ 2147483646 w 24"/>
                <a:gd name="T5" fmla="*/ 2147483646 h 24"/>
                <a:gd name="T6" fmla="*/ 2147483646 w 24"/>
                <a:gd name="T7" fmla="*/ 2147483646 h 24"/>
                <a:gd name="T8" fmla="*/ 2147483646 w 24"/>
                <a:gd name="T9" fmla="*/ 2147483646 h 24"/>
                <a:gd name="T10" fmla="*/ 0 w 24"/>
                <a:gd name="T11" fmla="*/ 2147483646 h 24"/>
                <a:gd name="T12" fmla="*/ 2147483646 w 24"/>
                <a:gd name="T13" fmla="*/ 2147483646 h 24"/>
                <a:gd name="T14" fmla="*/ 2147483646 w 24"/>
                <a:gd name="T15" fmla="*/ 2147483646 h 2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24"/>
                <a:gd name="T26" fmla="*/ 24 w 24"/>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24">
                  <a:moveTo>
                    <a:pt x="1" y="1"/>
                  </a:moveTo>
                  <a:lnTo>
                    <a:pt x="24" y="0"/>
                  </a:lnTo>
                  <a:lnTo>
                    <a:pt x="17" y="19"/>
                  </a:lnTo>
                  <a:lnTo>
                    <a:pt x="12" y="24"/>
                  </a:lnTo>
                  <a:lnTo>
                    <a:pt x="5" y="24"/>
                  </a:lnTo>
                  <a:lnTo>
                    <a:pt x="0" y="11"/>
                  </a:lnTo>
                  <a:lnTo>
                    <a:pt x="1" y="1"/>
                  </a:lnTo>
                  <a:close/>
                </a:path>
              </a:pathLst>
            </a:custGeom>
            <a:grpFill/>
            <a:ln>
              <a:noFill/>
            </a:ln>
          </p:spPr>
          <p:txBody>
            <a:bodyPr/>
            <a:lstStyle/>
            <a:p>
              <a:endParaRPr lang="en-US" sz="900"/>
            </a:p>
          </p:txBody>
        </p:sp>
        <p:sp>
          <p:nvSpPr>
            <p:cNvPr id="1048965" name="Freeform 49"/>
            <p:cNvSpPr/>
            <p:nvPr/>
          </p:nvSpPr>
          <p:spPr bwMode="gray">
            <a:xfrm>
              <a:off x="6802042" y="4458598"/>
              <a:ext cx="88106" cy="95250"/>
            </a:xfrm>
            <a:custGeom>
              <a:avLst/>
              <a:gdLst>
                <a:gd name="T0" fmla="*/ 0 w 74"/>
                <a:gd name="T1" fmla="*/ 2147483646 h 80"/>
                <a:gd name="T2" fmla="*/ 2147483646 w 74"/>
                <a:gd name="T3" fmla="*/ 2147483646 h 80"/>
                <a:gd name="T4" fmla="*/ 2147483646 w 74"/>
                <a:gd name="T5" fmla="*/ 2147483646 h 80"/>
                <a:gd name="T6" fmla="*/ 2147483646 w 74"/>
                <a:gd name="T7" fmla="*/ 2147483646 h 80"/>
                <a:gd name="T8" fmla="*/ 2147483646 w 74"/>
                <a:gd name="T9" fmla="*/ 2147483646 h 80"/>
                <a:gd name="T10" fmla="*/ 2147483646 w 74"/>
                <a:gd name="T11" fmla="*/ 2147483646 h 80"/>
                <a:gd name="T12" fmla="*/ 2147483646 w 74"/>
                <a:gd name="T13" fmla="*/ 2147483646 h 80"/>
                <a:gd name="T14" fmla="*/ 2147483646 w 74"/>
                <a:gd name="T15" fmla="*/ 0 h 80"/>
                <a:gd name="T16" fmla="*/ 2147483646 w 74"/>
                <a:gd name="T17" fmla="*/ 0 h 80"/>
                <a:gd name="T18" fmla="*/ 2147483646 w 74"/>
                <a:gd name="T19" fmla="*/ 2147483646 h 80"/>
                <a:gd name="T20" fmla="*/ 2147483646 w 74"/>
                <a:gd name="T21" fmla="*/ 2147483646 h 80"/>
                <a:gd name="T22" fmla="*/ 2147483646 w 74"/>
                <a:gd name="T23" fmla="*/ 2147483646 h 80"/>
                <a:gd name="T24" fmla="*/ 0 w 74"/>
                <a:gd name="T25" fmla="*/ 2147483646 h 80"/>
                <a:gd name="T26" fmla="*/ 0 w 74"/>
                <a:gd name="T27" fmla="*/ 2147483646 h 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4"/>
                <a:gd name="T43" fmla="*/ 0 h 80"/>
                <a:gd name="T44" fmla="*/ 74 w 74"/>
                <a:gd name="T45" fmla="*/ 80 h 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4" h="80">
                  <a:moveTo>
                    <a:pt x="0" y="64"/>
                  </a:moveTo>
                  <a:lnTo>
                    <a:pt x="15" y="80"/>
                  </a:lnTo>
                  <a:lnTo>
                    <a:pt x="26" y="73"/>
                  </a:lnTo>
                  <a:lnTo>
                    <a:pt x="52" y="68"/>
                  </a:lnTo>
                  <a:lnTo>
                    <a:pt x="57" y="69"/>
                  </a:lnTo>
                  <a:lnTo>
                    <a:pt x="59" y="59"/>
                  </a:lnTo>
                  <a:lnTo>
                    <a:pt x="74" y="28"/>
                  </a:lnTo>
                  <a:lnTo>
                    <a:pt x="61" y="0"/>
                  </a:lnTo>
                  <a:lnTo>
                    <a:pt x="19" y="0"/>
                  </a:lnTo>
                  <a:lnTo>
                    <a:pt x="19" y="12"/>
                  </a:lnTo>
                  <a:lnTo>
                    <a:pt x="25" y="17"/>
                  </a:lnTo>
                  <a:lnTo>
                    <a:pt x="25" y="28"/>
                  </a:lnTo>
                  <a:lnTo>
                    <a:pt x="0" y="64"/>
                  </a:lnTo>
                  <a:close/>
                </a:path>
              </a:pathLst>
            </a:custGeom>
            <a:grpFill/>
            <a:ln>
              <a:noFill/>
            </a:ln>
          </p:spPr>
          <p:txBody>
            <a:bodyPr/>
            <a:lstStyle/>
            <a:p>
              <a:endParaRPr lang="en-US" sz="900"/>
            </a:p>
          </p:txBody>
        </p:sp>
        <p:sp>
          <p:nvSpPr>
            <p:cNvPr id="1048966" name="Freeform 50"/>
            <p:cNvSpPr/>
            <p:nvPr/>
          </p:nvSpPr>
          <p:spPr bwMode="gray">
            <a:xfrm>
              <a:off x="6873479" y="4433595"/>
              <a:ext cx="133350" cy="171450"/>
            </a:xfrm>
            <a:custGeom>
              <a:avLst/>
              <a:gdLst>
                <a:gd name="T0" fmla="*/ 2147483646 w 112"/>
                <a:gd name="T1" fmla="*/ 2147483646 h 144"/>
                <a:gd name="T2" fmla="*/ 2147483646 w 112"/>
                <a:gd name="T3" fmla="*/ 2147483646 h 144"/>
                <a:gd name="T4" fmla="*/ 2147483646 w 112"/>
                <a:gd name="T5" fmla="*/ 2147483646 h 144"/>
                <a:gd name="T6" fmla="*/ 0 w 112"/>
                <a:gd name="T7" fmla="*/ 2147483646 h 144"/>
                <a:gd name="T8" fmla="*/ 2147483646 w 112"/>
                <a:gd name="T9" fmla="*/ 2147483646 h 144"/>
                <a:gd name="T10" fmla="*/ 2147483646 w 112"/>
                <a:gd name="T11" fmla="*/ 2147483646 h 144"/>
                <a:gd name="T12" fmla="*/ 2147483646 w 112"/>
                <a:gd name="T13" fmla="*/ 2147483646 h 144"/>
                <a:gd name="T14" fmla="*/ 2147483646 w 112"/>
                <a:gd name="T15" fmla="*/ 2147483646 h 144"/>
                <a:gd name="T16" fmla="*/ 2147483646 w 112"/>
                <a:gd name="T17" fmla="*/ 2147483646 h 144"/>
                <a:gd name="T18" fmla="*/ 2147483646 w 112"/>
                <a:gd name="T19" fmla="*/ 2147483646 h 144"/>
                <a:gd name="T20" fmla="*/ 2147483646 w 112"/>
                <a:gd name="T21" fmla="*/ 2147483646 h 144"/>
                <a:gd name="T22" fmla="*/ 2147483646 w 112"/>
                <a:gd name="T23" fmla="*/ 2147483646 h 144"/>
                <a:gd name="T24" fmla="*/ 2147483646 w 112"/>
                <a:gd name="T25" fmla="*/ 0 h 144"/>
                <a:gd name="T26" fmla="*/ 2147483646 w 112"/>
                <a:gd name="T27" fmla="*/ 2147483646 h 144"/>
                <a:gd name="T28" fmla="*/ 2147483646 w 112"/>
                <a:gd name="T29" fmla="*/ 2147483646 h 144"/>
                <a:gd name="T30" fmla="*/ 2147483646 w 112"/>
                <a:gd name="T31" fmla="*/ 2147483646 h 144"/>
                <a:gd name="T32" fmla="*/ 2147483646 w 112"/>
                <a:gd name="T33" fmla="*/ 2147483646 h 1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2"/>
                <a:gd name="T52" fmla="*/ 0 h 144"/>
                <a:gd name="T53" fmla="*/ 112 w 112"/>
                <a:gd name="T54" fmla="*/ 144 h 1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2" h="144">
                  <a:moveTo>
                    <a:pt x="5" y="20"/>
                  </a:moveTo>
                  <a:lnTo>
                    <a:pt x="19" y="47"/>
                  </a:lnTo>
                  <a:lnTo>
                    <a:pt x="2" y="81"/>
                  </a:lnTo>
                  <a:lnTo>
                    <a:pt x="0" y="93"/>
                  </a:lnTo>
                  <a:lnTo>
                    <a:pt x="83" y="144"/>
                  </a:lnTo>
                  <a:lnTo>
                    <a:pt x="110" y="103"/>
                  </a:lnTo>
                  <a:lnTo>
                    <a:pt x="97" y="93"/>
                  </a:lnTo>
                  <a:lnTo>
                    <a:pt x="97" y="39"/>
                  </a:lnTo>
                  <a:lnTo>
                    <a:pt x="112" y="21"/>
                  </a:lnTo>
                  <a:lnTo>
                    <a:pt x="86" y="30"/>
                  </a:lnTo>
                  <a:lnTo>
                    <a:pt x="66" y="30"/>
                  </a:lnTo>
                  <a:lnTo>
                    <a:pt x="36" y="4"/>
                  </a:lnTo>
                  <a:lnTo>
                    <a:pt x="26" y="0"/>
                  </a:lnTo>
                  <a:lnTo>
                    <a:pt x="8" y="1"/>
                  </a:lnTo>
                  <a:lnTo>
                    <a:pt x="5" y="7"/>
                  </a:lnTo>
                  <a:lnTo>
                    <a:pt x="5" y="20"/>
                  </a:lnTo>
                  <a:close/>
                </a:path>
              </a:pathLst>
            </a:custGeom>
            <a:grpFill/>
            <a:ln>
              <a:noFill/>
            </a:ln>
          </p:spPr>
          <p:txBody>
            <a:bodyPr/>
            <a:lstStyle/>
            <a:p>
              <a:endParaRPr lang="en-US" sz="900"/>
            </a:p>
          </p:txBody>
        </p:sp>
        <p:sp>
          <p:nvSpPr>
            <p:cNvPr id="1048967" name="Freeform 51"/>
            <p:cNvSpPr/>
            <p:nvPr/>
          </p:nvSpPr>
          <p:spPr bwMode="gray">
            <a:xfrm>
              <a:off x="6796088" y="4544324"/>
              <a:ext cx="190500" cy="192881"/>
            </a:xfrm>
            <a:custGeom>
              <a:avLst/>
              <a:gdLst>
                <a:gd name="T0" fmla="*/ 2147483646 w 160"/>
                <a:gd name="T1" fmla="*/ 2147483646 h 162"/>
                <a:gd name="T2" fmla="*/ 2147483646 w 160"/>
                <a:gd name="T3" fmla="*/ 2147483646 h 162"/>
                <a:gd name="T4" fmla="*/ 2147483646 w 160"/>
                <a:gd name="T5" fmla="*/ 2147483646 h 162"/>
                <a:gd name="T6" fmla="*/ 2147483646 w 160"/>
                <a:gd name="T7" fmla="*/ 2147483646 h 162"/>
                <a:gd name="T8" fmla="*/ 2147483646 w 160"/>
                <a:gd name="T9" fmla="*/ 2147483646 h 162"/>
                <a:gd name="T10" fmla="*/ 2147483646 w 160"/>
                <a:gd name="T11" fmla="*/ 0 h 162"/>
                <a:gd name="T12" fmla="*/ 2147483646 w 160"/>
                <a:gd name="T13" fmla="*/ 2147483646 h 162"/>
                <a:gd name="T14" fmla="*/ 2147483646 w 160"/>
                <a:gd name="T15" fmla="*/ 2147483646 h 162"/>
                <a:gd name="T16" fmla="*/ 2147483646 w 160"/>
                <a:gd name="T17" fmla="*/ 2147483646 h 162"/>
                <a:gd name="T18" fmla="*/ 2147483646 w 160"/>
                <a:gd name="T19" fmla="*/ 2147483646 h 162"/>
                <a:gd name="T20" fmla="*/ 2147483646 w 160"/>
                <a:gd name="T21" fmla="*/ 2147483646 h 162"/>
                <a:gd name="T22" fmla="*/ 0 w 160"/>
                <a:gd name="T23" fmla="*/ 2147483646 h 162"/>
                <a:gd name="T24" fmla="*/ 2147483646 w 160"/>
                <a:gd name="T25" fmla="*/ 2147483646 h 162"/>
                <a:gd name="T26" fmla="*/ 2147483646 w 160"/>
                <a:gd name="T27" fmla="*/ 2147483646 h 162"/>
                <a:gd name="T28" fmla="*/ 2147483646 w 160"/>
                <a:gd name="T29" fmla="*/ 2147483646 h 162"/>
                <a:gd name="T30" fmla="*/ 2147483646 w 160"/>
                <a:gd name="T31" fmla="*/ 2147483646 h 162"/>
                <a:gd name="T32" fmla="*/ 2147483646 w 160"/>
                <a:gd name="T33" fmla="*/ 2147483646 h 1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162"/>
                <a:gd name="T53" fmla="*/ 160 w 160"/>
                <a:gd name="T54" fmla="*/ 162 h 16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162">
                  <a:moveTo>
                    <a:pt x="69" y="162"/>
                  </a:moveTo>
                  <a:lnTo>
                    <a:pt x="160" y="150"/>
                  </a:lnTo>
                  <a:lnTo>
                    <a:pt x="139" y="111"/>
                  </a:lnTo>
                  <a:lnTo>
                    <a:pt x="138" y="72"/>
                  </a:lnTo>
                  <a:lnTo>
                    <a:pt x="146" y="55"/>
                  </a:lnTo>
                  <a:lnTo>
                    <a:pt x="58" y="0"/>
                  </a:lnTo>
                  <a:lnTo>
                    <a:pt x="31" y="4"/>
                  </a:lnTo>
                  <a:lnTo>
                    <a:pt x="22" y="12"/>
                  </a:lnTo>
                  <a:lnTo>
                    <a:pt x="20" y="27"/>
                  </a:lnTo>
                  <a:lnTo>
                    <a:pt x="15" y="50"/>
                  </a:lnTo>
                  <a:lnTo>
                    <a:pt x="9" y="56"/>
                  </a:lnTo>
                  <a:lnTo>
                    <a:pt x="0" y="57"/>
                  </a:lnTo>
                  <a:lnTo>
                    <a:pt x="17" y="119"/>
                  </a:lnTo>
                  <a:lnTo>
                    <a:pt x="45" y="132"/>
                  </a:lnTo>
                  <a:lnTo>
                    <a:pt x="65" y="132"/>
                  </a:lnTo>
                  <a:lnTo>
                    <a:pt x="69" y="162"/>
                  </a:lnTo>
                  <a:close/>
                </a:path>
              </a:pathLst>
            </a:custGeom>
            <a:grpFill/>
            <a:ln>
              <a:noFill/>
            </a:ln>
          </p:spPr>
          <p:txBody>
            <a:bodyPr/>
            <a:lstStyle/>
            <a:p>
              <a:endParaRPr lang="en-US" sz="900"/>
            </a:p>
          </p:txBody>
        </p:sp>
        <p:sp>
          <p:nvSpPr>
            <p:cNvPr id="1048968" name="Freeform 52"/>
            <p:cNvSpPr/>
            <p:nvPr/>
          </p:nvSpPr>
          <p:spPr bwMode="gray">
            <a:xfrm>
              <a:off x="6654403" y="4683626"/>
              <a:ext cx="203597" cy="171450"/>
            </a:xfrm>
            <a:custGeom>
              <a:avLst/>
              <a:gdLst>
                <a:gd name="T0" fmla="*/ 0 w 171"/>
                <a:gd name="T1" fmla="*/ 2147483646 h 144"/>
                <a:gd name="T2" fmla="*/ 2147483646 w 171"/>
                <a:gd name="T3" fmla="*/ 2147483646 h 144"/>
                <a:gd name="T4" fmla="*/ 2147483646 w 171"/>
                <a:gd name="T5" fmla="*/ 2147483646 h 144"/>
                <a:gd name="T6" fmla="*/ 2147483646 w 171"/>
                <a:gd name="T7" fmla="*/ 2147483646 h 144"/>
                <a:gd name="T8" fmla="*/ 2147483646 w 171"/>
                <a:gd name="T9" fmla="*/ 2147483646 h 144"/>
                <a:gd name="T10" fmla="*/ 2147483646 w 171"/>
                <a:gd name="T11" fmla="*/ 2147483646 h 144"/>
                <a:gd name="T12" fmla="*/ 2147483646 w 171"/>
                <a:gd name="T13" fmla="*/ 2147483646 h 144"/>
                <a:gd name="T14" fmla="*/ 2147483646 w 171"/>
                <a:gd name="T15" fmla="*/ 2147483646 h 144"/>
                <a:gd name="T16" fmla="*/ 2147483646 w 171"/>
                <a:gd name="T17" fmla="*/ 2147483646 h 144"/>
                <a:gd name="T18" fmla="*/ 2147483646 w 171"/>
                <a:gd name="T19" fmla="*/ 0 h 144"/>
                <a:gd name="T20" fmla="*/ 2147483646 w 171"/>
                <a:gd name="T21" fmla="*/ 2147483646 h 144"/>
                <a:gd name="T22" fmla="*/ 2147483646 w 171"/>
                <a:gd name="T23" fmla="*/ 2147483646 h 144"/>
                <a:gd name="T24" fmla="*/ 2147483646 w 171"/>
                <a:gd name="T25" fmla="*/ 2147483646 h 144"/>
                <a:gd name="T26" fmla="*/ 2147483646 w 171"/>
                <a:gd name="T27" fmla="*/ 2147483646 h 144"/>
                <a:gd name="T28" fmla="*/ 2147483646 w 171"/>
                <a:gd name="T29" fmla="*/ 2147483646 h 144"/>
                <a:gd name="T30" fmla="*/ 2147483646 w 171"/>
                <a:gd name="T31" fmla="*/ 2147483646 h 144"/>
                <a:gd name="T32" fmla="*/ 2147483646 w 171"/>
                <a:gd name="T33" fmla="*/ 2147483646 h 144"/>
                <a:gd name="T34" fmla="*/ 2147483646 w 171"/>
                <a:gd name="T35" fmla="*/ 2147483646 h 144"/>
                <a:gd name="T36" fmla="*/ 2147483646 w 171"/>
                <a:gd name="T37" fmla="*/ 2147483646 h 144"/>
                <a:gd name="T38" fmla="*/ 2147483646 w 171"/>
                <a:gd name="T39" fmla="*/ 2147483646 h 144"/>
                <a:gd name="T40" fmla="*/ 0 w 171"/>
                <a:gd name="T41" fmla="*/ 2147483646 h 144"/>
                <a:gd name="T42" fmla="*/ 0 w 171"/>
                <a:gd name="T43" fmla="*/ 2147483646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1"/>
                <a:gd name="T67" fmla="*/ 0 h 144"/>
                <a:gd name="T68" fmla="*/ 171 w 171"/>
                <a:gd name="T69" fmla="*/ 144 h 14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1" h="144">
                  <a:moveTo>
                    <a:pt x="0" y="114"/>
                  </a:moveTo>
                  <a:lnTo>
                    <a:pt x="17" y="136"/>
                  </a:lnTo>
                  <a:lnTo>
                    <a:pt x="41" y="138"/>
                  </a:lnTo>
                  <a:lnTo>
                    <a:pt x="51" y="143"/>
                  </a:lnTo>
                  <a:lnTo>
                    <a:pt x="78" y="144"/>
                  </a:lnTo>
                  <a:lnTo>
                    <a:pt x="102" y="111"/>
                  </a:lnTo>
                  <a:lnTo>
                    <a:pt x="166" y="83"/>
                  </a:lnTo>
                  <a:lnTo>
                    <a:pt x="171" y="57"/>
                  </a:lnTo>
                  <a:lnTo>
                    <a:pt x="164" y="20"/>
                  </a:lnTo>
                  <a:lnTo>
                    <a:pt x="130" y="0"/>
                  </a:lnTo>
                  <a:lnTo>
                    <a:pt x="108" y="3"/>
                  </a:lnTo>
                  <a:lnTo>
                    <a:pt x="96" y="28"/>
                  </a:lnTo>
                  <a:lnTo>
                    <a:pt x="96" y="38"/>
                  </a:lnTo>
                  <a:lnTo>
                    <a:pt x="124" y="51"/>
                  </a:lnTo>
                  <a:lnTo>
                    <a:pt x="125" y="80"/>
                  </a:lnTo>
                  <a:lnTo>
                    <a:pt x="102" y="81"/>
                  </a:lnTo>
                  <a:lnTo>
                    <a:pt x="96" y="71"/>
                  </a:lnTo>
                  <a:lnTo>
                    <a:pt x="32" y="45"/>
                  </a:lnTo>
                  <a:lnTo>
                    <a:pt x="31" y="66"/>
                  </a:lnTo>
                  <a:lnTo>
                    <a:pt x="1" y="66"/>
                  </a:lnTo>
                  <a:lnTo>
                    <a:pt x="0" y="114"/>
                  </a:lnTo>
                  <a:close/>
                </a:path>
              </a:pathLst>
            </a:custGeom>
            <a:grpFill/>
            <a:ln>
              <a:noFill/>
            </a:ln>
          </p:spPr>
          <p:txBody>
            <a:bodyPr/>
            <a:lstStyle/>
            <a:p>
              <a:endParaRPr lang="en-US" sz="900"/>
            </a:p>
          </p:txBody>
        </p:sp>
        <p:sp>
          <p:nvSpPr>
            <p:cNvPr id="1048969" name="Freeform 53"/>
            <p:cNvSpPr/>
            <p:nvPr/>
          </p:nvSpPr>
          <p:spPr bwMode="gray">
            <a:xfrm>
              <a:off x="6478191" y="4644336"/>
              <a:ext cx="208359" cy="208360"/>
            </a:xfrm>
            <a:custGeom>
              <a:avLst/>
              <a:gdLst>
                <a:gd name="T0" fmla="*/ 2147483646 w 175"/>
                <a:gd name="T1" fmla="*/ 2147483646 h 175"/>
                <a:gd name="T2" fmla="*/ 2147483646 w 175"/>
                <a:gd name="T3" fmla="*/ 2147483646 h 175"/>
                <a:gd name="T4" fmla="*/ 2147483646 w 175"/>
                <a:gd name="T5" fmla="*/ 2147483646 h 175"/>
                <a:gd name="T6" fmla="*/ 2147483646 w 175"/>
                <a:gd name="T7" fmla="*/ 2147483646 h 175"/>
                <a:gd name="T8" fmla="*/ 0 w 175"/>
                <a:gd name="T9" fmla="*/ 2147483646 h 175"/>
                <a:gd name="T10" fmla="*/ 2147483646 w 175"/>
                <a:gd name="T11" fmla="*/ 2147483646 h 175"/>
                <a:gd name="T12" fmla="*/ 2147483646 w 175"/>
                <a:gd name="T13" fmla="*/ 2147483646 h 175"/>
                <a:gd name="T14" fmla="*/ 2147483646 w 175"/>
                <a:gd name="T15" fmla="*/ 2147483646 h 175"/>
                <a:gd name="T16" fmla="*/ 2147483646 w 175"/>
                <a:gd name="T17" fmla="*/ 2147483646 h 175"/>
                <a:gd name="T18" fmla="*/ 2147483646 w 175"/>
                <a:gd name="T19" fmla="*/ 2147483646 h 175"/>
                <a:gd name="T20" fmla="*/ 2147483646 w 175"/>
                <a:gd name="T21" fmla="*/ 2147483646 h 175"/>
                <a:gd name="T22" fmla="*/ 2147483646 w 175"/>
                <a:gd name="T23" fmla="*/ 2147483646 h 175"/>
                <a:gd name="T24" fmla="*/ 2147483646 w 175"/>
                <a:gd name="T25" fmla="*/ 2147483646 h 175"/>
                <a:gd name="T26" fmla="*/ 2147483646 w 175"/>
                <a:gd name="T27" fmla="*/ 2147483646 h 175"/>
                <a:gd name="T28" fmla="*/ 2147483646 w 175"/>
                <a:gd name="T29" fmla="*/ 2147483646 h 175"/>
                <a:gd name="T30" fmla="*/ 2147483646 w 175"/>
                <a:gd name="T31" fmla="*/ 2147483646 h 175"/>
                <a:gd name="T32" fmla="*/ 2147483646 w 175"/>
                <a:gd name="T33" fmla="*/ 2147483646 h 175"/>
                <a:gd name="T34" fmla="*/ 2147483646 w 175"/>
                <a:gd name="T35" fmla="*/ 2147483646 h 175"/>
                <a:gd name="T36" fmla="*/ 2147483646 w 175"/>
                <a:gd name="T37" fmla="*/ 2147483646 h 175"/>
                <a:gd name="T38" fmla="*/ 2147483646 w 175"/>
                <a:gd name="T39" fmla="*/ 2147483646 h 175"/>
                <a:gd name="T40" fmla="*/ 2147483646 w 175"/>
                <a:gd name="T41" fmla="*/ 2147483646 h 175"/>
                <a:gd name="T42" fmla="*/ 2147483646 w 175"/>
                <a:gd name="T43" fmla="*/ 0 h 175"/>
                <a:gd name="T44" fmla="*/ 2147483646 w 175"/>
                <a:gd name="T45" fmla="*/ 2147483646 h 175"/>
                <a:gd name="T46" fmla="*/ 2147483646 w 175"/>
                <a:gd name="T47" fmla="*/ 2147483646 h 1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5"/>
                <a:gd name="T73" fmla="*/ 0 h 175"/>
                <a:gd name="T74" fmla="*/ 175 w 175"/>
                <a:gd name="T75" fmla="*/ 175 h 17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5" h="175">
                  <a:moveTo>
                    <a:pt x="12" y="1"/>
                  </a:moveTo>
                  <a:lnTo>
                    <a:pt x="30" y="67"/>
                  </a:lnTo>
                  <a:lnTo>
                    <a:pt x="30" y="88"/>
                  </a:lnTo>
                  <a:lnTo>
                    <a:pt x="4" y="116"/>
                  </a:lnTo>
                  <a:lnTo>
                    <a:pt x="0" y="161"/>
                  </a:lnTo>
                  <a:lnTo>
                    <a:pt x="99" y="163"/>
                  </a:lnTo>
                  <a:lnTo>
                    <a:pt x="132" y="175"/>
                  </a:lnTo>
                  <a:lnTo>
                    <a:pt x="159" y="171"/>
                  </a:lnTo>
                  <a:lnTo>
                    <a:pt x="144" y="151"/>
                  </a:lnTo>
                  <a:lnTo>
                    <a:pt x="144" y="95"/>
                  </a:lnTo>
                  <a:lnTo>
                    <a:pt x="175" y="94"/>
                  </a:lnTo>
                  <a:lnTo>
                    <a:pt x="175" y="71"/>
                  </a:lnTo>
                  <a:lnTo>
                    <a:pt x="150" y="70"/>
                  </a:lnTo>
                  <a:lnTo>
                    <a:pt x="145" y="19"/>
                  </a:lnTo>
                  <a:lnTo>
                    <a:pt x="135" y="19"/>
                  </a:lnTo>
                  <a:lnTo>
                    <a:pt x="128" y="14"/>
                  </a:lnTo>
                  <a:lnTo>
                    <a:pt x="121" y="14"/>
                  </a:lnTo>
                  <a:lnTo>
                    <a:pt x="114" y="30"/>
                  </a:lnTo>
                  <a:lnTo>
                    <a:pt x="82" y="30"/>
                  </a:lnTo>
                  <a:lnTo>
                    <a:pt x="74" y="23"/>
                  </a:lnTo>
                  <a:lnTo>
                    <a:pt x="77" y="13"/>
                  </a:lnTo>
                  <a:lnTo>
                    <a:pt x="68" y="0"/>
                  </a:lnTo>
                  <a:lnTo>
                    <a:pt x="12" y="1"/>
                  </a:lnTo>
                  <a:close/>
                </a:path>
              </a:pathLst>
            </a:custGeom>
            <a:grpFill/>
            <a:ln>
              <a:noFill/>
            </a:ln>
          </p:spPr>
          <p:txBody>
            <a:bodyPr/>
            <a:lstStyle/>
            <a:p>
              <a:endParaRPr lang="en-US" sz="900"/>
            </a:p>
          </p:txBody>
        </p:sp>
        <p:sp>
          <p:nvSpPr>
            <p:cNvPr id="1048970" name="Freeform 54"/>
            <p:cNvSpPr/>
            <p:nvPr/>
          </p:nvSpPr>
          <p:spPr bwMode="gray">
            <a:xfrm>
              <a:off x="6854428" y="4707440"/>
              <a:ext cx="51197" cy="135731"/>
            </a:xfrm>
            <a:custGeom>
              <a:avLst/>
              <a:gdLst>
                <a:gd name="T0" fmla="*/ 2147483646 w 43"/>
                <a:gd name="T1" fmla="*/ 2147483646 h 114"/>
                <a:gd name="T2" fmla="*/ 2147483646 w 43"/>
                <a:gd name="T3" fmla="*/ 2147483646 h 114"/>
                <a:gd name="T4" fmla="*/ 2147483646 w 43"/>
                <a:gd name="T5" fmla="*/ 2147483646 h 114"/>
                <a:gd name="T6" fmla="*/ 2147483646 w 43"/>
                <a:gd name="T7" fmla="*/ 2147483646 h 114"/>
                <a:gd name="T8" fmla="*/ 2147483646 w 43"/>
                <a:gd name="T9" fmla="*/ 2147483646 h 114"/>
                <a:gd name="T10" fmla="*/ 2147483646 w 43"/>
                <a:gd name="T11" fmla="*/ 2147483646 h 114"/>
                <a:gd name="T12" fmla="*/ 2147483646 w 43"/>
                <a:gd name="T13" fmla="*/ 2147483646 h 114"/>
                <a:gd name="T14" fmla="*/ 2147483646 w 43"/>
                <a:gd name="T15" fmla="*/ 0 h 114"/>
                <a:gd name="T16" fmla="*/ 0 w 43"/>
                <a:gd name="T17" fmla="*/ 0 h 114"/>
                <a:gd name="T18" fmla="*/ 2147483646 w 43"/>
                <a:gd name="T19" fmla="*/ 2147483646 h 114"/>
                <a:gd name="T20" fmla="*/ 2147483646 w 43"/>
                <a:gd name="T21" fmla="*/ 2147483646 h 114"/>
                <a:gd name="T22" fmla="*/ 2147483646 w 43"/>
                <a:gd name="T23" fmla="*/ 2147483646 h 1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
                <a:gd name="T37" fmla="*/ 0 h 114"/>
                <a:gd name="T38" fmla="*/ 43 w 43"/>
                <a:gd name="T39" fmla="*/ 114 h 1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 h="114">
                  <a:moveTo>
                    <a:pt x="1" y="65"/>
                  </a:moveTo>
                  <a:lnTo>
                    <a:pt x="18" y="82"/>
                  </a:lnTo>
                  <a:lnTo>
                    <a:pt x="18" y="105"/>
                  </a:lnTo>
                  <a:lnTo>
                    <a:pt x="21" y="114"/>
                  </a:lnTo>
                  <a:lnTo>
                    <a:pt x="43" y="90"/>
                  </a:lnTo>
                  <a:lnTo>
                    <a:pt x="41" y="61"/>
                  </a:lnTo>
                  <a:lnTo>
                    <a:pt x="29" y="52"/>
                  </a:lnTo>
                  <a:lnTo>
                    <a:pt x="18" y="0"/>
                  </a:lnTo>
                  <a:lnTo>
                    <a:pt x="0" y="0"/>
                  </a:lnTo>
                  <a:lnTo>
                    <a:pt x="9" y="37"/>
                  </a:lnTo>
                  <a:lnTo>
                    <a:pt x="1" y="65"/>
                  </a:lnTo>
                  <a:close/>
                </a:path>
              </a:pathLst>
            </a:custGeom>
            <a:grpFill/>
            <a:ln>
              <a:noFill/>
            </a:ln>
          </p:spPr>
          <p:txBody>
            <a:bodyPr/>
            <a:lstStyle/>
            <a:p>
              <a:endParaRPr lang="en-US" sz="900"/>
            </a:p>
          </p:txBody>
        </p:sp>
        <p:sp>
          <p:nvSpPr>
            <p:cNvPr id="1048971" name="Freeform 55"/>
            <p:cNvSpPr/>
            <p:nvPr/>
          </p:nvSpPr>
          <p:spPr bwMode="gray">
            <a:xfrm>
              <a:off x="6803231" y="4727680"/>
              <a:ext cx="191691" cy="283369"/>
            </a:xfrm>
            <a:custGeom>
              <a:avLst/>
              <a:gdLst>
                <a:gd name="T0" fmla="*/ 2147483646 w 161"/>
                <a:gd name="T1" fmla="*/ 2147483646 h 238"/>
                <a:gd name="T2" fmla="*/ 2147483646 w 161"/>
                <a:gd name="T3" fmla="*/ 2147483646 h 238"/>
                <a:gd name="T4" fmla="*/ 2147483646 w 161"/>
                <a:gd name="T5" fmla="*/ 2147483646 h 238"/>
                <a:gd name="T6" fmla="*/ 2147483646 w 161"/>
                <a:gd name="T7" fmla="*/ 2147483646 h 238"/>
                <a:gd name="T8" fmla="*/ 2147483646 w 161"/>
                <a:gd name="T9" fmla="*/ 2147483646 h 238"/>
                <a:gd name="T10" fmla="*/ 2147483646 w 161"/>
                <a:gd name="T11" fmla="*/ 2147483646 h 238"/>
                <a:gd name="T12" fmla="*/ 2147483646 w 161"/>
                <a:gd name="T13" fmla="*/ 2147483646 h 238"/>
                <a:gd name="T14" fmla="*/ 2147483646 w 161"/>
                <a:gd name="T15" fmla="*/ 2147483646 h 238"/>
                <a:gd name="T16" fmla="*/ 2147483646 w 161"/>
                <a:gd name="T17" fmla="*/ 0 h 238"/>
                <a:gd name="T18" fmla="*/ 2147483646 w 161"/>
                <a:gd name="T19" fmla="*/ 2147483646 h 238"/>
                <a:gd name="T20" fmla="*/ 2147483646 w 161"/>
                <a:gd name="T21" fmla="*/ 2147483646 h 238"/>
                <a:gd name="T22" fmla="*/ 2147483646 w 161"/>
                <a:gd name="T23" fmla="*/ 2147483646 h 238"/>
                <a:gd name="T24" fmla="*/ 2147483646 w 161"/>
                <a:gd name="T25" fmla="*/ 2147483646 h 238"/>
                <a:gd name="T26" fmla="*/ 2147483646 w 161"/>
                <a:gd name="T27" fmla="*/ 2147483646 h 238"/>
                <a:gd name="T28" fmla="*/ 2147483646 w 161"/>
                <a:gd name="T29" fmla="*/ 2147483646 h 238"/>
                <a:gd name="T30" fmla="*/ 2147483646 w 161"/>
                <a:gd name="T31" fmla="*/ 2147483646 h 238"/>
                <a:gd name="T32" fmla="*/ 2147483646 w 161"/>
                <a:gd name="T33" fmla="*/ 2147483646 h 238"/>
                <a:gd name="T34" fmla="*/ 0 w 161"/>
                <a:gd name="T35" fmla="*/ 2147483646 h 238"/>
                <a:gd name="T36" fmla="*/ 2147483646 w 161"/>
                <a:gd name="T37" fmla="*/ 2147483646 h 238"/>
                <a:gd name="T38" fmla="*/ 2147483646 w 161"/>
                <a:gd name="T39" fmla="*/ 2147483646 h 238"/>
                <a:gd name="T40" fmla="*/ 2147483646 w 161"/>
                <a:gd name="T41" fmla="*/ 2147483646 h 238"/>
                <a:gd name="T42" fmla="*/ 2147483646 w 161"/>
                <a:gd name="T43" fmla="*/ 2147483646 h 238"/>
                <a:gd name="T44" fmla="*/ 2147483646 w 161"/>
                <a:gd name="T45" fmla="*/ 2147483646 h 2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1"/>
                <a:gd name="T70" fmla="*/ 0 h 238"/>
                <a:gd name="T71" fmla="*/ 161 w 161"/>
                <a:gd name="T72" fmla="*/ 238 h 23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1" h="238">
                  <a:moveTo>
                    <a:pt x="14" y="226"/>
                  </a:moveTo>
                  <a:lnTo>
                    <a:pt x="27" y="238"/>
                  </a:lnTo>
                  <a:lnTo>
                    <a:pt x="61" y="217"/>
                  </a:lnTo>
                  <a:lnTo>
                    <a:pt x="67" y="188"/>
                  </a:lnTo>
                  <a:lnTo>
                    <a:pt x="67" y="138"/>
                  </a:lnTo>
                  <a:lnTo>
                    <a:pt x="119" y="94"/>
                  </a:lnTo>
                  <a:lnTo>
                    <a:pt x="128" y="95"/>
                  </a:lnTo>
                  <a:lnTo>
                    <a:pt x="161" y="64"/>
                  </a:lnTo>
                  <a:lnTo>
                    <a:pt x="156" y="0"/>
                  </a:lnTo>
                  <a:lnTo>
                    <a:pt x="71" y="12"/>
                  </a:lnTo>
                  <a:lnTo>
                    <a:pt x="73" y="30"/>
                  </a:lnTo>
                  <a:lnTo>
                    <a:pt x="88" y="42"/>
                  </a:lnTo>
                  <a:lnTo>
                    <a:pt x="92" y="76"/>
                  </a:lnTo>
                  <a:lnTo>
                    <a:pt x="63" y="105"/>
                  </a:lnTo>
                  <a:lnTo>
                    <a:pt x="55" y="89"/>
                  </a:lnTo>
                  <a:lnTo>
                    <a:pt x="56" y="68"/>
                  </a:lnTo>
                  <a:lnTo>
                    <a:pt x="41" y="50"/>
                  </a:lnTo>
                  <a:lnTo>
                    <a:pt x="0" y="69"/>
                  </a:lnTo>
                  <a:lnTo>
                    <a:pt x="37" y="88"/>
                  </a:lnTo>
                  <a:lnTo>
                    <a:pt x="38" y="144"/>
                  </a:lnTo>
                  <a:lnTo>
                    <a:pt x="13" y="182"/>
                  </a:lnTo>
                  <a:lnTo>
                    <a:pt x="14" y="226"/>
                  </a:lnTo>
                  <a:close/>
                </a:path>
              </a:pathLst>
            </a:custGeom>
            <a:grpFill/>
            <a:ln>
              <a:noFill/>
            </a:ln>
          </p:spPr>
          <p:txBody>
            <a:bodyPr/>
            <a:lstStyle/>
            <a:p>
              <a:endParaRPr lang="en-US" sz="900"/>
            </a:p>
          </p:txBody>
        </p:sp>
        <p:sp>
          <p:nvSpPr>
            <p:cNvPr id="1048972" name="Freeform 56"/>
            <p:cNvSpPr/>
            <p:nvPr/>
          </p:nvSpPr>
          <p:spPr bwMode="gray">
            <a:xfrm>
              <a:off x="6716316" y="4812214"/>
              <a:ext cx="127397" cy="128588"/>
            </a:xfrm>
            <a:custGeom>
              <a:avLst/>
              <a:gdLst>
                <a:gd name="T0" fmla="*/ 0 w 107"/>
                <a:gd name="T1" fmla="*/ 2147483646 h 108"/>
                <a:gd name="T2" fmla="*/ 2147483646 w 107"/>
                <a:gd name="T3" fmla="*/ 2147483646 h 108"/>
                <a:gd name="T4" fmla="*/ 2147483646 w 107"/>
                <a:gd name="T5" fmla="*/ 2147483646 h 108"/>
                <a:gd name="T6" fmla="*/ 2147483646 w 107"/>
                <a:gd name="T7" fmla="*/ 2147483646 h 108"/>
                <a:gd name="T8" fmla="*/ 2147483646 w 107"/>
                <a:gd name="T9" fmla="*/ 2147483646 h 108"/>
                <a:gd name="T10" fmla="*/ 2147483646 w 107"/>
                <a:gd name="T11" fmla="*/ 0 h 108"/>
                <a:gd name="T12" fmla="*/ 2147483646 w 107"/>
                <a:gd name="T13" fmla="*/ 2147483646 h 108"/>
                <a:gd name="T14" fmla="*/ 2147483646 w 107"/>
                <a:gd name="T15" fmla="*/ 2147483646 h 108"/>
                <a:gd name="T16" fmla="*/ 0 w 107"/>
                <a:gd name="T17" fmla="*/ 2147483646 h 108"/>
                <a:gd name="T18" fmla="*/ 0 w 107"/>
                <a:gd name="T19" fmla="*/ 2147483646 h 108"/>
                <a:gd name="T20" fmla="*/ 0 w 107"/>
                <a:gd name="T21" fmla="*/ 2147483646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7"/>
                <a:gd name="T34" fmla="*/ 0 h 108"/>
                <a:gd name="T35" fmla="*/ 107 w 107"/>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7" h="108">
                  <a:moveTo>
                    <a:pt x="0" y="45"/>
                  </a:moveTo>
                  <a:lnTo>
                    <a:pt x="47" y="99"/>
                  </a:lnTo>
                  <a:lnTo>
                    <a:pt x="84" y="108"/>
                  </a:lnTo>
                  <a:lnTo>
                    <a:pt x="107" y="70"/>
                  </a:lnTo>
                  <a:lnTo>
                    <a:pt x="106" y="19"/>
                  </a:lnTo>
                  <a:lnTo>
                    <a:pt x="67" y="0"/>
                  </a:lnTo>
                  <a:lnTo>
                    <a:pt x="52" y="6"/>
                  </a:lnTo>
                  <a:lnTo>
                    <a:pt x="30" y="40"/>
                  </a:lnTo>
                  <a:lnTo>
                    <a:pt x="0" y="39"/>
                  </a:lnTo>
                  <a:lnTo>
                    <a:pt x="0" y="45"/>
                  </a:lnTo>
                  <a:close/>
                </a:path>
              </a:pathLst>
            </a:custGeom>
            <a:grpFill/>
            <a:ln>
              <a:noFill/>
            </a:ln>
          </p:spPr>
          <p:txBody>
            <a:bodyPr/>
            <a:lstStyle/>
            <a:p>
              <a:endParaRPr lang="en-US" sz="900"/>
            </a:p>
          </p:txBody>
        </p:sp>
        <p:sp>
          <p:nvSpPr>
            <p:cNvPr id="1048973" name="Freeform 57"/>
            <p:cNvSpPr/>
            <p:nvPr/>
          </p:nvSpPr>
          <p:spPr bwMode="gray">
            <a:xfrm>
              <a:off x="6477000" y="4840789"/>
              <a:ext cx="223838" cy="223838"/>
            </a:xfrm>
            <a:custGeom>
              <a:avLst/>
              <a:gdLst>
                <a:gd name="T0" fmla="*/ 2147483646 w 188"/>
                <a:gd name="T1" fmla="*/ 2147483646 h 188"/>
                <a:gd name="T2" fmla="*/ 2147483646 w 188"/>
                <a:gd name="T3" fmla="*/ 2147483646 h 188"/>
                <a:gd name="T4" fmla="*/ 2147483646 w 188"/>
                <a:gd name="T5" fmla="*/ 2147483646 h 188"/>
                <a:gd name="T6" fmla="*/ 2147483646 w 188"/>
                <a:gd name="T7" fmla="*/ 2147483646 h 188"/>
                <a:gd name="T8" fmla="*/ 2147483646 w 188"/>
                <a:gd name="T9" fmla="*/ 2147483646 h 188"/>
                <a:gd name="T10" fmla="*/ 2147483646 w 188"/>
                <a:gd name="T11" fmla="*/ 2147483646 h 188"/>
                <a:gd name="T12" fmla="*/ 2147483646 w 188"/>
                <a:gd name="T13" fmla="*/ 2147483646 h 188"/>
                <a:gd name="T14" fmla="*/ 2147483646 w 188"/>
                <a:gd name="T15" fmla="*/ 2147483646 h 188"/>
                <a:gd name="T16" fmla="*/ 2147483646 w 188"/>
                <a:gd name="T17" fmla="*/ 2147483646 h 188"/>
                <a:gd name="T18" fmla="*/ 2147483646 w 188"/>
                <a:gd name="T19" fmla="*/ 2147483646 h 188"/>
                <a:gd name="T20" fmla="*/ 2147483646 w 188"/>
                <a:gd name="T21" fmla="*/ 2147483646 h 188"/>
                <a:gd name="T22" fmla="*/ 2147483646 w 188"/>
                <a:gd name="T23" fmla="*/ 2147483646 h 188"/>
                <a:gd name="T24" fmla="*/ 2147483646 w 188"/>
                <a:gd name="T25" fmla="*/ 0 h 188"/>
                <a:gd name="T26" fmla="*/ 0 w 188"/>
                <a:gd name="T27" fmla="*/ 0 h 188"/>
                <a:gd name="T28" fmla="*/ 2147483646 w 188"/>
                <a:gd name="T29" fmla="*/ 2147483646 h 188"/>
                <a:gd name="T30" fmla="*/ 2147483646 w 188"/>
                <a:gd name="T31" fmla="*/ 2147483646 h 188"/>
                <a:gd name="T32" fmla="*/ 2147483646 w 188"/>
                <a:gd name="T33" fmla="*/ 2147483646 h 188"/>
                <a:gd name="T34" fmla="*/ 2147483646 w 188"/>
                <a:gd name="T35" fmla="*/ 2147483646 h 188"/>
                <a:gd name="T36" fmla="*/ 2147483646 w 188"/>
                <a:gd name="T37" fmla="*/ 2147483646 h 188"/>
                <a:gd name="T38" fmla="*/ 2147483646 w 188"/>
                <a:gd name="T39" fmla="*/ 2147483646 h 1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8"/>
                <a:gd name="T61" fmla="*/ 0 h 188"/>
                <a:gd name="T62" fmla="*/ 188 w 188"/>
                <a:gd name="T63" fmla="*/ 188 h 18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8" h="188">
                  <a:moveTo>
                    <a:pt x="55" y="177"/>
                  </a:moveTo>
                  <a:lnTo>
                    <a:pt x="72" y="178"/>
                  </a:lnTo>
                  <a:lnTo>
                    <a:pt x="82" y="188"/>
                  </a:lnTo>
                  <a:lnTo>
                    <a:pt x="107" y="188"/>
                  </a:lnTo>
                  <a:lnTo>
                    <a:pt x="113" y="119"/>
                  </a:lnTo>
                  <a:lnTo>
                    <a:pt x="113" y="74"/>
                  </a:lnTo>
                  <a:lnTo>
                    <a:pt x="129" y="71"/>
                  </a:lnTo>
                  <a:lnTo>
                    <a:pt x="134" y="23"/>
                  </a:lnTo>
                  <a:lnTo>
                    <a:pt x="173" y="21"/>
                  </a:lnTo>
                  <a:lnTo>
                    <a:pt x="188" y="10"/>
                  </a:lnTo>
                  <a:lnTo>
                    <a:pt x="164" y="10"/>
                  </a:lnTo>
                  <a:lnTo>
                    <a:pt x="132" y="13"/>
                  </a:lnTo>
                  <a:lnTo>
                    <a:pt x="98" y="0"/>
                  </a:lnTo>
                  <a:lnTo>
                    <a:pt x="0" y="0"/>
                  </a:lnTo>
                  <a:lnTo>
                    <a:pt x="2" y="29"/>
                  </a:lnTo>
                  <a:lnTo>
                    <a:pt x="35" y="76"/>
                  </a:lnTo>
                  <a:lnTo>
                    <a:pt x="30" y="101"/>
                  </a:lnTo>
                  <a:lnTo>
                    <a:pt x="30" y="114"/>
                  </a:lnTo>
                  <a:lnTo>
                    <a:pt x="55" y="177"/>
                  </a:lnTo>
                  <a:close/>
                </a:path>
              </a:pathLst>
            </a:custGeom>
            <a:grpFill/>
            <a:ln>
              <a:noFill/>
            </a:ln>
          </p:spPr>
          <p:txBody>
            <a:bodyPr/>
            <a:lstStyle/>
            <a:p>
              <a:endParaRPr lang="en-US" sz="900"/>
            </a:p>
          </p:txBody>
        </p:sp>
        <p:sp>
          <p:nvSpPr>
            <p:cNvPr id="1048974" name="Freeform 58"/>
            <p:cNvSpPr/>
            <p:nvPr/>
          </p:nvSpPr>
          <p:spPr bwMode="gray">
            <a:xfrm>
              <a:off x="6616304" y="4855078"/>
              <a:ext cx="152400" cy="172640"/>
            </a:xfrm>
            <a:custGeom>
              <a:avLst/>
              <a:gdLst>
                <a:gd name="T0" fmla="*/ 0 w 128"/>
                <a:gd name="T1" fmla="*/ 2147483646 h 145"/>
                <a:gd name="T2" fmla="*/ 2147483646 w 128"/>
                <a:gd name="T3" fmla="*/ 2147483646 h 145"/>
                <a:gd name="T4" fmla="*/ 2147483646 w 128"/>
                <a:gd name="T5" fmla="*/ 2147483646 h 145"/>
                <a:gd name="T6" fmla="*/ 2147483646 w 128"/>
                <a:gd name="T7" fmla="*/ 2147483646 h 145"/>
                <a:gd name="T8" fmla="*/ 2147483646 w 128"/>
                <a:gd name="T9" fmla="*/ 2147483646 h 145"/>
                <a:gd name="T10" fmla="*/ 2147483646 w 128"/>
                <a:gd name="T11" fmla="*/ 2147483646 h 145"/>
                <a:gd name="T12" fmla="*/ 2147483646 w 128"/>
                <a:gd name="T13" fmla="*/ 2147483646 h 145"/>
                <a:gd name="T14" fmla="*/ 2147483646 w 128"/>
                <a:gd name="T15" fmla="*/ 2147483646 h 145"/>
                <a:gd name="T16" fmla="*/ 2147483646 w 128"/>
                <a:gd name="T17" fmla="*/ 2147483646 h 145"/>
                <a:gd name="T18" fmla="*/ 2147483646 w 128"/>
                <a:gd name="T19" fmla="*/ 2147483646 h 145"/>
                <a:gd name="T20" fmla="*/ 2147483646 w 128"/>
                <a:gd name="T21" fmla="*/ 0 h 145"/>
                <a:gd name="T22" fmla="*/ 2147483646 w 128"/>
                <a:gd name="T23" fmla="*/ 2147483646 h 145"/>
                <a:gd name="T24" fmla="*/ 2147483646 w 128"/>
                <a:gd name="T25" fmla="*/ 2147483646 h 145"/>
                <a:gd name="T26" fmla="*/ 2147483646 w 128"/>
                <a:gd name="T27" fmla="*/ 2147483646 h 145"/>
                <a:gd name="T28" fmla="*/ 2147483646 w 128"/>
                <a:gd name="T29" fmla="*/ 2147483646 h 145"/>
                <a:gd name="T30" fmla="*/ 0 w 128"/>
                <a:gd name="T31" fmla="*/ 2147483646 h 145"/>
                <a:gd name="T32" fmla="*/ 0 w 128"/>
                <a:gd name="T33" fmla="*/ 2147483646 h 1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145"/>
                <a:gd name="T53" fmla="*/ 128 w 128"/>
                <a:gd name="T54" fmla="*/ 145 h 1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145">
                  <a:moveTo>
                    <a:pt x="0" y="109"/>
                  </a:moveTo>
                  <a:lnTo>
                    <a:pt x="11" y="111"/>
                  </a:lnTo>
                  <a:lnTo>
                    <a:pt x="9" y="144"/>
                  </a:lnTo>
                  <a:lnTo>
                    <a:pt x="21" y="145"/>
                  </a:lnTo>
                  <a:lnTo>
                    <a:pt x="47" y="122"/>
                  </a:lnTo>
                  <a:lnTo>
                    <a:pt x="80" y="126"/>
                  </a:lnTo>
                  <a:lnTo>
                    <a:pt x="88" y="103"/>
                  </a:lnTo>
                  <a:lnTo>
                    <a:pt x="128" y="67"/>
                  </a:lnTo>
                  <a:lnTo>
                    <a:pt x="80" y="11"/>
                  </a:lnTo>
                  <a:lnTo>
                    <a:pt x="80" y="1"/>
                  </a:lnTo>
                  <a:lnTo>
                    <a:pt x="75" y="0"/>
                  </a:lnTo>
                  <a:lnTo>
                    <a:pt x="59" y="13"/>
                  </a:lnTo>
                  <a:lnTo>
                    <a:pt x="21" y="15"/>
                  </a:lnTo>
                  <a:lnTo>
                    <a:pt x="16" y="63"/>
                  </a:lnTo>
                  <a:lnTo>
                    <a:pt x="2" y="65"/>
                  </a:lnTo>
                  <a:lnTo>
                    <a:pt x="0" y="109"/>
                  </a:lnTo>
                  <a:close/>
                </a:path>
              </a:pathLst>
            </a:custGeom>
            <a:grpFill/>
            <a:ln>
              <a:noFill/>
            </a:ln>
          </p:spPr>
          <p:txBody>
            <a:bodyPr/>
            <a:lstStyle/>
            <a:p>
              <a:endParaRPr lang="en-US" sz="900"/>
            </a:p>
          </p:txBody>
        </p:sp>
        <p:sp>
          <p:nvSpPr>
            <p:cNvPr id="1048975" name="Freeform 59"/>
            <p:cNvSpPr/>
            <p:nvPr/>
          </p:nvSpPr>
          <p:spPr bwMode="gray">
            <a:xfrm>
              <a:off x="6796088" y="5001524"/>
              <a:ext cx="38100" cy="30956"/>
            </a:xfrm>
            <a:custGeom>
              <a:avLst/>
              <a:gdLst>
                <a:gd name="T0" fmla="*/ 2147483646 w 32"/>
                <a:gd name="T1" fmla="*/ 0 h 26"/>
                <a:gd name="T2" fmla="*/ 2147483646 w 32"/>
                <a:gd name="T3" fmla="*/ 2147483646 h 26"/>
                <a:gd name="T4" fmla="*/ 0 w 32"/>
                <a:gd name="T5" fmla="*/ 2147483646 h 26"/>
                <a:gd name="T6" fmla="*/ 2147483646 w 32"/>
                <a:gd name="T7" fmla="*/ 2147483646 h 26"/>
                <a:gd name="T8" fmla="*/ 2147483646 w 32"/>
                <a:gd name="T9" fmla="*/ 2147483646 h 26"/>
                <a:gd name="T10" fmla="*/ 2147483646 w 32"/>
                <a:gd name="T11" fmla="*/ 2147483646 h 26"/>
                <a:gd name="T12" fmla="*/ 2147483646 w 32"/>
                <a:gd name="T13" fmla="*/ 0 h 26"/>
                <a:gd name="T14" fmla="*/ 2147483646 w 32"/>
                <a:gd name="T15" fmla="*/ 0 h 26"/>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26"/>
                <a:gd name="T26" fmla="*/ 32 w 32"/>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26">
                  <a:moveTo>
                    <a:pt x="18" y="0"/>
                  </a:moveTo>
                  <a:lnTo>
                    <a:pt x="5" y="3"/>
                  </a:lnTo>
                  <a:lnTo>
                    <a:pt x="0" y="17"/>
                  </a:lnTo>
                  <a:lnTo>
                    <a:pt x="10" y="26"/>
                  </a:lnTo>
                  <a:lnTo>
                    <a:pt x="22" y="26"/>
                  </a:lnTo>
                  <a:lnTo>
                    <a:pt x="32" y="12"/>
                  </a:lnTo>
                  <a:lnTo>
                    <a:pt x="18" y="0"/>
                  </a:lnTo>
                  <a:close/>
                </a:path>
              </a:pathLst>
            </a:custGeom>
            <a:grpFill/>
            <a:ln>
              <a:noFill/>
            </a:ln>
          </p:spPr>
          <p:txBody>
            <a:bodyPr/>
            <a:lstStyle/>
            <a:p>
              <a:endParaRPr lang="en-US" sz="900"/>
            </a:p>
          </p:txBody>
        </p:sp>
        <p:sp>
          <p:nvSpPr>
            <p:cNvPr id="1048976" name="Freeform 60"/>
            <p:cNvSpPr/>
            <p:nvPr/>
          </p:nvSpPr>
          <p:spPr bwMode="gray">
            <a:xfrm>
              <a:off x="6728223" y="5057484"/>
              <a:ext cx="44053" cy="39290"/>
            </a:xfrm>
            <a:custGeom>
              <a:avLst/>
              <a:gdLst>
                <a:gd name="T0" fmla="*/ 2147483646 w 37"/>
                <a:gd name="T1" fmla="*/ 2147483646 h 33"/>
                <a:gd name="T2" fmla="*/ 2147483646 w 37"/>
                <a:gd name="T3" fmla="*/ 0 h 33"/>
                <a:gd name="T4" fmla="*/ 2147483646 w 37"/>
                <a:gd name="T5" fmla="*/ 0 h 33"/>
                <a:gd name="T6" fmla="*/ 2147483646 w 37"/>
                <a:gd name="T7" fmla="*/ 2147483646 h 33"/>
                <a:gd name="T8" fmla="*/ 2147483646 w 37"/>
                <a:gd name="T9" fmla="*/ 2147483646 h 33"/>
                <a:gd name="T10" fmla="*/ 2147483646 w 37"/>
                <a:gd name="T11" fmla="*/ 2147483646 h 33"/>
                <a:gd name="T12" fmla="*/ 2147483646 w 37"/>
                <a:gd name="T13" fmla="*/ 2147483646 h 33"/>
                <a:gd name="T14" fmla="*/ 2147483646 w 37"/>
                <a:gd name="T15" fmla="*/ 2147483646 h 33"/>
                <a:gd name="T16" fmla="*/ 0 w 37"/>
                <a:gd name="T17" fmla="*/ 2147483646 h 33"/>
                <a:gd name="T18" fmla="*/ 2147483646 w 37"/>
                <a:gd name="T19" fmla="*/ 2147483646 h 33"/>
                <a:gd name="T20" fmla="*/ 2147483646 w 37"/>
                <a:gd name="T21" fmla="*/ 2147483646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33"/>
                <a:gd name="T35" fmla="*/ 37 w 37"/>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33">
                  <a:moveTo>
                    <a:pt x="4" y="12"/>
                  </a:moveTo>
                  <a:lnTo>
                    <a:pt x="21" y="0"/>
                  </a:lnTo>
                  <a:lnTo>
                    <a:pt x="28" y="0"/>
                  </a:lnTo>
                  <a:lnTo>
                    <a:pt x="37" y="12"/>
                  </a:lnTo>
                  <a:lnTo>
                    <a:pt x="37" y="23"/>
                  </a:lnTo>
                  <a:lnTo>
                    <a:pt x="21" y="29"/>
                  </a:lnTo>
                  <a:lnTo>
                    <a:pt x="21" y="33"/>
                  </a:lnTo>
                  <a:lnTo>
                    <a:pt x="4" y="33"/>
                  </a:lnTo>
                  <a:lnTo>
                    <a:pt x="0" y="20"/>
                  </a:lnTo>
                  <a:lnTo>
                    <a:pt x="4" y="12"/>
                  </a:lnTo>
                  <a:close/>
                </a:path>
              </a:pathLst>
            </a:custGeom>
            <a:grpFill/>
            <a:ln>
              <a:noFill/>
            </a:ln>
          </p:spPr>
          <p:txBody>
            <a:bodyPr/>
            <a:lstStyle/>
            <a:p>
              <a:endParaRPr lang="en-US" sz="900"/>
            </a:p>
          </p:txBody>
        </p:sp>
        <p:sp>
          <p:nvSpPr>
            <p:cNvPr id="1048977" name="Freeform 61"/>
            <p:cNvSpPr>
              <a:spLocks noEditPoints="1"/>
            </p:cNvSpPr>
            <p:nvPr/>
          </p:nvSpPr>
          <p:spPr bwMode="gray">
            <a:xfrm>
              <a:off x="6544866" y="4936040"/>
              <a:ext cx="290513" cy="253603"/>
            </a:xfrm>
            <a:custGeom>
              <a:avLst/>
              <a:gdLst>
                <a:gd name="T0" fmla="*/ 2147483646 w 244"/>
                <a:gd name="T1" fmla="*/ 0 h 213"/>
                <a:gd name="T2" fmla="*/ 2147483646 w 244"/>
                <a:gd name="T3" fmla="*/ 2147483646 h 213"/>
                <a:gd name="T4" fmla="*/ 2147483646 w 244"/>
                <a:gd name="T5" fmla="*/ 2147483646 h 213"/>
                <a:gd name="T6" fmla="*/ 2147483646 w 244"/>
                <a:gd name="T7" fmla="*/ 2147483646 h 213"/>
                <a:gd name="T8" fmla="*/ 2147483646 w 244"/>
                <a:gd name="T9" fmla="*/ 2147483646 h 213"/>
                <a:gd name="T10" fmla="*/ 2147483646 w 244"/>
                <a:gd name="T11" fmla="*/ 2147483646 h 213"/>
                <a:gd name="T12" fmla="*/ 2147483646 w 244"/>
                <a:gd name="T13" fmla="*/ 2147483646 h 213"/>
                <a:gd name="T14" fmla="*/ 2147483646 w 244"/>
                <a:gd name="T15" fmla="*/ 2147483646 h 213"/>
                <a:gd name="T16" fmla="*/ 2147483646 w 244"/>
                <a:gd name="T17" fmla="*/ 2147483646 h 213"/>
                <a:gd name="T18" fmla="*/ 2147483646 w 244"/>
                <a:gd name="T19" fmla="*/ 2147483646 h 213"/>
                <a:gd name="T20" fmla="*/ 2147483646 w 244"/>
                <a:gd name="T21" fmla="*/ 2147483646 h 213"/>
                <a:gd name="T22" fmla="*/ 0 w 244"/>
                <a:gd name="T23" fmla="*/ 2147483646 h 213"/>
                <a:gd name="T24" fmla="*/ 2147483646 w 244"/>
                <a:gd name="T25" fmla="*/ 2147483646 h 213"/>
                <a:gd name="T26" fmla="*/ 2147483646 w 244"/>
                <a:gd name="T27" fmla="*/ 2147483646 h 213"/>
                <a:gd name="T28" fmla="*/ 2147483646 w 244"/>
                <a:gd name="T29" fmla="*/ 2147483646 h 213"/>
                <a:gd name="T30" fmla="*/ 2147483646 w 244"/>
                <a:gd name="T31" fmla="*/ 2147483646 h 213"/>
                <a:gd name="T32" fmla="*/ 2147483646 w 244"/>
                <a:gd name="T33" fmla="*/ 2147483646 h 213"/>
                <a:gd name="T34" fmla="*/ 2147483646 w 244"/>
                <a:gd name="T35" fmla="*/ 2147483646 h 213"/>
                <a:gd name="T36" fmla="*/ 2147483646 w 244"/>
                <a:gd name="T37" fmla="*/ 2147483646 h 213"/>
                <a:gd name="T38" fmla="*/ 2147483646 w 244"/>
                <a:gd name="T39" fmla="*/ 2147483646 h 213"/>
                <a:gd name="T40" fmla="*/ 2147483646 w 244"/>
                <a:gd name="T41" fmla="*/ 2147483646 h 213"/>
                <a:gd name="T42" fmla="*/ 2147483646 w 244"/>
                <a:gd name="T43" fmla="*/ 2147483646 h 213"/>
                <a:gd name="T44" fmla="*/ 2147483646 w 244"/>
                <a:gd name="T45" fmla="*/ 2147483646 h 213"/>
                <a:gd name="T46" fmla="*/ 2147483646 w 244"/>
                <a:gd name="T47" fmla="*/ 2147483646 h 213"/>
                <a:gd name="T48" fmla="*/ 2147483646 w 244"/>
                <a:gd name="T49" fmla="*/ 2147483646 h 213"/>
                <a:gd name="T50" fmla="*/ 2147483646 w 244"/>
                <a:gd name="T51" fmla="*/ 2147483646 h 213"/>
                <a:gd name="T52" fmla="*/ 2147483646 w 244"/>
                <a:gd name="T53" fmla="*/ 2147483646 h 213"/>
                <a:gd name="T54" fmla="*/ 2147483646 w 244"/>
                <a:gd name="T55" fmla="*/ 2147483646 h 213"/>
                <a:gd name="T56" fmla="*/ 2147483646 w 244"/>
                <a:gd name="T57" fmla="*/ 2147483646 h 213"/>
                <a:gd name="T58" fmla="*/ 2147483646 w 244"/>
                <a:gd name="T59" fmla="*/ 0 h 213"/>
                <a:gd name="T60" fmla="*/ 2147483646 w 244"/>
                <a:gd name="T61" fmla="*/ 0 h 213"/>
                <a:gd name="T62" fmla="*/ 2147483646 w 244"/>
                <a:gd name="T63" fmla="*/ 2147483646 h 213"/>
                <a:gd name="T64" fmla="*/ 2147483646 w 244"/>
                <a:gd name="T65" fmla="*/ 2147483646 h 213"/>
                <a:gd name="T66" fmla="*/ 2147483646 w 244"/>
                <a:gd name="T67" fmla="*/ 2147483646 h 213"/>
                <a:gd name="T68" fmla="*/ 2147483646 w 244"/>
                <a:gd name="T69" fmla="*/ 2147483646 h 213"/>
                <a:gd name="T70" fmla="*/ 2147483646 w 244"/>
                <a:gd name="T71" fmla="*/ 2147483646 h 213"/>
                <a:gd name="T72" fmla="*/ 2147483646 w 244"/>
                <a:gd name="T73" fmla="*/ 2147483646 h 213"/>
                <a:gd name="T74" fmla="*/ 2147483646 w 244"/>
                <a:gd name="T75" fmla="*/ 2147483646 h 213"/>
                <a:gd name="T76" fmla="*/ 2147483646 w 244"/>
                <a:gd name="T77" fmla="*/ 2147483646 h 213"/>
                <a:gd name="T78" fmla="*/ 2147483646 w 244"/>
                <a:gd name="T79" fmla="*/ 2147483646 h 213"/>
                <a:gd name="T80" fmla="*/ 2147483646 w 244"/>
                <a:gd name="T81" fmla="*/ 2147483646 h 213"/>
                <a:gd name="T82" fmla="*/ 2147483646 w 244"/>
                <a:gd name="T83" fmla="*/ 2147483646 h 21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4"/>
                <a:gd name="T127" fmla="*/ 0 h 213"/>
                <a:gd name="T128" fmla="*/ 244 w 244"/>
                <a:gd name="T129" fmla="*/ 213 h 21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4" h="213">
                  <a:moveTo>
                    <a:pt x="194" y="0"/>
                  </a:moveTo>
                  <a:lnTo>
                    <a:pt x="153" y="39"/>
                  </a:lnTo>
                  <a:lnTo>
                    <a:pt x="143" y="63"/>
                  </a:lnTo>
                  <a:lnTo>
                    <a:pt x="110" y="58"/>
                  </a:lnTo>
                  <a:lnTo>
                    <a:pt x="82" y="82"/>
                  </a:lnTo>
                  <a:lnTo>
                    <a:pt x="65" y="81"/>
                  </a:lnTo>
                  <a:lnTo>
                    <a:pt x="67" y="47"/>
                  </a:lnTo>
                  <a:lnTo>
                    <a:pt x="60" y="44"/>
                  </a:lnTo>
                  <a:lnTo>
                    <a:pt x="55" y="114"/>
                  </a:lnTo>
                  <a:lnTo>
                    <a:pt x="24" y="112"/>
                  </a:lnTo>
                  <a:lnTo>
                    <a:pt x="13" y="102"/>
                  </a:lnTo>
                  <a:lnTo>
                    <a:pt x="0" y="102"/>
                  </a:lnTo>
                  <a:lnTo>
                    <a:pt x="12" y="139"/>
                  </a:lnTo>
                  <a:lnTo>
                    <a:pt x="35" y="161"/>
                  </a:lnTo>
                  <a:lnTo>
                    <a:pt x="20" y="179"/>
                  </a:lnTo>
                  <a:lnTo>
                    <a:pt x="30" y="204"/>
                  </a:lnTo>
                  <a:lnTo>
                    <a:pt x="55" y="213"/>
                  </a:lnTo>
                  <a:lnTo>
                    <a:pt x="75" y="196"/>
                  </a:lnTo>
                  <a:lnTo>
                    <a:pt x="131" y="196"/>
                  </a:lnTo>
                  <a:lnTo>
                    <a:pt x="135" y="192"/>
                  </a:lnTo>
                  <a:lnTo>
                    <a:pt x="160" y="187"/>
                  </a:lnTo>
                  <a:lnTo>
                    <a:pt x="244" y="103"/>
                  </a:lnTo>
                  <a:lnTo>
                    <a:pt x="243" y="76"/>
                  </a:lnTo>
                  <a:lnTo>
                    <a:pt x="234" y="88"/>
                  </a:lnTo>
                  <a:lnTo>
                    <a:pt x="221" y="88"/>
                  </a:lnTo>
                  <a:lnTo>
                    <a:pt x="204" y="75"/>
                  </a:lnTo>
                  <a:lnTo>
                    <a:pt x="213" y="54"/>
                  </a:lnTo>
                  <a:lnTo>
                    <a:pt x="228" y="51"/>
                  </a:lnTo>
                  <a:lnTo>
                    <a:pt x="226" y="8"/>
                  </a:lnTo>
                  <a:lnTo>
                    <a:pt x="194" y="0"/>
                  </a:lnTo>
                  <a:close/>
                  <a:moveTo>
                    <a:pt x="174" y="97"/>
                  </a:moveTo>
                  <a:lnTo>
                    <a:pt x="182" y="97"/>
                  </a:lnTo>
                  <a:lnTo>
                    <a:pt x="195" y="111"/>
                  </a:lnTo>
                  <a:lnTo>
                    <a:pt x="195" y="127"/>
                  </a:lnTo>
                  <a:lnTo>
                    <a:pt x="179" y="135"/>
                  </a:lnTo>
                  <a:lnTo>
                    <a:pt x="179" y="140"/>
                  </a:lnTo>
                  <a:lnTo>
                    <a:pt x="156" y="140"/>
                  </a:lnTo>
                  <a:lnTo>
                    <a:pt x="149" y="123"/>
                  </a:lnTo>
                  <a:lnTo>
                    <a:pt x="156" y="110"/>
                  </a:lnTo>
                  <a:lnTo>
                    <a:pt x="174" y="97"/>
                  </a:lnTo>
                  <a:close/>
                </a:path>
              </a:pathLst>
            </a:custGeom>
            <a:grpFill/>
            <a:ln>
              <a:noFill/>
            </a:ln>
          </p:spPr>
          <p:txBody>
            <a:bodyPr/>
            <a:lstStyle/>
            <a:p>
              <a:endParaRPr lang="en-US" sz="900"/>
            </a:p>
          </p:txBody>
        </p:sp>
        <p:sp>
          <p:nvSpPr>
            <p:cNvPr id="1048978" name="Freeform 62"/>
            <p:cNvSpPr/>
            <p:nvPr/>
          </p:nvSpPr>
          <p:spPr bwMode="gray">
            <a:xfrm>
              <a:off x="5442348" y="2600034"/>
              <a:ext cx="729853" cy="710803"/>
            </a:xfrm>
            <a:custGeom>
              <a:avLst/>
              <a:gdLst>
                <a:gd name="T0" fmla="*/ 0 w 613"/>
                <a:gd name="T1" fmla="*/ 2147483646 h 597"/>
                <a:gd name="T2" fmla="*/ 2147483646 w 613"/>
                <a:gd name="T3" fmla="*/ 2147483646 h 597"/>
                <a:gd name="T4" fmla="*/ 2147483646 w 613"/>
                <a:gd name="T5" fmla="*/ 2147483646 h 597"/>
                <a:gd name="T6" fmla="*/ 2147483646 w 613"/>
                <a:gd name="T7" fmla="*/ 2147483646 h 597"/>
                <a:gd name="T8" fmla="*/ 2147483646 w 613"/>
                <a:gd name="T9" fmla="*/ 2147483646 h 597"/>
                <a:gd name="T10" fmla="*/ 2147483646 w 613"/>
                <a:gd name="T11" fmla="*/ 2147483646 h 597"/>
                <a:gd name="T12" fmla="*/ 2147483646 w 613"/>
                <a:gd name="T13" fmla="*/ 2147483646 h 597"/>
                <a:gd name="T14" fmla="*/ 2147483646 w 613"/>
                <a:gd name="T15" fmla="*/ 2147483646 h 597"/>
                <a:gd name="T16" fmla="*/ 2147483646 w 613"/>
                <a:gd name="T17" fmla="*/ 2147483646 h 597"/>
                <a:gd name="T18" fmla="*/ 2147483646 w 613"/>
                <a:gd name="T19" fmla="*/ 2147483646 h 597"/>
                <a:gd name="T20" fmla="*/ 2147483646 w 613"/>
                <a:gd name="T21" fmla="*/ 2147483646 h 597"/>
                <a:gd name="T22" fmla="*/ 2147483646 w 613"/>
                <a:gd name="T23" fmla="*/ 2147483646 h 597"/>
                <a:gd name="T24" fmla="*/ 2147483646 w 613"/>
                <a:gd name="T25" fmla="*/ 2147483646 h 597"/>
                <a:gd name="T26" fmla="*/ 2147483646 w 613"/>
                <a:gd name="T27" fmla="*/ 2147483646 h 597"/>
                <a:gd name="T28" fmla="*/ 2147483646 w 613"/>
                <a:gd name="T29" fmla="*/ 2147483646 h 597"/>
                <a:gd name="T30" fmla="*/ 2147483646 w 613"/>
                <a:gd name="T31" fmla="*/ 2147483646 h 597"/>
                <a:gd name="T32" fmla="*/ 2147483646 w 613"/>
                <a:gd name="T33" fmla="*/ 2147483646 h 597"/>
                <a:gd name="T34" fmla="*/ 2147483646 w 613"/>
                <a:gd name="T35" fmla="*/ 2147483646 h 597"/>
                <a:gd name="T36" fmla="*/ 2147483646 w 613"/>
                <a:gd name="T37" fmla="*/ 2147483646 h 597"/>
                <a:gd name="T38" fmla="*/ 2147483646 w 613"/>
                <a:gd name="T39" fmla="*/ 2147483646 h 597"/>
                <a:gd name="T40" fmla="*/ 2147483646 w 613"/>
                <a:gd name="T41" fmla="*/ 2147483646 h 597"/>
                <a:gd name="T42" fmla="*/ 2147483646 w 613"/>
                <a:gd name="T43" fmla="*/ 2147483646 h 597"/>
                <a:gd name="T44" fmla="*/ 2147483646 w 613"/>
                <a:gd name="T45" fmla="*/ 2147483646 h 597"/>
                <a:gd name="T46" fmla="*/ 2147483646 w 613"/>
                <a:gd name="T47" fmla="*/ 2147483646 h 597"/>
                <a:gd name="T48" fmla="*/ 2147483646 w 613"/>
                <a:gd name="T49" fmla="*/ 2147483646 h 597"/>
                <a:gd name="T50" fmla="*/ 2147483646 w 613"/>
                <a:gd name="T51" fmla="*/ 2147483646 h 597"/>
                <a:gd name="T52" fmla="*/ 2147483646 w 613"/>
                <a:gd name="T53" fmla="*/ 2147483646 h 597"/>
                <a:gd name="T54" fmla="*/ 2147483646 w 613"/>
                <a:gd name="T55" fmla="*/ 2147483646 h 597"/>
                <a:gd name="T56" fmla="*/ 2147483646 w 613"/>
                <a:gd name="T57" fmla="*/ 2147483646 h 597"/>
                <a:gd name="T58" fmla="*/ 2147483646 w 613"/>
                <a:gd name="T59" fmla="*/ 2147483646 h 597"/>
                <a:gd name="T60" fmla="*/ 2147483646 w 613"/>
                <a:gd name="T61" fmla="*/ 2147483646 h 597"/>
                <a:gd name="T62" fmla="*/ 2147483646 w 613"/>
                <a:gd name="T63" fmla="*/ 2147483646 h 597"/>
                <a:gd name="T64" fmla="*/ 2147483646 w 613"/>
                <a:gd name="T65" fmla="*/ 2147483646 h 597"/>
                <a:gd name="T66" fmla="*/ 2147483646 w 613"/>
                <a:gd name="T67" fmla="*/ 2147483646 h 597"/>
                <a:gd name="T68" fmla="*/ 2147483646 w 613"/>
                <a:gd name="T69" fmla="*/ 2147483646 h 597"/>
                <a:gd name="T70" fmla="*/ 2147483646 w 613"/>
                <a:gd name="T71" fmla="*/ 2147483646 h 597"/>
                <a:gd name="T72" fmla="*/ 2147483646 w 613"/>
                <a:gd name="T73" fmla="*/ 2147483646 h 597"/>
                <a:gd name="T74" fmla="*/ 2147483646 w 613"/>
                <a:gd name="T75" fmla="*/ 2147483646 h 597"/>
                <a:gd name="T76" fmla="*/ 2147483646 w 613"/>
                <a:gd name="T77" fmla="*/ 2147483646 h 597"/>
                <a:gd name="T78" fmla="*/ 2147483646 w 613"/>
                <a:gd name="T79" fmla="*/ 2147483646 h 597"/>
                <a:gd name="T80" fmla="*/ 2147483646 w 613"/>
                <a:gd name="T81" fmla="*/ 2147483646 h 597"/>
                <a:gd name="T82" fmla="*/ 2147483646 w 613"/>
                <a:gd name="T83" fmla="*/ 2147483646 h 597"/>
                <a:gd name="T84" fmla="*/ 2147483646 w 613"/>
                <a:gd name="T85" fmla="*/ 2147483646 h 597"/>
                <a:gd name="T86" fmla="*/ 2147483646 w 613"/>
                <a:gd name="T87" fmla="*/ 2147483646 h 597"/>
                <a:gd name="T88" fmla="*/ 2147483646 w 613"/>
                <a:gd name="T89" fmla="*/ 2147483646 h 5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13"/>
                <a:gd name="T136" fmla="*/ 0 h 597"/>
                <a:gd name="T137" fmla="*/ 613 w 613"/>
                <a:gd name="T138" fmla="*/ 597 h 59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13" h="597">
                  <a:moveTo>
                    <a:pt x="6" y="115"/>
                  </a:moveTo>
                  <a:lnTo>
                    <a:pt x="0" y="127"/>
                  </a:lnTo>
                  <a:lnTo>
                    <a:pt x="13" y="140"/>
                  </a:lnTo>
                  <a:lnTo>
                    <a:pt x="6" y="152"/>
                  </a:lnTo>
                  <a:lnTo>
                    <a:pt x="26" y="177"/>
                  </a:lnTo>
                  <a:lnTo>
                    <a:pt x="48" y="169"/>
                  </a:lnTo>
                  <a:lnTo>
                    <a:pt x="78" y="166"/>
                  </a:lnTo>
                  <a:lnTo>
                    <a:pt x="112" y="204"/>
                  </a:lnTo>
                  <a:lnTo>
                    <a:pt x="134" y="264"/>
                  </a:lnTo>
                  <a:lnTo>
                    <a:pt x="116" y="303"/>
                  </a:lnTo>
                  <a:lnTo>
                    <a:pt x="142" y="298"/>
                  </a:lnTo>
                  <a:lnTo>
                    <a:pt x="157" y="307"/>
                  </a:lnTo>
                  <a:lnTo>
                    <a:pt x="158" y="325"/>
                  </a:lnTo>
                  <a:lnTo>
                    <a:pt x="126" y="327"/>
                  </a:lnTo>
                  <a:lnTo>
                    <a:pt x="143" y="344"/>
                  </a:lnTo>
                  <a:lnTo>
                    <a:pt x="164" y="348"/>
                  </a:lnTo>
                  <a:lnTo>
                    <a:pt x="117" y="410"/>
                  </a:lnTo>
                  <a:lnTo>
                    <a:pt x="112" y="450"/>
                  </a:lnTo>
                  <a:lnTo>
                    <a:pt x="121" y="481"/>
                  </a:lnTo>
                  <a:lnTo>
                    <a:pt x="115" y="499"/>
                  </a:lnTo>
                  <a:lnTo>
                    <a:pt x="128" y="538"/>
                  </a:lnTo>
                  <a:lnTo>
                    <a:pt x="151" y="566"/>
                  </a:lnTo>
                  <a:lnTo>
                    <a:pt x="159" y="565"/>
                  </a:lnTo>
                  <a:lnTo>
                    <a:pt x="175" y="561"/>
                  </a:lnTo>
                  <a:lnTo>
                    <a:pt x="176" y="583"/>
                  </a:lnTo>
                  <a:lnTo>
                    <a:pt x="185" y="597"/>
                  </a:lnTo>
                  <a:lnTo>
                    <a:pt x="205" y="596"/>
                  </a:lnTo>
                  <a:lnTo>
                    <a:pt x="218" y="542"/>
                  </a:lnTo>
                  <a:lnTo>
                    <a:pt x="261" y="490"/>
                  </a:lnTo>
                  <a:lnTo>
                    <a:pt x="325" y="465"/>
                  </a:lnTo>
                  <a:lnTo>
                    <a:pt x="364" y="416"/>
                  </a:lnTo>
                  <a:lnTo>
                    <a:pt x="384" y="423"/>
                  </a:lnTo>
                  <a:lnTo>
                    <a:pt x="422" y="423"/>
                  </a:lnTo>
                  <a:lnTo>
                    <a:pt x="453" y="392"/>
                  </a:lnTo>
                  <a:lnTo>
                    <a:pt x="491" y="376"/>
                  </a:lnTo>
                  <a:lnTo>
                    <a:pt x="495" y="353"/>
                  </a:lnTo>
                  <a:lnTo>
                    <a:pt x="471" y="331"/>
                  </a:lnTo>
                  <a:lnTo>
                    <a:pt x="451" y="324"/>
                  </a:lnTo>
                  <a:lnTo>
                    <a:pt x="439" y="294"/>
                  </a:lnTo>
                  <a:lnTo>
                    <a:pt x="466" y="278"/>
                  </a:lnTo>
                  <a:lnTo>
                    <a:pt x="508" y="302"/>
                  </a:lnTo>
                  <a:lnTo>
                    <a:pt x="522" y="286"/>
                  </a:lnTo>
                  <a:lnTo>
                    <a:pt x="500" y="273"/>
                  </a:lnTo>
                  <a:lnTo>
                    <a:pt x="549" y="208"/>
                  </a:lnTo>
                  <a:lnTo>
                    <a:pt x="539" y="179"/>
                  </a:lnTo>
                  <a:lnTo>
                    <a:pt x="517" y="178"/>
                  </a:lnTo>
                  <a:lnTo>
                    <a:pt x="525" y="152"/>
                  </a:lnTo>
                  <a:lnTo>
                    <a:pt x="554" y="140"/>
                  </a:lnTo>
                  <a:lnTo>
                    <a:pt x="613" y="88"/>
                  </a:lnTo>
                  <a:lnTo>
                    <a:pt x="596" y="69"/>
                  </a:lnTo>
                  <a:lnTo>
                    <a:pt x="530" y="76"/>
                  </a:lnTo>
                  <a:lnTo>
                    <a:pt x="496" y="110"/>
                  </a:lnTo>
                  <a:lnTo>
                    <a:pt x="516" y="66"/>
                  </a:lnTo>
                  <a:lnTo>
                    <a:pt x="492" y="60"/>
                  </a:lnTo>
                  <a:lnTo>
                    <a:pt x="481" y="83"/>
                  </a:lnTo>
                  <a:lnTo>
                    <a:pt x="461" y="67"/>
                  </a:lnTo>
                  <a:lnTo>
                    <a:pt x="410" y="73"/>
                  </a:lnTo>
                  <a:lnTo>
                    <a:pt x="424" y="50"/>
                  </a:lnTo>
                  <a:lnTo>
                    <a:pt x="508" y="47"/>
                  </a:lnTo>
                  <a:lnTo>
                    <a:pt x="487" y="19"/>
                  </a:lnTo>
                  <a:lnTo>
                    <a:pt x="396" y="2"/>
                  </a:lnTo>
                  <a:lnTo>
                    <a:pt x="359" y="8"/>
                  </a:lnTo>
                  <a:lnTo>
                    <a:pt x="360" y="26"/>
                  </a:lnTo>
                  <a:lnTo>
                    <a:pt x="322" y="13"/>
                  </a:lnTo>
                  <a:lnTo>
                    <a:pt x="324" y="0"/>
                  </a:lnTo>
                  <a:lnTo>
                    <a:pt x="296" y="5"/>
                  </a:lnTo>
                  <a:lnTo>
                    <a:pt x="291" y="20"/>
                  </a:lnTo>
                  <a:lnTo>
                    <a:pt x="320" y="30"/>
                  </a:lnTo>
                  <a:lnTo>
                    <a:pt x="290" y="51"/>
                  </a:lnTo>
                  <a:lnTo>
                    <a:pt x="268" y="28"/>
                  </a:lnTo>
                  <a:lnTo>
                    <a:pt x="239" y="19"/>
                  </a:lnTo>
                  <a:lnTo>
                    <a:pt x="234" y="42"/>
                  </a:lnTo>
                  <a:lnTo>
                    <a:pt x="205" y="42"/>
                  </a:lnTo>
                  <a:lnTo>
                    <a:pt x="193" y="17"/>
                  </a:lnTo>
                  <a:lnTo>
                    <a:pt x="146" y="11"/>
                  </a:lnTo>
                  <a:lnTo>
                    <a:pt x="120" y="24"/>
                  </a:lnTo>
                  <a:lnTo>
                    <a:pt x="119" y="41"/>
                  </a:lnTo>
                  <a:lnTo>
                    <a:pt x="86" y="36"/>
                  </a:lnTo>
                  <a:lnTo>
                    <a:pt x="66" y="45"/>
                  </a:lnTo>
                  <a:lnTo>
                    <a:pt x="68" y="64"/>
                  </a:lnTo>
                  <a:lnTo>
                    <a:pt x="68" y="75"/>
                  </a:lnTo>
                  <a:lnTo>
                    <a:pt x="31" y="81"/>
                  </a:lnTo>
                  <a:lnTo>
                    <a:pt x="14" y="69"/>
                  </a:lnTo>
                  <a:lnTo>
                    <a:pt x="2" y="89"/>
                  </a:lnTo>
                  <a:lnTo>
                    <a:pt x="19" y="107"/>
                  </a:lnTo>
                  <a:lnTo>
                    <a:pt x="55" y="102"/>
                  </a:lnTo>
                  <a:lnTo>
                    <a:pt x="57" y="114"/>
                  </a:lnTo>
                  <a:lnTo>
                    <a:pt x="31" y="127"/>
                  </a:lnTo>
                  <a:lnTo>
                    <a:pt x="6" y="115"/>
                  </a:lnTo>
                  <a:close/>
                </a:path>
              </a:pathLst>
            </a:custGeom>
            <a:grpFill/>
            <a:ln>
              <a:noFill/>
            </a:ln>
          </p:spPr>
          <p:txBody>
            <a:bodyPr/>
            <a:lstStyle/>
            <a:p>
              <a:endParaRPr lang="en-US" sz="900"/>
            </a:p>
          </p:txBody>
        </p:sp>
        <p:sp>
          <p:nvSpPr>
            <p:cNvPr id="1048979" name="Freeform 63"/>
            <p:cNvSpPr/>
            <p:nvPr/>
          </p:nvSpPr>
          <p:spPr bwMode="gray">
            <a:xfrm>
              <a:off x="5566174" y="3001273"/>
              <a:ext cx="29765" cy="34529"/>
            </a:xfrm>
            <a:custGeom>
              <a:avLst/>
              <a:gdLst>
                <a:gd name="T0" fmla="*/ 2147483646 w 25"/>
                <a:gd name="T1" fmla="*/ 0 h 29"/>
                <a:gd name="T2" fmla="*/ 2147483646 w 25"/>
                <a:gd name="T3" fmla="*/ 2147483646 h 29"/>
                <a:gd name="T4" fmla="*/ 2147483646 w 25"/>
                <a:gd name="T5" fmla="*/ 2147483646 h 29"/>
                <a:gd name="T6" fmla="*/ 2147483646 w 25"/>
                <a:gd name="T7" fmla="*/ 2147483646 h 29"/>
                <a:gd name="T8" fmla="*/ 0 w 25"/>
                <a:gd name="T9" fmla="*/ 2147483646 h 29"/>
                <a:gd name="T10" fmla="*/ 2147483646 w 25"/>
                <a:gd name="T11" fmla="*/ 2147483646 h 29"/>
                <a:gd name="T12" fmla="*/ 2147483646 w 25"/>
                <a:gd name="T13" fmla="*/ 0 h 29"/>
                <a:gd name="T14" fmla="*/ 2147483646 w 25"/>
                <a:gd name="T15" fmla="*/ 0 h 29"/>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29"/>
                <a:gd name="T26" fmla="*/ 25 w 25"/>
                <a:gd name="T27" fmla="*/ 29 h 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29">
                  <a:moveTo>
                    <a:pt x="16" y="0"/>
                  </a:moveTo>
                  <a:lnTo>
                    <a:pt x="25" y="13"/>
                  </a:lnTo>
                  <a:lnTo>
                    <a:pt x="21" y="29"/>
                  </a:lnTo>
                  <a:lnTo>
                    <a:pt x="12" y="29"/>
                  </a:lnTo>
                  <a:lnTo>
                    <a:pt x="0" y="16"/>
                  </a:lnTo>
                  <a:lnTo>
                    <a:pt x="4" y="5"/>
                  </a:lnTo>
                  <a:lnTo>
                    <a:pt x="16" y="0"/>
                  </a:lnTo>
                  <a:close/>
                </a:path>
              </a:pathLst>
            </a:custGeom>
            <a:grpFill/>
            <a:ln>
              <a:noFill/>
            </a:ln>
          </p:spPr>
          <p:txBody>
            <a:bodyPr/>
            <a:lstStyle/>
            <a:p>
              <a:endParaRPr lang="en-US" sz="900"/>
            </a:p>
          </p:txBody>
        </p:sp>
        <p:sp>
          <p:nvSpPr>
            <p:cNvPr id="1048980" name="Freeform 64"/>
            <p:cNvSpPr/>
            <p:nvPr/>
          </p:nvSpPr>
          <p:spPr bwMode="gray">
            <a:xfrm>
              <a:off x="5999560" y="2959603"/>
              <a:ext cx="38100" cy="30956"/>
            </a:xfrm>
            <a:custGeom>
              <a:avLst/>
              <a:gdLst>
                <a:gd name="T0" fmla="*/ 2147483646 w 32"/>
                <a:gd name="T1" fmla="*/ 0 h 26"/>
                <a:gd name="T2" fmla="*/ 2147483646 w 32"/>
                <a:gd name="T3" fmla="*/ 2147483646 h 26"/>
                <a:gd name="T4" fmla="*/ 2147483646 w 32"/>
                <a:gd name="T5" fmla="*/ 2147483646 h 26"/>
                <a:gd name="T6" fmla="*/ 2147483646 w 32"/>
                <a:gd name="T7" fmla="*/ 2147483646 h 26"/>
                <a:gd name="T8" fmla="*/ 0 w 32"/>
                <a:gd name="T9" fmla="*/ 2147483646 h 26"/>
                <a:gd name="T10" fmla="*/ 2147483646 w 32"/>
                <a:gd name="T11" fmla="*/ 0 h 26"/>
                <a:gd name="T12" fmla="*/ 2147483646 w 32"/>
                <a:gd name="T13" fmla="*/ 0 h 26"/>
                <a:gd name="T14" fmla="*/ 0 60000 65536"/>
                <a:gd name="T15" fmla="*/ 0 60000 65536"/>
                <a:gd name="T16" fmla="*/ 0 60000 65536"/>
                <a:gd name="T17" fmla="*/ 0 60000 65536"/>
                <a:gd name="T18" fmla="*/ 0 60000 65536"/>
                <a:gd name="T19" fmla="*/ 0 60000 65536"/>
                <a:gd name="T20" fmla="*/ 0 60000 65536"/>
                <a:gd name="T21" fmla="*/ 0 w 32"/>
                <a:gd name="T22" fmla="*/ 0 h 26"/>
                <a:gd name="T23" fmla="*/ 32 w 32"/>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26">
                  <a:moveTo>
                    <a:pt x="7" y="0"/>
                  </a:moveTo>
                  <a:lnTo>
                    <a:pt x="32" y="7"/>
                  </a:lnTo>
                  <a:lnTo>
                    <a:pt x="31" y="26"/>
                  </a:lnTo>
                  <a:lnTo>
                    <a:pt x="5" y="13"/>
                  </a:lnTo>
                  <a:lnTo>
                    <a:pt x="0" y="7"/>
                  </a:lnTo>
                  <a:lnTo>
                    <a:pt x="7" y="0"/>
                  </a:lnTo>
                  <a:close/>
                </a:path>
              </a:pathLst>
            </a:custGeom>
            <a:grpFill/>
            <a:ln>
              <a:noFill/>
            </a:ln>
          </p:spPr>
          <p:txBody>
            <a:bodyPr/>
            <a:lstStyle/>
            <a:p>
              <a:endParaRPr lang="en-US" sz="900"/>
            </a:p>
          </p:txBody>
        </p:sp>
        <p:sp>
          <p:nvSpPr>
            <p:cNvPr id="1048981" name="Freeform 65"/>
            <p:cNvSpPr/>
            <p:nvPr/>
          </p:nvSpPr>
          <p:spPr bwMode="gray">
            <a:xfrm>
              <a:off x="8159354" y="4796736"/>
              <a:ext cx="713184" cy="665560"/>
            </a:xfrm>
            <a:custGeom>
              <a:avLst/>
              <a:gdLst>
                <a:gd name="T0" fmla="*/ 2147483646 w 599"/>
                <a:gd name="T1" fmla="*/ 2147483646 h 559"/>
                <a:gd name="T2" fmla="*/ 2147483646 w 599"/>
                <a:gd name="T3" fmla="*/ 2147483646 h 559"/>
                <a:gd name="T4" fmla="*/ 2147483646 w 599"/>
                <a:gd name="T5" fmla="*/ 2147483646 h 559"/>
                <a:gd name="T6" fmla="*/ 0 w 599"/>
                <a:gd name="T7" fmla="*/ 2147483646 h 559"/>
                <a:gd name="T8" fmla="*/ 2147483646 w 599"/>
                <a:gd name="T9" fmla="*/ 2147483646 h 559"/>
                <a:gd name="T10" fmla="*/ 2147483646 w 599"/>
                <a:gd name="T11" fmla="*/ 2147483646 h 559"/>
                <a:gd name="T12" fmla="*/ 2147483646 w 599"/>
                <a:gd name="T13" fmla="*/ 2147483646 h 559"/>
                <a:gd name="T14" fmla="*/ 2147483646 w 599"/>
                <a:gd name="T15" fmla="*/ 2147483646 h 559"/>
                <a:gd name="T16" fmla="*/ 2147483646 w 599"/>
                <a:gd name="T17" fmla="*/ 2147483646 h 559"/>
                <a:gd name="T18" fmla="*/ 2147483646 w 599"/>
                <a:gd name="T19" fmla="*/ 2147483646 h 559"/>
                <a:gd name="T20" fmla="*/ 2147483646 w 599"/>
                <a:gd name="T21" fmla="*/ 2147483646 h 559"/>
                <a:gd name="T22" fmla="*/ 2147483646 w 599"/>
                <a:gd name="T23" fmla="*/ 2147483646 h 559"/>
                <a:gd name="T24" fmla="*/ 2147483646 w 599"/>
                <a:gd name="T25" fmla="*/ 2147483646 h 559"/>
                <a:gd name="T26" fmla="*/ 2147483646 w 599"/>
                <a:gd name="T27" fmla="*/ 2147483646 h 559"/>
                <a:gd name="T28" fmla="*/ 2147483646 w 599"/>
                <a:gd name="T29" fmla="*/ 2147483646 h 559"/>
                <a:gd name="T30" fmla="*/ 2147483646 w 599"/>
                <a:gd name="T31" fmla="*/ 2147483646 h 559"/>
                <a:gd name="T32" fmla="*/ 2147483646 w 599"/>
                <a:gd name="T33" fmla="*/ 2147483646 h 559"/>
                <a:gd name="T34" fmla="*/ 2147483646 w 599"/>
                <a:gd name="T35" fmla="*/ 2147483646 h 559"/>
                <a:gd name="T36" fmla="*/ 2147483646 w 599"/>
                <a:gd name="T37" fmla="*/ 2147483646 h 559"/>
                <a:gd name="T38" fmla="*/ 2147483646 w 599"/>
                <a:gd name="T39" fmla="*/ 2147483646 h 559"/>
                <a:gd name="T40" fmla="*/ 2147483646 w 599"/>
                <a:gd name="T41" fmla="*/ 2147483646 h 559"/>
                <a:gd name="T42" fmla="*/ 2147483646 w 599"/>
                <a:gd name="T43" fmla="*/ 2147483646 h 559"/>
                <a:gd name="T44" fmla="*/ 2147483646 w 599"/>
                <a:gd name="T45" fmla="*/ 2147483646 h 559"/>
                <a:gd name="T46" fmla="*/ 2147483646 w 599"/>
                <a:gd name="T47" fmla="*/ 2147483646 h 559"/>
                <a:gd name="T48" fmla="*/ 2147483646 w 599"/>
                <a:gd name="T49" fmla="*/ 2147483646 h 559"/>
                <a:gd name="T50" fmla="*/ 2147483646 w 599"/>
                <a:gd name="T51" fmla="*/ 2147483646 h 559"/>
                <a:gd name="T52" fmla="*/ 2147483646 w 599"/>
                <a:gd name="T53" fmla="*/ 2147483646 h 559"/>
                <a:gd name="T54" fmla="*/ 2147483646 w 599"/>
                <a:gd name="T55" fmla="*/ 2147483646 h 559"/>
                <a:gd name="T56" fmla="*/ 2147483646 w 599"/>
                <a:gd name="T57" fmla="*/ 2147483646 h 559"/>
                <a:gd name="T58" fmla="*/ 2147483646 w 599"/>
                <a:gd name="T59" fmla="*/ 2147483646 h 559"/>
                <a:gd name="T60" fmla="*/ 2147483646 w 599"/>
                <a:gd name="T61" fmla="*/ 2147483646 h 559"/>
                <a:gd name="T62" fmla="*/ 2147483646 w 599"/>
                <a:gd name="T63" fmla="*/ 2147483646 h 559"/>
                <a:gd name="T64" fmla="*/ 2147483646 w 599"/>
                <a:gd name="T65" fmla="*/ 0 h 559"/>
                <a:gd name="T66" fmla="*/ 2147483646 w 599"/>
                <a:gd name="T67" fmla="*/ 0 h 559"/>
                <a:gd name="T68" fmla="*/ 2147483646 w 599"/>
                <a:gd name="T69" fmla="*/ 2147483646 h 559"/>
                <a:gd name="T70" fmla="*/ 2147483646 w 599"/>
                <a:gd name="T71" fmla="*/ 2147483646 h 559"/>
                <a:gd name="T72" fmla="*/ 2147483646 w 599"/>
                <a:gd name="T73" fmla="*/ 2147483646 h 559"/>
                <a:gd name="T74" fmla="*/ 2147483646 w 599"/>
                <a:gd name="T75" fmla="*/ 2147483646 h 559"/>
                <a:gd name="T76" fmla="*/ 2147483646 w 599"/>
                <a:gd name="T77" fmla="*/ 0 h 559"/>
                <a:gd name="T78" fmla="*/ 2147483646 w 599"/>
                <a:gd name="T79" fmla="*/ 2147483646 h 559"/>
                <a:gd name="T80" fmla="*/ 2147483646 w 599"/>
                <a:gd name="T81" fmla="*/ 2147483646 h 559"/>
                <a:gd name="T82" fmla="*/ 2147483646 w 599"/>
                <a:gd name="T83" fmla="*/ 2147483646 h 559"/>
                <a:gd name="T84" fmla="*/ 2147483646 w 599"/>
                <a:gd name="T85" fmla="*/ 2147483646 h 559"/>
                <a:gd name="T86" fmla="*/ 2147483646 w 599"/>
                <a:gd name="T87" fmla="*/ 2147483646 h 559"/>
                <a:gd name="T88" fmla="*/ 2147483646 w 599"/>
                <a:gd name="T89" fmla="*/ 2147483646 h 559"/>
                <a:gd name="T90" fmla="*/ 2147483646 w 599"/>
                <a:gd name="T91" fmla="*/ 2147483646 h 559"/>
                <a:gd name="T92" fmla="*/ 2147483646 w 599"/>
                <a:gd name="T93" fmla="*/ 2147483646 h 559"/>
                <a:gd name="T94" fmla="*/ 2147483646 w 599"/>
                <a:gd name="T95" fmla="*/ 2147483646 h 559"/>
                <a:gd name="T96" fmla="*/ 2147483646 w 599"/>
                <a:gd name="T97" fmla="*/ 2147483646 h 559"/>
                <a:gd name="T98" fmla="*/ 2147483646 w 599"/>
                <a:gd name="T99" fmla="*/ 2147483646 h 55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99"/>
                <a:gd name="T151" fmla="*/ 0 h 559"/>
                <a:gd name="T152" fmla="*/ 599 w 599"/>
                <a:gd name="T153" fmla="*/ 559 h 55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99" h="559">
                  <a:moveTo>
                    <a:pt x="25" y="245"/>
                  </a:moveTo>
                  <a:lnTo>
                    <a:pt x="23" y="377"/>
                  </a:lnTo>
                  <a:lnTo>
                    <a:pt x="3" y="393"/>
                  </a:lnTo>
                  <a:lnTo>
                    <a:pt x="0" y="406"/>
                  </a:lnTo>
                  <a:lnTo>
                    <a:pt x="28" y="424"/>
                  </a:lnTo>
                  <a:lnTo>
                    <a:pt x="97" y="411"/>
                  </a:lnTo>
                  <a:lnTo>
                    <a:pt x="132" y="411"/>
                  </a:lnTo>
                  <a:lnTo>
                    <a:pt x="146" y="393"/>
                  </a:lnTo>
                  <a:lnTo>
                    <a:pt x="223" y="377"/>
                  </a:lnTo>
                  <a:lnTo>
                    <a:pt x="279" y="394"/>
                  </a:lnTo>
                  <a:lnTo>
                    <a:pt x="275" y="416"/>
                  </a:lnTo>
                  <a:lnTo>
                    <a:pt x="283" y="438"/>
                  </a:lnTo>
                  <a:lnTo>
                    <a:pt x="325" y="432"/>
                  </a:lnTo>
                  <a:lnTo>
                    <a:pt x="327" y="442"/>
                  </a:lnTo>
                  <a:lnTo>
                    <a:pt x="300" y="463"/>
                  </a:lnTo>
                  <a:lnTo>
                    <a:pt x="309" y="471"/>
                  </a:lnTo>
                  <a:lnTo>
                    <a:pt x="328" y="463"/>
                  </a:lnTo>
                  <a:lnTo>
                    <a:pt x="323" y="525"/>
                  </a:lnTo>
                  <a:lnTo>
                    <a:pt x="362" y="555"/>
                  </a:lnTo>
                  <a:lnTo>
                    <a:pt x="385" y="547"/>
                  </a:lnTo>
                  <a:lnTo>
                    <a:pt x="395" y="559"/>
                  </a:lnTo>
                  <a:lnTo>
                    <a:pt x="460" y="549"/>
                  </a:lnTo>
                  <a:lnTo>
                    <a:pt x="522" y="450"/>
                  </a:lnTo>
                  <a:lnTo>
                    <a:pt x="544" y="445"/>
                  </a:lnTo>
                  <a:lnTo>
                    <a:pt x="588" y="363"/>
                  </a:lnTo>
                  <a:lnTo>
                    <a:pt x="599" y="291"/>
                  </a:lnTo>
                  <a:lnTo>
                    <a:pt x="571" y="256"/>
                  </a:lnTo>
                  <a:lnTo>
                    <a:pt x="583" y="249"/>
                  </a:lnTo>
                  <a:lnTo>
                    <a:pt x="561" y="180"/>
                  </a:lnTo>
                  <a:lnTo>
                    <a:pt x="536" y="163"/>
                  </a:lnTo>
                  <a:lnTo>
                    <a:pt x="540" y="69"/>
                  </a:lnTo>
                  <a:lnTo>
                    <a:pt x="518" y="52"/>
                  </a:lnTo>
                  <a:lnTo>
                    <a:pt x="513" y="0"/>
                  </a:lnTo>
                  <a:lnTo>
                    <a:pt x="501" y="0"/>
                  </a:lnTo>
                  <a:lnTo>
                    <a:pt x="464" y="124"/>
                  </a:lnTo>
                  <a:lnTo>
                    <a:pt x="443" y="125"/>
                  </a:lnTo>
                  <a:lnTo>
                    <a:pt x="398" y="78"/>
                  </a:lnTo>
                  <a:lnTo>
                    <a:pt x="424" y="9"/>
                  </a:lnTo>
                  <a:lnTo>
                    <a:pt x="375" y="0"/>
                  </a:lnTo>
                  <a:lnTo>
                    <a:pt x="322" y="15"/>
                  </a:lnTo>
                  <a:lnTo>
                    <a:pt x="306" y="58"/>
                  </a:lnTo>
                  <a:lnTo>
                    <a:pt x="283" y="64"/>
                  </a:lnTo>
                  <a:lnTo>
                    <a:pt x="280" y="33"/>
                  </a:lnTo>
                  <a:lnTo>
                    <a:pt x="182" y="94"/>
                  </a:lnTo>
                  <a:lnTo>
                    <a:pt x="185" y="116"/>
                  </a:lnTo>
                  <a:lnTo>
                    <a:pt x="169" y="137"/>
                  </a:lnTo>
                  <a:lnTo>
                    <a:pt x="132" y="137"/>
                  </a:lnTo>
                  <a:lnTo>
                    <a:pt x="53" y="169"/>
                  </a:lnTo>
                  <a:lnTo>
                    <a:pt x="25" y="245"/>
                  </a:lnTo>
                  <a:close/>
                </a:path>
              </a:pathLst>
            </a:custGeom>
            <a:grpFill/>
            <a:ln>
              <a:noFill/>
            </a:ln>
          </p:spPr>
          <p:txBody>
            <a:bodyPr/>
            <a:lstStyle/>
            <a:p>
              <a:endParaRPr lang="en-US" sz="900"/>
            </a:p>
          </p:txBody>
        </p:sp>
        <p:sp>
          <p:nvSpPr>
            <p:cNvPr id="1048982" name="Freeform 66"/>
            <p:cNvSpPr/>
            <p:nvPr/>
          </p:nvSpPr>
          <p:spPr bwMode="gray">
            <a:xfrm>
              <a:off x="8579645" y="5513493"/>
              <a:ext cx="73819" cy="73819"/>
            </a:xfrm>
            <a:custGeom>
              <a:avLst/>
              <a:gdLst>
                <a:gd name="T0" fmla="*/ 2147483646 w 62"/>
                <a:gd name="T1" fmla="*/ 0 h 62"/>
                <a:gd name="T2" fmla="*/ 0 w 62"/>
                <a:gd name="T3" fmla="*/ 2147483646 h 62"/>
                <a:gd name="T4" fmla="*/ 2147483646 w 62"/>
                <a:gd name="T5" fmla="*/ 2147483646 h 62"/>
                <a:gd name="T6" fmla="*/ 2147483646 w 62"/>
                <a:gd name="T7" fmla="*/ 2147483646 h 62"/>
                <a:gd name="T8" fmla="*/ 2147483646 w 62"/>
                <a:gd name="T9" fmla="*/ 2147483646 h 62"/>
                <a:gd name="T10" fmla="*/ 2147483646 w 62"/>
                <a:gd name="T11" fmla="*/ 0 h 62"/>
                <a:gd name="T12" fmla="*/ 2147483646 w 62"/>
                <a:gd name="T13" fmla="*/ 0 h 62"/>
                <a:gd name="T14" fmla="*/ 0 60000 65536"/>
                <a:gd name="T15" fmla="*/ 0 60000 65536"/>
                <a:gd name="T16" fmla="*/ 0 60000 65536"/>
                <a:gd name="T17" fmla="*/ 0 60000 65536"/>
                <a:gd name="T18" fmla="*/ 0 60000 65536"/>
                <a:gd name="T19" fmla="*/ 0 60000 65536"/>
                <a:gd name="T20" fmla="*/ 0 60000 65536"/>
                <a:gd name="T21" fmla="*/ 0 w 62"/>
                <a:gd name="T22" fmla="*/ 0 h 62"/>
                <a:gd name="T23" fmla="*/ 62 w 62"/>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 h="62">
                  <a:moveTo>
                    <a:pt x="9" y="0"/>
                  </a:moveTo>
                  <a:lnTo>
                    <a:pt x="0" y="36"/>
                  </a:lnTo>
                  <a:lnTo>
                    <a:pt x="2" y="62"/>
                  </a:lnTo>
                  <a:lnTo>
                    <a:pt x="29" y="61"/>
                  </a:lnTo>
                  <a:lnTo>
                    <a:pt x="62" y="13"/>
                  </a:lnTo>
                  <a:lnTo>
                    <a:pt x="9" y="0"/>
                  </a:lnTo>
                  <a:close/>
                </a:path>
              </a:pathLst>
            </a:custGeom>
            <a:grpFill/>
            <a:ln>
              <a:noFill/>
            </a:ln>
          </p:spPr>
          <p:txBody>
            <a:bodyPr/>
            <a:lstStyle/>
            <a:p>
              <a:endParaRPr lang="en-US" sz="900"/>
            </a:p>
          </p:txBody>
        </p:sp>
        <p:sp>
          <p:nvSpPr>
            <p:cNvPr id="1048983" name="Freeform 67"/>
            <p:cNvSpPr/>
            <p:nvPr/>
          </p:nvSpPr>
          <p:spPr bwMode="gray">
            <a:xfrm>
              <a:off x="9097567" y="5424196"/>
              <a:ext cx="101203" cy="202406"/>
            </a:xfrm>
            <a:custGeom>
              <a:avLst/>
              <a:gdLst>
                <a:gd name="T0" fmla="*/ 2147483646 w 85"/>
                <a:gd name="T1" fmla="*/ 0 h 170"/>
                <a:gd name="T2" fmla="*/ 2147483646 w 85"/>
                <a:gd name="T3" fmla="*/ 2147483646 h 170"/>
                <a:gd name="T4" fmla="*/ 2147483646 w 85"/>
                <a:gd name="T5" fmla="*/ 2147483646 h 170"/>
                <a:gd name="T6" fmla="*/ 0 w 85"/>
                <a:gd name="T7" fmla="*/ 2147483646 h 170"/>
                <a:gd name="T8" fmla="*/ 2147483646 w 85"/>
                <a:gd name="T9" fmla="*/ 2147483646 h 170"/>
                <a:gd name="T10" fmla="*/ 2147483646 w 85"/>
                <a:gd name="T11" fmla="*/ 2147483646 h 170"/>
                <a:gd name="T12" fmla="*/ 2147483646 w 85"/>
                <a:gd name="T13" fmla="*/ 2147483646 h 170"/>
                <a:gd name="T14" fmla="*/ 2147483646 w 85"/>
                <a:gd name="T15" fmla="*/ 2147483646 h 170"/>
                <a:gd name="T16" fmla="*/ 2147483646 w 85"/>
                <a:gd name="T17" fmla="*/ 2147483646 h 170"/>
                <a:gd name="T18" fmla="*/ 2147483646 w 85"/>
                <a:gd name="T19" fmla="*/ 2147483646 h 170"/>
                <a:gd name="T20" fmla="*/ 2147483646 w 85"/>
                <a:gd name="T21" fmla="*/ 2147483646 h 170"/>
                <a:gd name="T22" fmla="*/ 2147483646 w 85"/>
                <a:gd name="T23" fmla="*/ 0 h 170"/>
                <a:gd name="T24" fmla="*/ 2147483646 w 85"/>
                <a:gd name="T25" fmla="*/ 0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170"/>
                <a:gd name="T41" fmla="*/ 85 w 85"/>
                <a:gd name="T42" fmla="*/ 170 h 1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170">
                  <a:moveTo>
                    <a:pt x="30" y="0"/>
                  </a:moveTo>
                  <a:lnTo>
                    <a:pt x="36" y="62"/>
                  </a:lnTo>
                  <a:lnTo>
                    <a:pt x="28" y="89"/>
                  </a:lnTo>
                  <a:lnTo>
                    <a:pt x="0" y="110"/>
                  </a:lnTo>
                  <a:lnTo>
                    <a:pt x="3" y="135"/>
                  </a:lnTo>
                  <a:lnTo>
                    <a:pt x="3" y="161"/>
                  </a:lnTo>
                  <a:lnTo>
                    <a:pt x="10" y="170"/>
                  </a:lnTo>
                  <a:lnTo>
                    <a:pt x="85" y="105"/>
                  </a:lnTo>
                  <a:lnTo>
                    <a:pt x="85" y="89"/>
                  </a:lnTo>
                  <a:lnTo>
                    <a:pt x="67" y="89"/>
                  </a:lnTo>
                  <a:lnTo>
                    <a:pt x="41" y="1"/>
                  </a:lnTo>
                  <a:lnTo>
                    <a:pt x="30" y="0"/>
                  </a:lnTo>
                  <a:close/>
                </a:path>
              </a:pathLst>
            </a:custGeom>
            <a:grpFill/>
            <a:ln>
              <a:noFill/>
            </a:ln>
          </p:spPr>
          <p:txBody>
            <a:bodyPr/>
            <a:lstStyle/>
            <a:p>
              <a:endParaRPr lang="en-US" sz="900"/>
            </a:p>
          </p:txBody>
        </p:sp>
        <p:sp>
          <p:nvSpPr>
            <p:cNvPr id="1048984" name="Freeform 68"/>
            <p:cNvSpPr/>
            <p:nvPr/>
          </p:nvSpPr>
          <p:spPr bwMode="gray">
            <a:xfrm>
              <a:off x="8888017" y="5584930"/>
              <a:ext cx="197644" cy="159544"/>
            </a:xfrm>
            <a:custGeom>
              <a:avLst/>
              <a:gdLst>
                <a:gd name="T0" fmla="*/ 2147483646 w 166"/>
                <a:gd name="T1" fmla="*/ 0 h 134"/>
                <a:gd name="T2" fmla="*/ 2147483646 w 166"/>
                <a:gd name="T3" fmla="*/ 2147483646 h 134"/>
                <a:gd name="T4" fmla="*/ 2147483646 w 166"/>
                <a:gd name="T5" fmla="*/ 2147483646 h 134"/>
                <a:gd name="T6" fmla="*/ 2147483646 w 166"/>
                <a:gd name="T7" fmla="*/ 2147483646 h 134"/>
                <a:gd name="T8" fmla="*/ 2147483646 w 166"/>
                <a:gd name="T9" fmla="*/ 2147483646 h 134"/>
                <a:gd name="T10" fmla="*/ 2147483646 w 166"/>
                <a:gd name="T11" fmla="*/ 2147483646 h 134"/>
                <a:gd name="T12" fmla="*/ 2147483646 w 166"/>
                <a:gd name="T13" fmla="*/ 2147483646 h 134"/>
                <a:gd name="T14" fmla="*/ 0 w 166"/>
                <a:gd name="T15" fmla="*/ 2147483646 h 134"/>
                <a:gd name="T16" fmla="*/ 2147483646 w 166"/>
                <a:gd name="T17" fmla="*/ 2147483646 h 134"/>
                <a:gd name="T18" fmla="*/ 2147483646 w 166"/>
                <a:gd name="T19" fmla="*/ 0 h 134"/>
                <a:gd name="T20" fmla="*/ 2147483646 w 166"/>
                <a:gd name="T21" fmla="*/ 0 h 1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6"/>
                <a:gd name="T34" fmla="*/ 0 h 134"/>
                <a:gd name="T35" fmla="*/ 166 w 166"/>
                <a:gd name="T36" fmla="*/ 134 h 1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6" h="134">
                  <a:moveTo>
                    <a:pt x="150" y="0"/>
                  </a:moveTo>
                  <a:lnTo>
                    <a:pt x="166" y="27"/>
                  </a:lnTo>
                  <a:lnTo>
                    <a:pt x="124" y="66"/>
                  </a:lnTo>
                  <a:lnTo>
                    <a:pt x="122" y="87"/>
                  </a:lnTo>
                  <a:lnTo>
                    <a:pt x="93" y="91"/>
                  </a:lnTo>
                  <a:lnTo>
                    <a:pt x="47" y="134"/>
                  </a:lnTo>
                  <a:lnTo>
                    <a:pt x="4" y="113"/>
                  </a:lnTo>
                  <a:lnTo>
                    <a:pt x="0" y="98"/>
                  </a:lnTo>
                  <a:lnTo>
                    <a:pt x="78" y="65"/>
                  </a:lnTo>
                  <a:lnTo>
                    <a:pt x="150" y="0"/>
                  </a:lnTo>
                  <a:close/>
                </a:path>
              </a:pathLst>
            </a:custGeom>
            <a:grpFill/>
            <a:ln>
              <a:noFill/>
            </a:ln>
          </p:spPr>
          <p:txBody>
            <a:bodyPr/>
            <a:lstStyle/>
            <a:p>
              <a:endParaRPr lang="en-US" sz="900"/>
            </a:p>
          </p:txBody>
        </p:sp>
        <p:sp>
          <p:nvSpPr>
            <p:cNvPr id="1048985" name="Freeform 69"/>
            <p:cNvSpPr/>
            <p:nvPr/>
          </p:nvSpPr>
          <p:spPr bwMode="gray">
            <a:xfrm>
              <a:off x="9091614" y="5042004"/>
              <a:ext cx="46435" cy="57150"/>
            </a:xfrm>
            <a:custGeom>
              <a:avLst/>
              <a:gdLst>
                <a:gd name="T0" fmla="*/ 2147483646 w 39"/>
                <a:gd name="T1" fmla="*/ 0 h 48"/>
                <a:gd name="T2" fmla="*/ 0 w 39"/>
                <a:gd name="T3" fmla="*/ 2147483646 h 48"/>
                <a:gd name="T4" fmla="*/ 2147483646 w 39"/>
                <a:gd name="T5" fmla="*/ 2147483646 h 48"/>
                <a:gd name="T6" fmla="*/ 2147483646 w 39"/>
                <a:gd name="T7" fmla="*/ 2147483646 h 48"/>
                <a:gd name="T8" fmla="*/ 2147483646 w 39"/>
                <a:gd name="T9" fmla="*/ 2147483646 h 48"/>
                <a:gd name="T10" fmla="*/ 2147483646 w 39"/>
                <a:gd name="T11" fmla="*/ 0 h 48"/>
                <a:gd name="T12" fmla="*/ 2147483646 w 39"/>
                <a:gd name="T13" fmla="*/ 0 h 48"/>
                <a:gd name="T14" fmla="*/ 0 60000 65536"/>
                <a:gd name="T15" fmla="*/ 0 60000 65536"/>
                <a:gd name="T16" fmla="*/ 0 60000 65536"/>
                <a:gd name="T17" fmla="*/ 0 60000 65536"/>
                <a:gd name="T18" fmla="*/ 0 60000 65536"/>
                <a:gd name="T19" fmla="*/ 0 60000 65536"/>
                <a:gd name="T20" fmla="*/ 0 60000 65536"/>
                <a:gd name="T21" fmla="*/ 0 w 39"/>
                <a:gd name="T22" fmla="*/ 0 h 48"/>
                <a:gd name="T23" fmla="*/ 39 w 39"/>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48">
                  <a:moveTo>
                    <a:pt x="1" y="0"/>
                  </a:moveTo>
                  <a:lnTo>
                    <a:pt x="0" y="9"/>
                  </a:lnTo>
                  <a:lnTo>
                    <a:pt x="24" y="43"/>
                  </a:lnTo>
                  <a:lnTo>
                    <a:pt x="37" y="48"/>
                  </a:lnTo>
                  <a:lnTo>
                    <a:pt x="39" y="35"/>
                  </a:lnTo>
                  <a:lnTo>
                    <a:pt x="1" y="0"/>
                  </a:lnTo>
                  <a:close/>
                </a:path>
              </a:pathLst>
            </a:custGeom>
            <a:grpFill/>
            <a:ln>
              <a:noFill/>
            </a:ln>
          </p:spPr>
          <p:txBody>
            <a:bodyPr/>
            <a:lstStyle/>
            <a:p>
              <a:endParaRPr lang="en-US" sz="900"/>
            </a:p>
          </p:txBody>
        </p:sp>
        <p:sp>
          <p:nvSpPr>
            <p:cNvPr id="1048986" name="Freeform 70"/>
            <p:cNvSpPr/>
            <p:nvPr/>
          </p:nvSpPr>
          <p:spPr bwMode="gray">
            <a:xfrm>
              <a:off x="7946231" y="4401449"/>
              <a:ext cx="195263" cy="235744"/>
            </a:xfrm>
            <a:custGeom>
              <a:avLst/>
              <a:gdLst>
                <a:gd name="T0" fmla="*/ 2147483646 w 164"/>
                <a:gd name="T1" fmla="*/ 0 h 198"/>
                <a:gd name="T2" fmla="*/ 0 w 164"/>
                <a:gd name="T3" fmla="*/ 2147483646 h 198"/>
                <a:gd name="T4" fmla="*/ 2147483646 w 164"/>
                <a:gd name="T5" fmla="*/ 2147483646 h 198"/>
                <a:gd name="T6" fmla="*/ 2147483646 w 164"/>
                <a:gd name="T7" fmla="*/ 2147483646 h 198"/>
                <a:gd name="T8" fmla="*/ 2147483646 w 164"/>
                <a:gd name="T9" fmla="*/ 2147483646 h 198"/>
                <a:gd name="T10" fmla="*/ 2147483646 w 164"/>
                <a:gd name="T11" fmla="*/ 2147483646 h 198"/>
                <a:gd name="T12" fmla="*/ 2147483646 w 164"/>
                <a:gd name="T13" fmla="*/ 2147483646 h 198"/>
                <a:gd name="T14" fmla="*/ 2147483646 w 164"/>
                <a:gd name="T15" fmla="*/ 2147483646 h 198"/>
                <a:gd name="T16" fmla="*/ 2147483646 w 164"/>
                <a:gd name="T17" fmla="*/ 2147483646 h 198"/>
                <a:gd name="T18" fmla="*/ 2147483646 w 164"/>
                <a:gd name="T19" fmla="*/ 0 h 198"/>
                <a:gd name="T20" fmla="*/ 2147483646 w 164"/>
                <a:gd name="T21" fmla="*/ 0 h 1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
                <a:gd name="T34" fmla="*/ 0 h 198"/>
                <a:gd name="T35" fmla="*/ 164 w 164"/>
                <a:gd name="T36" fmla="*/ 198 h 19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 h="198">
                  <a:moveTo>
                    <a:pt x="2" y="0"/>
                  </a:moveTo>
                  <a:lnTo>
                    <a:pt x="0" y="12"/>
                  </a:lnTo>
                  <a:lnTo>
                    <a:pt x="36" y="72"/>
                  </a:lnTo>
                  <a:lnTo>
                    <a:pt x="46" y="72"/>
                  </a:lnTo>
                  <a:lnTo>
                    <a:pt x="119" y="196"/>
                  </a:lnTo>
                  <a:lnTo>
                    <a:pt x="149" y="198"/>
                  </a:lnTo>
                  <a:lnTo>
                    <a:pt x="164" y="155"/>
                  </a:lnTo>
                  <a:lnTo>
                    <a:pt x="140" y="140"/>
                  </a:lnTo>
                  <a:lnTo>
                    <a:pt x="136" y="116"/>
                  </a:lnTo>
                  <a:lnTo>
                    <a:pt x="2" y="0"/>
                  </a:lnTo>
                  <a:close/>
                </a:path>
              </a:pathLst>
            </a:custGeom>
            <a:grpFill/>
            <a:ln>
              <a:noFill/>
            </a:ln>
          </p:spPr>
          <p:txBody>
            <a:bodyPr/>
            <a:lstStyle/>
            <a:p>
              <a:endParaRPr lang="en-US" sz="900"/>
            </a:p>
          </p:txBody>
        </p:sp>
        <p:sp>
          <p:nvSpPr>
            <p:cNvPr id="1048987" name="Freeform 71"/>
            <p:cNvSpPr/>
            <p:nvPr/>
          </p:nvSpPr>
          <p:spPr bwMode="gray">
            <a:xfrm>
              <a:off x="8206978" y="4371682"/>
              <a:ext cx="165497" cy="146447"/>
            </a:xfrm>
            <a:custGeom>
              <a:avLst/>
              <a:gdLst>
                <a:gd name="T0" fmla="*/ 0 w 139"/>
                <a:gd name="T1" fmla="*/ 2147483646 h 123"/>
                <a:gd name="T2" fmla="*/ 2147483646 w 139"/>
                <a:gd name="T3" fmla="*/ 2147483646 h 123"/>
                <a:gd name="T4" fmla="*/ 2147483646 w 139"/>
                <a:gd name="T5" fmla="*/ 2147483646 h 123"/>
                <a:gd name="T6" fmla="*/ 2147483646 w 139"/>
                <a:gd name="T7" fmla="*/ 2147483646 h 123"/>
                <a:gd name="T8" fmla="*/ 2147483646 w 139"/>
                <a:gd name="T9" fmla="*/ 2147483646 h 123"/>
                <a:gd name="T10" fmla="*/ 2147483646 w 139"/>
                <a:gd name="T11" fmla="*/ 2147483646 h 123"/>
                <a:gd name="T12" fmla="*/ 2147483646 w 139"/>
                <a:gd name="T13" fmla="*/ 2147483646 h 123"/>
                <a:gd name="T14" fmla="*/ 2147483646 w 139"/>
                <a:gd name="T15" fmla="*/ 0 h 123"/>
                <a:gd name="T16" fmla="*/ 2147483646 w 139"/>
                <a:gd name="T17" fmla="*/ 2147483646 h 123"/>
                <a:gd name="T18" fmla="*/ 2147483646 w 139"/>
                <a:gd name="T19" fmla="*/ 2147483646 h 123"/>
                <a:gd name="T20" fmla="*/ 2147483646 w 139"/>
                <a:gd name="T21" fmla="*/ 2147483646 h 123"/>
                <a:gd name="T22" fmla="*/ 2147483646 w 139"/>
                <a:gd name="T23" fmla="*/ 2147483646 h 123"/>
                <a:gd name="T24" fmla="*/ 2147483646 w 139"/>
                <a:gd name="T25" fmla="*/ 2147483646 h 123"/>
                <a:gd name="T26" fmla="*/ 2147483646 w 139"/>
                <a:gd name="T27" fmla="*/ 2147483646 h 123"/>
                <a:gd name="T28" fmla="*/ 0 w 139"/>
                <a:gd name="T29" fmla="*/ 2147483646 h 123"/>
                <a:gd name="T30" fmla="*/ 0 w 139"/>
                <a:gd name="T31" fmla="*/ 2147483646 h 1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23"/>
                <a:gd name="T50" fmla="*/ 139 w 139"/>
                <a:gd name="T51" fmla="*/ 123 h 1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23">
                  <a:moveTo>
                    <a:pt x="0" y="106"/>
                  </a:moveTo>
                  <a:lnTo>
                    <a:pt x="15" y="123"/>
                  </a:lnTo>
                  <a:lnTo>
                    <a:pt x="77" y="102"/>
                  </a:lnTo>
                  <a:lnTo>
                    <a:pt x="89" y="56"/>
                  </a:lnTo>
                  <a:lnTo>
                    <a:pt x="116" y="55"/>
                  </a:lnTo>
                  <a:lnTo>
                    <a:pt x="139" y="37"/>
                  </a:lnTo>
                  <a:lnTo>
                    <a:pt x="108" y="13"/>
                  </a:lnTo>
                  <a:lnTo>
                    <a:pt x="100" y="0"/>
                  </a:lnTo>
                  <a:lnTo>
                    <a:pt x="85" y="30"/>
                  </a:lnTo>
                  <a:lnTo>
                    <a:pt x="91" y="46"/>
                  </a:lnTo>
                  <a:lnTo>
                    <a:pt x="81" y="60"/>
                  </a:lnTo>
                  <a:lnTo>
                    <a:pt x="64" y="55"/>
                  </a:lnTo>
                  <a:lnTo>
                    <a:pt x="19" y="87"/>
                  </a:lnTo>
                  <a:lnTo>
                    <a:pt x="21" y="106"/>
                  </a:lnTo>
                  <a:lnTo>
                    <a:pt x="0" y="106"/>
                  </a:lnTo>
                  <a:close/>
                </a:path>
              </a:pathLst>
            </a:custGeom>
            <a:grpFill/>
            <a:ln>
              <a:noFill/>
            </a:ln>
          </p:spPr>
          <p:txBody>
            <a:bodyPr/>
            <a:lstStyle/>
            <a:p>
              <a:endParaRPr lang="en-US" sz="900"/>
            </a:p>
          </p:txBody>
        </p:sp>
        <p:sp>
          <p:nvSpPr>
            <p:cNvPr id="1048988" name="Freeform 72"/>
            <p:cNvSpPr/>
            <p:nvPr/>
          </p:nvSpPr>
          <p:spPr bwMode="gray">
            <a:xfrm>
              <a:off x="8285560" y="4412165"/>
              <a:ext cx="23813" cy="26194"/>
            </a:xfrm>
            <a:custGeom>
              <a:avLst/>
              <a:gdLst>
                <a:gd name="T0" fmla="*/ 2147483646 w 20"/>
                <a:gd name="T1" fmla="*/ 0 h 22"/>
                <a:gd name="T2" fmla="*/ 0 w 20"/>
                <a:gd name="T3" fmla="*/ 2147483646 h 22"/>
                <a:gd name="T4" fmla="*/ 2147483646 w 20"/>
                <a:gd name="T5" fmla="*/ 2147483646 h 22"/>
                <a:gd name="T6" fmla="*/ 2147483646 w 20"/>
                <a:gd name="T7" fmla="*/ 2147483646 h 22"/>
                <a:gd name="T8" fmla="*/ 2147483646 w 20"/>
                <a:gd name="T9" fmla="*/ 0 h 22"/>
                <a:gd name="T10" fmla="*/ 2147483646 w 20"/>
                <a:gd name="T11" fmla="*/ 0 h 22"/>
                <a:gd name="T12" fmla="*/ 0 60000 65536"/>
                <a:gd name="T13" fmla="*/ 0 60000 65536"/>
                <a:gd name="T14" fmla="*/ 0 60000 65536"/>
                <a:gd name="T15" fmla="*/ 0 60000 65536"/>
                <a:gd name="T16" fmla="*/ 0 60000 65536"/>
                <a:gd name="T17" fmla="*/ 0 60000 65536"/>
                <a:gd name="T18" fmla="*/ 0 w 20"/>
                <a:gd name="T19" fmla="*/ 0 h 22"/>
                <a:gd name="T20" fmla="*/ 20 w 20"/>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0" h="22">
                  <a:moveTo>
                    <a:pt x="16" y="0"/>
                  </a:moveTo>
                  <a:lnTo>
                    <a:pt x="0" y="18"/>
                  </a:lnTo>
                  <a:lnTo>
                    <a:pt x="13" y="22"/>
                  </a:lnTo>
                  <a:lnTo>
                    <a:pt x="20" y="12"/>
                  </a:lnTo>
                  <a:lnTo>
                    <a:pt x="16" y="0"/>
                  </a:lnTo>
                  <a:close/>
                </a:path>
              </a:pathLst>
            </a:custGeom>
            <a:grpFill/>
            <a:ln>
              <a:noFill/>
            </a:ln>
          </p:spPr>
          <p:txBody>
            <a:bodyPr/>
            <a:lstStyle/>
            <a:p>
              <a:endParaRPr lang="en-US" sz="900"/>
            </a:p>
          </p:txBody>
        </p:sp>
        <p:sp>
          <p:nvSpPr>
            <p:cNvPr id="1048989" name="Freeform 73"/>
            <p:cNvSpPr/>
            <p:nvPr/>
          </p:nvSpPr>
          <p:spPr bwMode="gray">
            <a:xfrm>
              <a:off x="8365333" y="4488364"/>
              <a:ext cx="126206" cy="157163"/>
            </a:xfrm>
            <a:custGeom>
              <a:avLst/>
              <a:gdLst>
                <a:gd name="T0" fmla="*/ 0 w 106"/>
                <a:gd name="T1" fmla="*/ 2147483646 h 132"/>
                <a:gd name="T2" fmla="*/ 2147483646 w 106"/>
                <a:gd name="T3" fmla="*/ 2147483646 h 132"/>
                <a:gd name="T4" fmla="*/ 2147483646 w 106"/>
                <a:gd name="T5" fmla="*/ 2147483646 h 132"/>
                <a:gd name="T6" fmla="*/ 2147483646 w 106"/>
                <a:gd name="T7" fmla="*/ 2147483646 h 132"/>
                <a:gd name="T8" fmla="*/ 2147483646 w 106"/>
                <a:gd name="T9" fmla="*/ 2147483646 h 132"/>
                <a:gd name="T10" fmla="*/ 2147483646 w 106"/>
                <a:gd name="T11" fmla="*/ 2147483646 h 132"/>
                <a:gd name="T12" fmla="*/ 2147483646 w 106"/>
                <a:gd name="T13" fmla="*/ 2147483646 h 132"/>
                <a:gd name="T14" fmla="*/ 2147483646 w 106"/>
                <a:gd name="T15" fmla="*/ 2147483646 h 132"/>
                <a:gd name="T16" fmla="*/ 2147483646 w 106"/>
                <a:gd name="T17" fmla="*/ 2147483646 h 132"/>
                <a:gd name="T18" fmla="*/ 2147483646 w 106"/>
                <a:gd name="T19" fmla="*/ 2147483646 h 132"/>
                <a:gd name="T20" fmla="*/ 2147483646 w 106"/>
                <a:gd name="T21" fmla="*/ 2147483646 h 132"/>
                <a:gd name="T22" fmla="*/ 2147483646 w 106"/>
                <a:gd name="T23" fmla="*/ 2147483646 h 132"/>
                <a:gd name="T24" fmla="*/ 2147483646 w 106"/>
                <a:gd name="T25" fmla="*/ 2147483646 h 132"/>
                <a:gd name="T26" fmla="*/ 2147483646 w 106"/>
                <a:gd name="T27" fmla="*/ 2147483646 h 132"/>
                <a:gd name="T28" fmla="*/ 2147483646 w 106"/>
                <a:gd name="T29" fmla="*/ 2147483646 h 132"/>
                <a:gd name="T30" fmla="*/ 2147483646 w 106"/>
                <a:gd name="T31" fmla="*/ 2147483646 h 132"/>
                <a:gd name="T32" fmla="*/ 2147483646 w 106"/>
                <a:gd name="T33" fmla="*/ 2147483646 h 132"/>
                <a:gd name="T34" fmla="*/ 2147483646 w 106"/>
                <a:gd name="T35" fmla="*/ 2147483646 h 132"/>
                <a:gd name="T36" fmla="*/ 2147483646 w 106"/>
                <a:gd name="T37" fmla="*/ 2147483646 h 132"/>
                <a:gd name="T38" fmla="*/ 2147483646 w 106"/>
                <a:gd name="T39" fmla="*/ 2147483646 h 132"/>
                <a:gd name="T40" fmla="*/ 2147483646 w 106"/>
                <a:gd name="T41" fmla="*/ 2147483646 h 132"/>
                <a:gd name="T42" fmla="*/ 2147483646 w 106"/>
                <a:gd name="T43" fmla="*/ 2147483646 h 132"/>
                <a:gd name="T44" fmla="*/ 2147483646 w 106"/>
                <a:gd name="T45" fmla="*/ 0 h 132"/>
                <a:gd name="T46" fmla="*/ 2147483646 w 106"/>
                <a:gd name="T47" fmla="*/ 2147483646 h 132"/>
                <a:gd name="T48" fmla="*/ 2147483646 w 106"/>
                <a:gd name="T49" fmla="*/ 2147483646 h 132"/>
                <a:gd name="T50" fmla="*/ 2147483646 w 106"/>
                <a:gd name="T51" fmla="*/ 2147483646 h 132"/>
                <a:gd name="T52" fmla="*/ 2147483646 w 106"/>
                <a:gd name="T53" fmla="*/ 2147483646 h 132"/>
                <a:gd name="T54" fmla="*/ 2147483646 w 106"/>
                <a:gd name="T55" fmla="*/ 2147483646 h 132"/>
                <a:gd name="T56" fmla="*/ 2147483646 w 106"/>
                <a:gd name="T57" fmla="*/ 2147483646 h 132"/>
                <a:gd name="T58" fmla="*/ 0 w 106"/>
                <a:gd name="T59" fmla="*/ 2147483646 h 132"/>
                <a:gd name="T60" fmla="*/ 0 w 106"/>
                <a:gd name="T61" fmla="*/ 2147483646 h 13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6"/>
                <a:gd name="T94" fmla="*/ 0 h 132"/>
                <a:gd name="T95" fmla="*/ 106 w 106"/>
                <a:gd name="T96" fmla="*/ 132 h 13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6" h="132">
                  <a:moveTo>
                    <a:pt x="0" y="91"/>
                  </a:moveTo>
                  <a:lnTo>
                    <a:pt x="12" y="106"/>
                  </a:lnTo>
                  <a:lnTo>
                    <a:pt x="4" y="128"/>
                  </a:lnTo>
                  <a:lnTo>
                    <a:pt x="4" y="132"/>
                  </a:lnTo>
                  <a:lnTo>
                    <a:pt x="21" y="132"/>
                  </a:lnTo>
                  <a:lnTo>
                    <a:pt x="27" y="78"/>
                  </a:lnTo>
                  <a:lnTo>
                    <a:pt x="34" y="80"/>
                  </a:lnTo>
                  <a:lnTo>
                    <a:pt x="43" y="129"/>
                  </a:lnTo>
                  <a:lnTo>
                    <a:pt x="54" y="132"/>
                  </a:lnTo>
                  <a:lnTo>
                    <a:pt x="63" y="111"/>
                  </a:lnTo>
                  <a:lnTo>
                    <a:pt x="54" y="78"/>
                  </a:lnTo>
                  <a:lnTo>
                    <a:pt x="46" y="64"/>
                  </a:lnTo>
                  <a:lnTo>
                    <a:pt x="69" y="47"/>
                  </a:lnTo>
                  <a:lnTo>
                    <a:pt x="64" y="39"/>
                  </a:lnTo>
                  <a:lnTo>
                    <a:pt x="40" y="53"/>
                  </a:lnTo>
                  <a:lnTo>
                    <a:pt x="35" y="53"/>
                  </a:lnTo>
                  <a:lnTo>
                    <a:pt x="23" y="38"/>
                  </a:lnTo>
                  <a:lnTo>
                    <a:pt x="27" y="30"/>
                  </a:lnTo>
                  <a:lnTo>
                    <a:pt x="46" y="21"/>
                  </a:lnTo>
                  <a:lnTo>
                    <a:pt x="74" y="30"/>
                  </a:lnTo>
                  <a:lnTo>
                    <a:pt x="84" y="29"/>
                  </a:lnTo>
                  <a:lnTo>
                    <a:pt x="106" y="9"/>
                  </a:lnTo>
                  <a:lnTo>
                    <a:pt x="97" y="0"/>
                  </a:lnTo>
                  <a:lnTo>
                    <a:pt x="77" y="16"/>
                  </a:lnTo>
                  <a:lnTo>
                    <a:pt x="64" y="16"/>
                  </a:lnTo>
                  <a:lnTo>
                    <a:pt x="44" y="6"/>
                  </a:lnTo>
                  <a:lnTo>
                    <a:pt x="30" y="6"/>
                  </a:lnTo>
                  <a:lnTo>
                    <a:pt x="14" y="31"/>
                  </a:lnTo>
                  <a:lnTo>
                    <a:pt x="5" y="74"/>
                  </a:lnTo>
                  <a:lnTo>
                    <a:pt x="0" y="91"/>
                  </a:lnTo>
                  <a:close/>
                </a:path>
              </a:pathLst>
            </a:custGeom>
            <a:grpFill/>
            <a:ln>
              <a:noFill/>
            </a:ln>
          </p:spPr>
          <p:txBody>
            <a:bodyPr/>
            <a:lstStyle/>
            <a:p>
              <a:endParaRPr lang="en-US" sz="900"/>
            </a:p>
          </p:txBody>
        </p:sp>
        <p:sp>
          <p:nvSpPr>
            <p:cNvPr id="1048990" name="Freeform 74"/>
            <p:cNvSpPr/>
            <p:nvPr/>
          </p:nvSpPr>
          <p:spPr bwMode="gray">
            <a:xfrm>
              <a:off x="8507016" y="4482412"/>
              <a:ext cx="36909" cy="51197"/>
            </a:xfrm>
            <a:custGeom>
              <a:avLst/>
              <a:gdLst>
                <a:gd name="T0" fmla="*/ 2147483646 w 31"/>
                <a:gd name="T1" fmla="*/ 0 h 43"/>
                <a:gd name="T2" fmla="*/ 0 w 31"/>
                <a:gd name="T3" fmla="*/ 2147483646 h 43"/>
                <a:gd name="T4" fmla="*/ 2147483646 w 31"/>
                <a:gd name="T5" fmla="*/ 2147483646 h 43"/>
                <a:gd name="T6" fmla="*/ 2147483646 w 31"/>
                <a:gd name="T7" fmla="*/ 2147483646 h 43"/>
                <a:gd name="T8" fmla="*/ 2147483646 w 31"/>
                <a:gd name="T9" fmla="*/ 2147483646 h 43"/>
                <a:gd name="T10" fmla="*/ 2147483646 w 31"/>
                <a:gd name="T11" fmla="*/ 2147483646 h 43"/>
                <a:gd name="T12" fmla="*/ 2147483646 w 31"/>
                <a:gd name="T13" fmla="*/ 2147483646 h 43"/>
                <a:gd name="T14" fmla="*/ 2147483646 w 31"/>
                <a:gd name="T15" fmla="*/ 2147483646 h 43"/>
                <a:gd name="T16" fmla="*/ 2147483646 w 31"/>
                <a:gd name="T17" fmla="*/ 0 h 43"/>
                <a:gd name="T18" fmla="*/ 2147483646 w 31"/>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43"/>
                <a:gd name="T32" fmla="*/ 31 w 31"/>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43">
                  <a:moveTo>
                    <a:pt x="10" y="0"/>
                  </a:moveTo>
                  <a:lnTo>
                    <a:pt x="0" y="23"/>
                  </a:lnTo>
                  <a:lnTo>
                    <a:pt x="16" y="43"/>
                  </a:lnTo>
                  <a:lnTo>
                    <a:pt x="21" y="43"/>
                  </a:lnTo>
                  <a:lnTo>
                    <a:pt x="27" y="30"/>
                  </a:lnTo>
                  <a:lnTo>
                    <a:pt x="31" y="26"/>
                  </a:lnTo>
                  <a:lnTo>
                    <a:pt x="25" y="18"/>
                  </a:lnTo>
                  <a:lnTo>
                    <a:pt x="14" y="14"/>
                  </a:lnTo>
                  <a:lnTo>
                    <a:pt x="10" y="0"/>
                  </a:lnTo>
                  <a:close/>
                </a:path>
              </a:pathLst>
            </a:custGeom>
            <a:grpFill/>
            <a:ln>
              <a:noFill/>
            </a:ln>
          </p:spPr>
          <p:txBody>
            <a:bodyPr/>
            <a:lstStyle/>
            <a:p>
              <a:endParaRPr lang="en-US" sz="900"/>
            </a:p>
          </p:txBody>
        </p:sp>
        <p:sp>
          <p:nvSpPr>
            <p:cNvPr id="1048991" name="Freeform 75"/>
            <p:cNvSpPr/>
            <p:nvPr/>
          </p:nvSpPr>
          <p:spPr bwMode="gray">
            <a:xfrm>
              <a:off x="8522495" y="4575279"/>
              <a:ext cx="54769" cy="23813"/>
            </a:xfrm>
            <a:custGeom>
              <a:avLst/>
              <a:gdLst>
                <a:gd name="T0" fmla="*/ 2147483646 w 46"/>
                <a:gd name="T1" fmla="*/ 0 h 20"/>
                <a:gd name="T2" fmla="*/ 2147483646 w 46"/>
                <a:gd name="T3" fmla="*/ 2147483646 h 20"/>
                <a:gd name="T4" fmla="*/ 0 w 46"/>
                <a:gd name="T5" fmla="*/ 2147483646 h 20"/>
                <a:gd name="T6" fmla="*/ 2147483646 w 46"/>
                <a:gd name="T7" fmla="*/ 2147483646 h 20"/>
                <a:gd name="T8" fmla="*/ 2147483646 w 46"/>
                <a:gd name="T9" fmla="*/ 2147483646 h 20"/>
                <a:gd name="T10" fmla="*/ 2147483646 w 46"/>
                <a:gd name="T11" fmla="*/ 2147483646 h 20"/>
                <a:gd name="T12" fmla="*/ 2147483646 w 46"/>
                <a:gd name="T13" fmla="*/ 2147483646 h 20"/>
                <a:gd name="T14" fmla="*/ 2147483646 w 46"/>
                <a:gd name="T15" fmla="*/ 2147483646 h 20"/>
                <a:gd name="T16" fmla="*/ 2147483646 w 46"/>
                <a:gd name="T17" fmla="*/ 2147483646 h 20"/>
                <a:gd name="T18" fmla="*/ 2147483646 w 46"/>
                <a:gd name="T19" fmla="*/ 0 h 20"/>
                <a:gd name="T20" fmla="*/ 2147483646 w 46"/>
                <a:gd name="T21" fmla="*/ 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6"/>
                <a:gd name="T34" fmla="*/ 0 h 20"/>
                <a:gd name="T35" fmla="*/ 46 w 46"/>
                <a:gd name="T36" fmla="*/ 20 h 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6" h="20">
                  <a:moveTo>
                    <a:pt x="27" y="0"/>
                  </a:moveTo>
                  <a:lnTo>
                    <a:pt x="6" y="4"/>
                  </a:lnTo>
                  <a:lnTo>
                    <a:pt x="0" y="10"/>
                  </a:lnTo>
                  <a:lnTo>
                    <a:pt x="5" y="20"/>
                  </a:lnTo>
                  <a:lnTo>
                    <a:pt x="18" y="14"/>
                  </a:lnTo>
                  <a:lnTo>
                    <a:pt x="27" y="9"/>
                  </a:lnTo>
                  <a:lnTo>
                    <a:pt x="40" y="20"/>
                  </a:lnTo>
                  <a:lnTo>
                    <a:pt x="46" y="16"/>
                  </a:lnTo>
                  <a:lnTo>
                    <a:pt x="35" y="3"/>
                  </a:lnTo>
                  <a:lnTo>
                    <a:pt x="27" y="0"/>
                  </a:lnTo>
                  <a:close/>
                </a:path>
              </a:pathLst>
            </a:custGeom>
            <a:grpFill/>
            <a:ln>
              <a:noFill/>
            </a:ln>
          </p:spPr>
          <p:txBody>
            <a:bodyPr/>
            <a:lstStyle/>
            <a:p>
              <a:endParaRPr lang="en-US" sz="900"/>
            </a:p>
          </p:txBody>
        </p:sp>
        <p:sp>
          <p:nvSpPr>
            <p:cNvPr id="1048992" name="Freeform 76"/>
            <p:cNvSpPr/>
            <p:nvPr/>
          </p:nvSpPr>
          <p:spPr bwMode="gray">
            <a:xfrm>
              <a:off x="8122444" y="4655051"/>
              <a:ext cx="167879" cy="65484"/>
            </a:xfrm>
            <a:custGeom>
              <a:avLst/>
              <a:gdLst>
                <a:gd name="T0" fmla="*/ 2147483646 w 141"/>
                <a:gd name="T1" fmla="*/ 0 h 55"/>
                <a:gd name="T2" fmla="*/ 0 w 141"/>
                <a:gd name="T3" fmla="*/ 2147483646 h 55"/>
                <a:gd name="T4" fmla="*/ 2147483646 w 141"/>
                <a:gd name="T5" fmla="*/ 2147483646 h 55"/>
                <a:gd name="T6" fmla="*/ 2147483646 w 141"/>
                <a:gd name="T7" fmla="*/ 2147483646 h 55"/>
                <a:gd name="T8" fmla="*/ 2147483646 w 141"/>
                <a:gd name="T9" fmla="*/ 2147483646 h 55"/>
                <a:gd name="T10" fmla="*/ 2147483646 w 141"/>
                <a:gd name="T11" fmla="*/ 2147483646 h 55"/>
                <a:gd name="T12" fmla="*/ 2147483646 w 141"/>
                <a:gd name="T13" fmla="*/ 2147483646 h 55"/>
                <a:gd name="T14" fmla="*/ 2147483646 w 141"/>
                <a:gd name="T15" fmla="*/ 2147483646 h 55"/>
                <a:gd name="T16" fmla="*/ 2147483646 w 141"/>
                <a:gd name="T17" fmla="*/ 2147483646 h 55"/>
                <a:gd name="T18" fmla="*/ 2147483646 w 141"/>
                <a:gd name="T19" fmla="*/ 2147483646 h 55"/>
                <a:gd name="T20" fmla="*/ 2147483646 w 141"/>
                <a:gd name="T21" fmla="*/ 2147483646 h 55"/>
                <a:gd name="T22" fmla="*/ 2147483646 w 141"/>
                <a:gd name="T23" fmla="*/ 2147483646 h 55"/>
                <a:gd name="T24" fmla="*/ 2147483646 w 141"/>
                <a:gd name="T25" fmla="*/ 2147483646 h 55"/>
                <a:gd name="T26" fmla="*/ 2147483646 w 141"/>
                <a:gd name="T27" fmla="*/ 0 h 55"/>
                <a:gd name="T28" fmla="*/ 2147483646 w 141"/>
                <a:gd name="T29" fmla="*/ 0 h 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1"/>
                <a:gd name="T46" fmla="*/ 0 h 55"/>
                <a:gd name="T47" fmla="*/ 141 w 141"/>
                <a:gd name="T48" fmla="*/ 55 h 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1" h="55">
                  <a:moveTo>
                    <a:pt x="14" y="0"/>
                  </a:moveTo>
                  <a:lnTo>
                    <a:pt x="0" y="10"/>
                  </a:lnTo>
                  <a:lnTo>
                    <a:pt x="3" y="18"/>
                  </a:lnTo>
                  <a:lnTo>
                    <a:pt x="48" y="28"/>
                  </a:lnTo>
                  <a:lnTo>
                    <a:pt x="72" y="32"/>
                  </a:lnTo>
                  <a:lnTo>
                    <a:pt x="81" y="43"/>
                  </a:lnTo>
                  <a:lnTo>
                    <a:pt x="107" y="45"/>
                  </a:lnTo>
                  <a:lnTo>
                    <a:pt x="120" y="55"/>
                  </a:lnTo>
                  <a:lnTo>
                    <a:pt x="131" y="52"/>
                  </a:lnTo>
                  <a:lnTo>
                    <a:pt x="141" y="43"/>
                  </a:lnTo>
                  <a:lnTo>
                    <a:pt x="122" y="35"/>
                  </a:lnTo>
                  <a:lnTo>
                    <a:pt x="106" y="21"/>
                  </a:lnTo>
                  <a:lnTo>
                    <a:pt x="63" y="10"/>
                  </a:lnTo>
                  <a:lnTo>
                    <a:pt x="14" y="0"/>
                  </a:lnTo>
                  <a:close/>
                </a:path>
              </a:pathLst>
            </a:custGeom>
            <a:grpFill/>
            <a:ln>
              <a:noFill/>
            </a:ln>
          </p:spPr>
          <p:txBody>
            <a:bodyPr/>
            <a:lstStyle/>
            <a:p>
              <a:endParaRPr lang="en-US" sz="900"/>
            </a:p>
          </p:txBody>
        </p:sp>
        <p:sp>
          <p:nvSpPr>
            <p:cNvPr id="1048993" name="Freeform 77"/>
            <p:cNvSpPr/>
            <p:nvPr/>
          </p:nvSpPr>
          <p:spPr bwMode="gray">
            <a:xfrm>
              <a:off x="8303420" y="4708629"/>
              <a:ext cx="27385" cy="15479"/>
            </a:xfrm>
            <a:custGeom>
              <a:avLst/>
              <a:gdLst>
                <a:gd name="T0" fmla="*/ 2147483646 w 23"/>
                <a:gd name="T1" fmla="*/ 0 h 13"/>
                <a:gd name="T2" fmla="*/ 0 w 23"/>
                <a:gd name="T3" fmla="*/ 2147483646 h 13"/>
                <a:gd name="T4" fmla="*/ 2147483646 w 23"/>
                <a:gd name="T5" fmla="*/ 2147483646 h 13"/>
                <a:gd name="T6" fmla="*/ 2147483646 w 23"/>
                <a:gd name="T7" fmla="*/ 2147483646 h 13"/>
                <a:gd name="T8" fmla="*/ 2147483646 w 23"/>
                <a:gd name="T9" fmla="*/ 0 h 13"/>
                <a:gd name="T10" fmla="*/ 2147483646 w 23"/>
                <a:gd name="T11" fmla="*/ 0 h 13"/>
                <a:gd name="T12" fmla="*/ 0 60000 65536"/>
                <a:gd name="T13" fmla="*/ 0 60000 65536"/>
                <a:gd name="T14" fmla="*/ 0 60000 65536"/>
                <a:gd name="T15" fmla="*/ 0 60000 65536"/>
                <a:gd name="T16" fmla="*/ 0 60000 65536"/>
                <a:gd name="T17" fmla="*/ 0 60000 65536"/>
                <a:gd name="T18" fmla="*/ 0 w 23"/>
                <a:gd name="T19" fmla="*/ 0 h 13"/>
                <a:gd name="T20" fmla="*/ 23 w 23"/>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3" h="13">
                  <a:moveTo>
                    <a:pt x="11" y="0"/>
                  </a:moveTo>
                  <a:lnTo>
                    <a:pt x="0" y="6"/>
                  </a:lnTo>
                  <a:lnTo>
                    <a:pt x="6" y="13"/>
                  </a:lnTo>
                  <a:lnTo>
                    <a:pt x="23" y="7"/>
                  </a:lnTo>
                  <a:lnTo>
                    <a:pt x="11" y="0"/>
                  </a:lnTo>
                  <a:close/>
                </a:path>
              </a:pathLst>
            </a:custGeom>
            <a:grpFill/>
            <a:ln>
              <a:noFill/>
            </a:ln>
          </p:spPr>
          <p:txBody>
            <a:bodyPr/>
            <a:lstStyle/>
            <a:p>
              <a:endParaRPr lang="en-US" sz="900"/>
            </a:p>
          </p:txBody>
        </p:sp>
        <p:sp>
          <p:nvSpPr>
            <p:cNvPr id="1048994" name="Freeform 78"/>
            <p:cNvSpPr/>
            <p:nvPr/>
          </p:nvSpPr>
          <p:spPr bwMode="gray">
            <a:xfrm>
              <a:off x="8340330" y="4702677"/>
              <a:ext cx="21431" cy="15478"/>
            </a:xfrm>
            <a:custGeom>
              <a:avLst/>
              <a:gdLst>
                <a:gd name="T0" fmla="*/ 0 w 18"/>
                <a:gd name="T1" fmla="*/ 0 h 13"/>
                <a:gd name="T2" fmla="*/ 2147483646 w 18"/>
                <a:gd name="T3" fmla="*/ 2147483646 h 13"/>
                <a:gd name="T4" fmla="*/ 2147483646 w 18"/>
                <a:gd name="T5" fmla="*/ 2147483646 h 13"/>
                <a:gd name="T6" fmla="*/ 2147483646 w 18"/>
                <a:gd name="T7" fmla="*/ 2147483646 h 13"/>
                <a:gd name="T8" fmla="*/ 2147483646 w 18"/>
                <a:gd name="T9" fmla="*/ 0 h 13"/>
                <a:gd name="T10" fmla="*/ 0 w 18"/>
                <a:gd name="T11" fmla="*/ 0 h 13"/>
                <a:gd name="T12" fmla="*/ 0 w 18"/>
                <a:gd name="T13" fmla="*/ 0 h 13"/>
                <a:gd name="T14" fmla="*/ 0 60000 65536"/>
                <a:gd name="T15" fmla="*/ 0 60000 65536"/>
                <a:gd name="T16" fmla="*/ 0 60000 65536"/>
                <a:gd name="T17" fmla="*/ 0 60000 65536"/>
                <a:gd name="T18" fmla="*/ 0 60000 65536"/>
                <a:gd name="T19" fmla="*/ 0 60000 65536"/>
                <a:gd name="T20" fmla="*/ 0 60000 65536"/>
                <a:gd name="T21" fmla="*/ 0 w 18"/>
                <a:gd name="T22" fmla="*/ 0 h 13"/>
                <a:gd name="T23" fmla="*/ 18 w 18"/>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3">
                  <a:moveTo>
                    <a:pt x="0" y="0"/>
                  </a:moveTo>
                  <a:lnTo>
                    <a:pt x="1" y="11"/>
                  </a:lnTo>
                  <a:lnTo>
                    <a:pt x="13" y="13"/>
                  </a:lnTo>
                  <a:lnTo>
                    <a:pt x="18" y="8"/>
                  </a:lnTo>
                  <a:lnTo>
                    <a:pt x="13" y="0"/>
                  </a:lnTo>
                  <a:lnTo>
                    <a:pt x="0" y="0"/>
                  </a:lnTo>
                  <a:close/>
                </a:path>
              </a:pathLst>
            </a:custGeom>
            <a:grpFill/>
            <a:ln>
              <a:noFill/>
            </a:ln>
          </p:spPr>
          <p:txBody>
            <a:bodyPr/>
            <a:lstStyle/>
            <a:p>
              <a:endParaRPr lang="en-US" sz="900"/>
            </a:p>
          </p:txBody>
        </p:sp>
        <p:sp>
          <p:nvSpPr>
            <p:cNvPr id="1048995" name="Freeform 79"/>
            <p:cNvSpPr/>
            <p:nvPr/>
          </p:nvSpPr>
          <p:spPr bwMode="gray">
            <a:xfrm>
              <a:off x="8355806" y="4733634"/>
              <a:ext cx="28575" cy="15478"/>
            </a:xfrm>
            <a:custGeom>
              <a:avLst/>
              <a:gdLst>
                <a:gd name="T0" fmla="*/ 2147483646 w 24"/>
                <a:gd name="T1" fmla="*/ 0 h 13"/>
                <a:gd name="T2" fmla="*/ 0 w 24"/>
                <a:gd name="T3" fmla="*/ 2147483646 h 13"/>
                <a:gd name="T4" fmla="*/ 2147483646 w 24"/>
                <a:gd name="T5" fmla="*/ 2147483646 h 13"/>
                <a:gd name="T6" fmla="*/ 2147483646 w 24"/>
                <a:gd name="T7" fmla="*/ 2147483646 h 13"/>
                <a:gd name="T8" fmla="*/ 2147483646 w 24"/>
                <a:gd name="T9" fmla="*/ 0 h 13"/>
                <a:gd name="T10" fmla="*/ 2147483646 w 24"/>
                <a:gd name="T11" fmla="*/ 0 h 13"/>
                <a:gd name="T12" fmla="*/ 0 60000 65536"/>
                <a:gd name="T13" fmla="*/ 0 60000 65536"/>
                <a:gd name="T14" fmla="*/ 0 60000 65536"/>
                <a:gd name="T15" fmla="*/ 0 60000 65536"/>
                <a:gd name="T16" fmla="*/ 0 60000 65536"/>
                <a:gd name="T17" fmla="*/ 0 60000 65536"/>
                <a:gd name="T18" fmla="*/ 0 w 24"/>
                <a:gd name="T19" fmla="*/ 0 h 13"/>
                <a:gd name="T20" fmla="*/ 24 w 24"/>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4" h="13">
                  <a:moveTo>
                    <a:pt x="14" y="0"/>
                  </a:moveTo>
                  <a:lnTo>
                    <a:pt x="0" y="2"/>
                  </a:lnTo>
                  <a:lnTo>
                    <a:pt x="13" y="13"/>
                  </a:lnTo>
                  <a:lnTo>
                    <a:pt x="24" y="13"/>
                  </a:lnTo>
                  <a:lnTo>
                    <a:pt x="14" y="0"/>
                  </a:lnTo>
                  <a:close/>
                </a:path>
              </a:pathLst>
            </a:custGeom>
            <a:grpFill/>
            <a:ln>
              <a:noFill/>
            </a:ln>
          </p:spPr>
          <p:txBody>
            <a:bodyPr/>
            <a:lstStyle/>
            <a:p>
              <a:endParaRPr lang="en-US" sz="900"/>
            </a:p>
          </p:txBody>
        </p:sp>
        <p:sp>
          <p:nvSpPr>
            <p:cNvPr id="1048996" name="Freeform 80"/>
            <p:cNvSpPr/>
            <p:nvPr/>
          </p:nvSpPr>
          <p:spPr bwMode="gray">
            <a:xfrm>
              <a:off x="8374858" y="4708629"/>
              <a:ext cx="50006" cy="15479"/>
            </a:xfrm>
            <a:custGeom>
              <a:avLst/>
              <a:gdLst>
                <a:gd name="T0" fmla="*/ 2147483646 w 42"/>
                <a:gd name="T1" fmla="*/ 2147483646 h 13"/>
                <a:gd name="T2" fmla="*/ 0 w 42"/>
                <a:gd name="T3" fmla="*/ 2147483646 h 13"/>
                <a:gd name="T4" fmla="*/ 2147483646 w 42"/>
                <a:gd name="T5" fmla="*/ 2147483646 h 13"/>
                <a:gd name="T6" fmla="*/ 2147483646 w 42"/>
                <a:gd name="T7" fmla="*/ 2147483646 h 13"/>
                <a:gd name="T8" fmla="*/ 2147483646 w 42"/>
                <a:gd name="T9" fmla="*/ 0 h 13"/>
                <a:gd name="T10" fmla="*/ 2147483646 w 42"/>
                <a:gd name="T11" fmla="*/ 2147483646 h 13"/>
                <a:gd name="T12" fmla="*/ 2147483646 w 42"/>
                <a:gd name="T13" fmla="*/ 0 h 13"/>
                <a:gd name="T14" fmla="*/ 2147483646 w 42"/>
                <a:gd name="T15" fmla="*/ 2147483646 h 13"/>
                <a:gd name="T16" fmla="*/ 2147483646 w 42"/>
                <a:gd name="T17" fmla="*/ 2147483646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
                <a:gd name="T28" fmla="*/ 0 h 13"/>
                <a:gd name="T29" fmla="*/ 42 w 42"/>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 h="13">
                  <a:moveTo>
                    <a:pt x="4" y="4"/>
                  </a:moveTo>
                  <a:lnTo>
                    <a:pt x="0" y="10"/>
                  </a:lnTo>
                  <a:lnTo>
                    <a:pt x="23" y="13"/>
                  </a:lnTo>
                  <a:lnTo>
                    <a:pt x="42" y="3"/>
                  </a:lnTo>
                  <a:lnTo>
                    <a:pt x="31" y="0"/>
                  </a:lnTo>
                  <a:lnTo>
                    <a:pt x="14" y="6"/>
                  </a:lnTo>
                  <a:lnTo>
                    <a:pt x="9" y="0"/>
                  </a:lnTo>
                  <a:lnTo>
                    <a:pt x="4" y="4"/>
                  </a:lnTo>
                  <a:close/>
                </a:path>
              </a:pathLst>
            </a:custGeom>
            <a:grpFill/>
            <a:ln>
              <a:noFill/>
            </a:ln>
          </p:spPr>
          <p:txBody>
            <a:bodyPr/>
            <a:lstStyle/>
            <a:p>
              <a:endParaRPr lang="en-US" sz="900"/>
            </a:p>
          </p:txBody>
        </p:sp>
        <p:sp>
          <p:nvSpPr>
            <p:cNvPr id="1048997" name="Freeform 81"/>
            <p:cNvSpPr/>
            <p:nvPr/>
          </p:nvSpPr>
          <p:spPr bwMode="gray">
            <a:xfrm>
              <a:off x="8436770" y="4718154"/>
              <a:ext cx="64294" cy="33338"/>
            </a:xfrm>
            <a:custGeom>
              <a:avLst/>
              <a:gdLst>
                <a:gd name="T0" fmla="*/ 2147483646 w 54"/>
                <a:gd name="T1" fmla="*/ 0 h 28"/>
                <a:gd name="T2" fmla="*/ 0 w 54"/>
                <a:gd name="T3" fmla="*/ 2147483646 h 28"/>
                <a:gd name="T4" fmla="*/ 2147483646 w 54"/>
                <a:gd name="T5" fmla="*/ 2147483646 h 28"/>
                <a:gd name="T6" fmla="*/ 2147483646 w 54"/>
                <a:gd name="T7" fmla="*/ 2147483646 h 28"/>
                <a:gd name="T8" fmla="*/ 2147483646 w 54"/>
                <a:gd name="T9" fmla="*/ 2147483646 h 28"/>
                <a:gd name="T10" fmla="*/ 2147483646 w 54"/>
                <a:gd name="T11" fmla="*/ 2147483646 h 28"/>
                <a:gd name="T12" fmla="*/ 2147483646 w 54"/>
                <a:gd name="T13" fmla="*/ 0 h 28"/>
                <a:gd name="T14" fmla="*/ 2147483646 w 54"/>
                <a:gd name="T15" fmla="*/ 0 h 28"/>
                <a:gd name="T16" fmla="*/ 2147483646 w 54"/>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
                <a:gd name="T28" fmla="*/ 0 h 28"/>
                <a:gd name="T29" fmla="*/ 54 w 54"/>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 h="28">
                  <a:moveTo>
                    <a:pt x="26" y="0"/>
                  </a:moveTo>
                  <a:lnTo>
                    <a:pt x="0" y="22"/>
                  </a:lnTo>
                  <a:lnTo>
                    <a:pt x="3" y="28"/>
                  </a:lnTo>
                  <a:lnTo>
                    <a:pt x="14" y="25"/>
                  </a:lnTo>
                  <a:lnTo>
                    <a:pt x="27" y="13"/>
                  </a:lnTo>
                  <a:lnTo>
                    <a:pt x="54" y="9"/>
                  </a:lnTo>
                  <a:lnTo>
                    <a:pt x="48" y="0"/>
                  </a:lnTo>
                  <a:lnTo>
                    <a:pt x="26" y="0"/>
                  </a:lnTo>
                  <a:close/>
                </a:path>
              </a:pathLst>
            </a:custGeom>
            <a:grpFill/>
            <a:ln>
              <a:noFill/>
            </a:ln>
          </p:spPr>
          <p:txBody>
            <a:bodyPr/>
            <a:lstStyle/>
            <a:p>
              <a:endParaRPr lang="en-US" sz="900"/>
            </a:p>
          </p:txBody>
        </p:sp>
        <p:sp>
          <p:nvSpPr>
            <p:cNvPr id="1048998" name="Freeform 82"/>
            <p:cNvSpPr/>
            <p:nvPr/>
          </p:nvSpPr>
          <p:spPr bwMode="gray">
            <a:xfrm>
              <a:off x="8924925" y="4596712"/>
              <a:ext cx="44054" cy="50006"/>
            </a:xfrm>
            <a:custGeom>
              <a:avLst/>
              <a:gdLst>
                <a:gd name="T0" fmla="*/ 2147483646 w 37"/>
                <a:gd name="T1" fmla="*/ 0 h 42"/>
                <a:gd name="T2" fmla="*/ 0 w 37"/>
                <a:gd name="T3" fmla="*/ 2147483646 h 42"/>
                <a:gd name="T4" fmla="*/ 2147483646 w 37"/>
                <a:gd name="T5" fmla="*/ 2147483646 h 42"/>
                <a:gd name="T6" fmla="*/ 2147483646 w 37"/>
                <a:gd name="T7" fmla="*/ 2147483646 h 42"/>
                <a:gd name="T8" fmla="*/ 2147483646 w 37"/>
                <a:gd name="T9" fmla="*/ 2147483646 h 42"/>
                <a:gd name="T10" fmla="*/ 2147483646 w 37"/>
                <a:gd name="T11" fmla="*/ 2147483646 h 42"/>
                <a:gd name="T12" fmla="*/ 2147483646 w 37"/>
                <a:gd name="T13" fmla="*/ 2147483646 h 42"/>
                <a:gd name="T14" fmla="*/ 2147483646 w 37"/>
                <a:gd name="T15" fmla="*/ 0 h 42"/>
                <a:gd name="T16" fmla="*/ 2147483646 w 37"/>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
                <a:gd name="T28" fmla="*/ 0 h 42"/>
                <a:gd name="T29" fmla="*/ 37 w 37"/>
                <a:gd name="T30" fmla="*/ 42 h 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 h="42">
                  <a:moveTo>
                    <a:pt x="6" y="0"/>
                  </a:moveTo>
                  <a:lnTo>
                    <a:pt x="0" y="7"/>
                  </a:lnTo>
                  <a:lnTo>
                    <a:pt x="25" y="29"/>
                  </a:lnTo>
                  <a:lnTo>
                    <a:pt x="29" y="42"/>
                  </a:lnTo>
                  <a:lnTo>
                    <a:pt x="36" y="41"/>
                  </a:lnTo>
                  <a:lnTo>
                    <a:pt x="37" y="28"/>
                  </a:lnTo>
                  <a:lnTo>
                    <a:pt x="29" y="21"/>
                  </a:lnTo>
                  <a:lnTo>
                    <a:pt x="6" y="0"/>
                  </a:lnTo>
                  <a:close/>
                </a:path>
              </a:pathLst>
            </a:custGeom>
            <a:grpFill/>
            <a:ln>
              <a:noFill/>
            </a:ln>
          </p:spPr>
          <p:txBody>
            <a:bodyPr/>
            <a:lstStyle/>
            <a:p>
              <a:endParaRPr lang="en-US" sz="900"/>
            </a:p>
          </p:txBody>
        </p:sp>
        <p:sp>
          <p:nvSpPr>
            <p:cNvPr id="1048999" name="Freeform 83"/>
            <p:cNvSpPr/>
            <p:nvPr/>
          </p:nvSpPr>
          <p:spPr bwMode="gray">
            <a:xfrm>
              <a:off x="8891589" y="4634810"/>
              <a:ext cx="60722" cy="42863"/>
            </a:xfrm>
            <a:custGeom>
              <a:avLst/>
              <a:gdLst>
                <a:gd name="T0" fmla="*/ 2147483646 w 51"/>
                <a:gd name="T1" fmla="*/ 0 h 36"/>
                <a:gd name="T2" fmla="*/ 2147483646 w 51"/>
                <a:gd name="T3" fmla="*/ 2147483646 h 36"/>
                <a:gd name="T4" fmla="*/ 2147483646 w 51"/>
                <a:gd name="T5" fmla="*/ 2147483646 h 36"/>
                <a:gd name="T6" fmla="*/ 2147483646 w 51"/>
                <a:gd name="T7" fmla="*/ 2147483646 h 36"/>
                <a:gd name="T8" fmla="*/ 0 w 51"/>
                <a:gd name="T9" fmla="*/ 2147483646 h 36"/>
                <a:gd name="T10" fmla="*/ 2147483646 w 51"/>
                <a:gd name="T11" fmla="*/ 2147483646 h 36"/>
                <a:gd name="T12" fmla="*/ 2147483646 w 51"/>
                <a:gd name="T13" fmla="*/ 2147483646 h 36"/>
                <a:gd name="T14" fmla="*/ 2147483646 w 51"/>
                <a:gd name="T15" fmla="*/ 2147483646 h 36"/>
                <a:gd name="T16" fmla="*/ 2147483646 w 51"/>
                <a:gd name="T17" fmla="*/ 2147483646 h 36"/>
                <a:gd name="T18" fmla="*/ 2147483646 w 51"/>
                <a:gd name="T19" fmla="*/ 0 h 36"/>
                <a:gd name="T20" fmla="*/ 2147483646 w 51"/>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
                <a:gd name="T34" fmla="*/ 0 h 36"/>
                <a:gd name="T35" fmla="*/ 51 w 51"/>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 h="36">
                  <a:moveTo>
                    <a:pt x="45" y="0"/>
                  </a:moveTo>
                  <a:lnTo>
                    <a:pt x="41" y="1"/>
                  </a:lnTo>
                  <a:lnTo>
                    <a:pt x="37" y="14"/>
                  </a:lnTo>
                  <a:lnTo>
                    <a:pt x="28" y="21"/>
                  </a:lnTo>
                  <a:lnTo>
                    <a:pt x="0" y="26"/>
                  </a:lnTo>
                  <a:lnTo>
                    <a:pt x="1" y="36"/>
                  </a:lnTo>
                  <a:lnTo>
                    <a:pt x="31" y="35"/>
                  </a:lnTo>
                  <a:lnTo>
                    <a:pt x="51" y="23"/>
                  </a:lnTo>
                  <a:lnTo>
                    <a:pt x="49" y="2"/>
                  </a:lnTo>
                  <a:lnTo>
                    <a:pt x="45" y="0"/>
                  </a:lnTo>
                  <a:close/>
                </a:path>
              </a:pathLst>
            </a:custGeom>
            <a:grpFill/>
            <a:ln>
              <a:noFill/>
            </a:ln>
          </p:spPr>
          <p:txBody>
            <a:bodyPr/>
            <a:lstStyle/>
            <a:p>
              <a:endParaRPr lang="en-US" sz="900"/>
            </a:p>
          </p:txBody>
        </p:sp>
        <p:sp>
          <p:nvSpPr>
            <p:cNvPr id="1049000" name="Freeform 84"/>
            <p:cNvSpPr/>
            <p:nvPr/>
          </p:nvSpPr>
          <p:spPr bwMode="gray">
            <a:xfrm>
              <a:off x="8985647" y="4661005"/>
              <a:ext cx="27384" cy="35719"/>
            </a:xfrm>
            <a:custGeom>
              <a:avLst/>
              <a:gdLst>
                <a:gd name="T0" fmla="*/ 0 w 23"/>
                <a:gd name="T1" fmla="*/ 2147483646 h 30"/>
                <a:gd name="T2" fmla="*/ 2147483646 w 23"/>
                <a:gd name="T3" fmla="*/ 2147483646 h 30"/>
                <a:gd name="T4" fmla="*/ 2147483646 w 23"/>
                <a:gd name="T5" fmla="*/ 2147483646 h 30"/>
                <a:gd name="T6" fmla="*/ 2147483646 w 23"/>
                <a:gd name="T7" fmla="*/ 2147483646 h 30"/>
                <a:gd name="T8" fmla="*/ 2147483646 w 23"/>
                <a:gd name="T9" fmla="*/ 2147483646 h 30"/>
                <a:gd name="T10" fmla="*/ 2147483646 w 23"/>
                <a:gd name="T11" fmla="*/ 0 h 30"/>
                <a:gd name="T12" fmla="*/ 0 w 23"/>
                <a:gd name="T13" fmla="*/ 2147483646 h 30"/>
                <a:gd name="T14" fmla="*/ 0 w 23"/>
                <a:gd name="T15" fmla="*/ 2147483646 h 30"/>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30"/>
                <a:gd name="T26" fmla="*/ 23 w 23"/>
                <a:gd name="T27" fmla="*/ 30 h 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30">
                  <a:moveTo>
                    <a:pt x="0" y="1"/>
                  </a:moveTo>
                  <a:lnTo>
                    <a:pt x="7" y="19"/>
                  </a:lnTo>
                  <a:lnTo>
                    <a:pt x="19" y="30"/>
                  </a:lnTo>
                  <a:lnTo>
                    <a:pt x="23" y="27"/>
                  </a:lnTo>
                  <a:lnTo>
                    <a:pt x="21" y="16"/>
                  </a:lnTo>
                  <a:lnTo>
                    <a:pt x="8" y="0"/>
                  </a:lnTo>
                  <a:lnTo>
                    <a:pt x="0" y="1"/>
                  </a:lnTo>
                  <a:close/>
                </a:path>
              </a:pathLst>
            </a:custGeom>
            <a:grpFill/>
            <a:ln>
              <a:noFill/>
            </a:ln>
          </p:spPr>
          <p:txBody>
            <a:bodyPr/>
            <a:lstStyle/>
            <a:p>
              <a:endParaRPr lang="en-US" sz="900"/>
            </a:p>
          </p:txBody>
        </p:sp>
        <p:sp>
          <p:nvSpPr>
            <p:cNvPr id="1049001" name="Freeform 85"/>
            <p:cNvSpPr/>
            <p:nvPr/>
          </p:nvSpPr>
          <p:spPr bwMode="gray">
            <a:xfrm>
              <a:off x="9024939" y="4693151"/>
              <a:ext cx="16669" cy="23813"/>
            </a:xfrm>
            <a:custGeom>
              <a:avLst/>
              <a:gdLst>
                <a:gd name="T0" fmla="*/ 0 w 14"/>
                <a:gd name="T1" fmla="*/ 0 h 20"/>
                <a:gd name="T2" fmla="*/ 0 w 14"/>
                <a:gd name="T3" fmla="*/ 2147483646 h 20"/>
                <a:gd name="T4" fmla="*/ 2147483646 w 14"/>
                <a:gd name="T5" fmla="*/ 2147483646 h 20"/>
                <a:gd name="T6" fmla="*/ 2147483646 w 14"/>
                <a:gd name="T7" fmla="*/ 2147483646 h 20"/>
                <a:gd name="T8" fmla="*/ 2147483646 w 14"/>
                <a:gd name="T9" fmla="*/ 2147483646 h 20"/>
                <a:gd name="T10" fmla="*/ 0 w 14"/>
                <a:gd name="T11" fmla="*/ 0 h 20"/>
                <a:gd name="T12" fmla="*/ 0 w 14"/>
                <a:gd name="T13" fmla="*/ 0 h 20"/>
                <a:gd name="T14" fmla="*/ 0 60000 65536"/>
                <a:gd name="T15" fmla="*/ 0 60000 65536"/>
                <a:gd name="T16" fmla="*/ 0 60000 65536"/>
                <a:gd name="T17" fmla="*/ 0 60000 65536"/>
                <a:gd name="T18" fmla="*/ 0 60000 65536"/>
                <a:gd name="T19" fmla="*/ 0 60000 65536"/>
                <a:gd name="T20" fmla="*/ 0 60000 65536"/>
                <a:gd name="T21" fmla="*/ 0 w 14"/>
                <a:gd name="T22" fmla="*/ 0 h 20"/>
                <a:gd name="T23" fmla="*/ 14 w 14"/>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20">
                  <a:moveTo>
                    <a:pt x="0" y="0"/>
                  </a:moveTo>
                  <a:lnTo>
                    <a:pt x="0" y="13"/>
                  </a:lnTo>
                  <a:lnTo>
                    <a:pt x="8" y="20"/>
                  </a:lnTo>
                  <a:lnTo>
                    <a:pt x="14" y="16"/>
                  </a:lnTo>
                  <a:lnTo>
                    <a:pt x="8" y="3"/>
                  </a:lnTo>
                  <a:lnTo>
                    <a:pt x="0" y="0"/>
                  </a:lnTo>
                  <a:close/>
                </a:path>
              </a:pathLst>
            </a:custGeom>
            <a:grpFill/>
            <a:ln>
              <a:noFill/>
            </a:ln>
          </p:spPr>
          <p:txBody>
            <a:bodyPr/>
            <a:lstStyle/>
            <a:p>
              <a:endParaRPr lang="en-US" sz="900"/>
            </a:p>
          </p:txBody>
        </p:sp>
        <p:sp>
          <p:nvSpPr>
            <p:cNvPr id="1049002" name="Freeform 86"/>
            <p:cNvSpPr/>
            <p:nvPr/>
          </p:nvSpPr>
          <p:spPr bwMode="gray">
            <a:xfrm>
              <a:off x="9028511" y="4728871"/>
              <a:ext cx="16669" cy="25003"/>
            </a:xfrm>
            <a:custGeom>
              <a:avLst/>
              <a:gdLst>
                <a:gd name="T0" fmla="*/ 2147483646 w 14"/>
                <a:gd name="T1" fmla="*/ 0 h 21"/>
                <a:gd name="T2" fmla="*/ 0 w 14"/>
                <a:gd name="T3" fmla="*/ 2147483646 h 21"/>
                <a:gd name="T4" fmla="*/ 2147483646 w 14"/>
                <a:gd name="T5" fmla="*/ 2147483646 h 21"/>
                <a:gd name="T6" fmla="*/ 2147483646 w 14"/>
                <a:gd name="T7" fmla="*/ 2147483646 h 21"/>
                <a:gd name="T8" fmla="*/ 2147483646 w 14"/>
                <a:gd name="T9" fmla="*/ 2147483646 h 21"/>
                <a:gd name="T10" fmla="*/ 2147483646 w 14"/>
                <a:gd name="T11" fmla="*/ 0 h 21"/>
                <a:gd name="T12" fmla="*/ 2147483646 w 14"/>
                <a:gd name="T13" fmla="*/ 0 h 21"/>
                <a:gd name="T14" fmla="*/ 0 60000 65536"/>
                <a:gd name="T15" fmla="*/ 0 60000 65536"/>
                <a:gd name="T16" fmla="*/ 0 60000 65536"/>
                <a:gd name="T17" fmla="*/ 0 60000 65536"/>
                <a:gd name="T18" fmla="*/ 0 60000 65536"/>
                <a:gd name="T19" fmla="*/ 0 60000 65536"/>
                <a:gd name="T20" fmla="*/ 0 60000 65536"/>
                <a:gd name="T21" fmla="*/ 0 w 14"/>
                <a:gd name="T22" fmla="*/ 0 h 21"/>
                <a:gd name="T23" fmla="*/ 14 w 14"/>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21">
                  <a:moveTo>
                    <a:pt x="6" y="0"/>
                  </a:moveTo>
                  <a:lnTo>
                    <a:pt x="0" y="7"/>
                  </a:lnTo>
                  <a:lnTo>
                    <a:pt x="6" y="19"/>
                  </a:lnTo>
                  <a:lnTo>
                    <a:pt x="14" y="21"/>
                  </a:lnTo>
                  <a:lnTo>
                    <a:pt x="13" y="13"/>
                  </a:lnTo>
                  <a:lnTo>
                    <a:pt x="6" y="0"/>
                  </a:lnTo>
                  <a:close/>
                </a:path>
              </a:pathLst>
            </a:custGeom>
            <a:grpFill/>
            <a:ln>
              <a:noFill/>
            </a:ln>
          </p:spPr>
          <p:txBody>
            <a:bodyPr/>
            <a:lstStyle/>
            <a:p>
              <a:endParaRPr lang="en-US" sz="900"/>
            </a:p>
          </p:txBody>
        </p:sp>
        <p:sp>
          <p:nvSpPr>
            <p:cNvPr id="1049003" name="Freeform 87"/>
            <p:cNvSpPr/>
            <p:nvPr/>
          </p:nvSpPr>
          <p:spPr bwMode="gray">
            <a:xfrm>
              <a:off x="9052323" y="4721728"/>
              <a:ext cx="25003" cy="29765"/>
            </a:xfrm>
            <a:custGeom>
              <a:avLst/>
              <a:gdLst>
                <a:gd name="T0" fmla="*/ 0 w 21"/>
                <a:gd name="T1" fmla="*/ 0 h 25"/>
                <a:gd name="T2" fmla="*/ 2147483646 w 21"/>
                <a:gd name="T3" fmla="*/ 2147483646 h 25"/>
                <a:gd name="T4" fmla="*/ 2147483646 w 21"/>
                <a:gd name="T5" fmla="*/ 2147483646 h 25"/>
                <a:gd name="T6" fmla="*/ 2147483646 w 21"/>
                <a:gd name="T7" fmla="*/ 2147483646 h 25"/>
                <a:gd name="T8" fmla="*/ 2147483646 w 21"/>
                <a:gd name="T9" fmla="*/ 2147483646 h 25"/>
                <a:gd name="T10" fmla="*/ 0 w 21"/>
                <a:gd name="T11" fmla="*/ 0 h 25"/>
                <a:gd name="T12" fmla="*/ 0 w 21"/>
                <a:gd name="T13" fmla="*/ 0 h 25"/>
                <a:gd name="T14" fmla="*/ 0 60000 65536"/>
                <a:gd name="T15" fmla="*/ 0 60000 65536"/>
                <a:gd name="T16" fmla="*/ 0 60000 65536"/>
                <a:gd name="T17" fmla="*/ 0 60000 65536"/>
                <a:gd name="T18" fmla="*/ 0 60000 65536"/>
                <a:gd name="T19" fmla="*/ 0 60000 65536"/>
                <a:gd name="T20" fmla="*/ 0 60000 65536"/>
                <a:gd name="T21" fmla="*/ 0 w 21"/>
                <a:gd name="T22" fmla="*/ 0 h 25"/>
                <a:gd name="T23" fmla="*/ 21 w 21"/>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5">
                  <a:moveTo>
                    <a:pt x="0" y="0"/>
                  </a:moveTo>
                  <a:lnTo>
                    <a:pt x="6" y="13"/>
                  </a:lnTo>
                  <a:lnTo>
                    <a:pt x="16" y="25"/>
                  </a:lnTo>
                  <a:lnTo>
                    <a:pt x="21" y="15"/>
                  </a:lnTo>
                  <a:lnTo>
                    <a:pt x="14" y="2"/>
                  </a:lnTo>
                  <a:lnTo>
                    <a:pt x="0" y="0"/>
                  </a:lnTo>
                  <a:close/>
                </a:path>
              </a:pathLst>
            </a:custGeom>
            <a:grpFill/>
            <a:ln>
              <a:noFill/>
            </a:ln>
          </p:spPr>
          <p:txBody>
            <a:bodyPr/>
            <a:lstStyle/>
            <a:p>
              <a:endParaRPr lang="en-US" sz="900"/>
            </a:p>
          </p:txBody>
        </p:sp>
        <p:sp>
          <p:nvSpPr>
            <p:cNvPr id="1049004" name="Freeform 88"/>
            <p:cNvSpPr/>
            <p:nvPr/>
          </p:nvSpPr>
          <p:spPr bwMode="gray">
            <a:xfrm>
              <a:off x="9084469" y="4744349"/>
              <a:ext cx="20241" cy="32147"/>
            </a:xfrm>
            <a:custGeom>
              <a:avLst/>
              <a:gdLst>
                <a:gd name="T0" fmla="*/ 0 w 17"/>
                <a:gd name="T1" fmla="*/ 0 h 27"/>
                <a:gd name="T2" fmla="*/ 2147483646 w 17"/>
                <a:gd name="T3" fmla="*/ 2147483646 h 27"/>
                <a:gd name="T4" fmla="*/ 2147483646 w 17"/>
                <a:gd name="T5" fmla="*/ 2147483646 h 27"/>
                <a:gd name="T6" fmla="*/ 2147483646 w 17"/>
                <a:gd name="T7" fmla="*/ 2147483646 h 27"/>
                <a:gd name="T8" fmla="*/ 0 w 17"/>
                <a:gd name="T9" fmla="*/ 0 h 27"/>
                <a:gd name="T10" fmla="*/ 0 w 17"/>
                <a:gd name="T11" fmla="*/ 0 h 27"/>
                <a:gd name="T12" fmla="*/ 0 60000 65536"/>
                <a:gd name="T13" fmla="*/ 0 60000 65536"/>
                <a:gd name="T14" fmla="*/ 0 60000 65536"/>
                <a:gd name="T15" fmla="*/ 0 60000 65536"/>
                <a:gd name="T16" fmla="*/ 0 60000 65536"/>
                <a:gd name="T17" fmla="*/ 0 60000 65536"/>
                <a:gd name="T18" fmla="*/ 0 w 17"/>
                <a:gd name="T19" fmla="*/ 0 h 27"/>
                <a:gd name="T20" fmla="*/ 17 w 17"/>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17" h="27">
                  <a:moveTo>
                    <a:pt x="0" y="0"/>
                  </a:moveTo>
                  <a:lnTo>
                    <a:pt x="4" y="16"/>
                  </a:lnTo>
                  <a:lnTo>
                    <a:pt x="10" y="27"/>
                  </a:lnTo>
                  <a:lnTo>
                    <a:pt x="17" y="13"/>
                  </a:lnTo>
                  <a:lnTo>
                    <a:pt x="0" y="0"/>
                  </a:lnTo>
                  <a:close/>
                </a:path>
              </a:pathLst>
            </a:custGeom>
            <a:grpFill/>
            <a:ln>
              <a:noFill/>
            </a:ln>
          </p:spPr>
          <p:txBody>
            <a:bodyPr/>
            <a:lstStyle/>
            <a:p>
              <a:endParaRPr lang="en-US" sz="900"/>
            </a:p>
          </p:txBody>
        </p:sp>
        <p:sp>
          <p:nvSpPr>
            <p:cNvPr id="1049005" name="Freeform 89"/>
            <p:cNvSpPr/>
            <p:nvPr/>
          </p:nvSpPr>
          <p:spPr bwMode="gray">
            <a:xfrm>
              <a:off x="9091614" y="4787210"/>
              <a:ext cx="17860" cy="20241"/>
            </a:xfrm>
            <a:custGeom>
              <a:avLst/>
              <a:gdLst>
                <a:gd name="T0" fmla="*/ 2147483646 w 15"/>
                <a:gd name="T1" fmla="*/ 0 h 17"/>
                <a:gd name="T2" fmla="*/ 0 w 15"/>
                <a:gd name="T3" fmla="*/ 2147483646 h 17"/>
                <a:gd name="T4" fmla="*/ 2147483646 w 15"/>
                <a:gd name="T5" fmla="*/ 2147483646 h 17"/>
                <a:gd name="T6" fmla="*/ 2147483646 w 15"/>
                <a:gd name="T7" fmla="*/ 2147483646 h 17"/>
                <a:gd name="T8" fmla="*/ 2147483646 w 15"/>
                <a:gd name="T9" fmla="*/ 2147483646 h 17"/>
                <a:gd name="T10" fmla="*/ 2147483646 w 15"/>
                <a:gd name="T11" fmla="*/ 0 h 17"/>
                <a:gd name="T12" fmla="*/ 2147483646 w 15"/>
                <a:gd name="T13" fmla="*/ 0 h 17"/>
                <a:gd name="T14" fmla="*/ 0 60000 65536"/>
                <a:gd name="T15" fmla="*/ 0 60000 65536"/>
                <a:gd name="T16" fmla="*/ 0 60000 65536"/>
                <a:gd name="T17" fmla="*/ 0 60000 65536"/>
                <a:gd name="T18" fmla="*/ 0 60000 65536"/>
                <a:gd name="T19" fmla="*/ 0 60000 65536"/>
                <a:gd name="T20" fmla="*/ 0 60000 65536"/>
                <a:gd name="T21" fmla="*/ 0 w 15"/>
                <a:gd name="T22" fmla="*/ 0 h 17"/>
                <a:gd name="T23" fmla="*/ 15 w 15"/>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7">
                  <a:moveTo>
                    <a:pt x="3" y="0"/>
                  </a:moveTo>
                  <a:lnTo>
                    <a:pt x="0" y="5"/>
                  </a:lnTo>
                  <a:lnTo>
                    <a:pt x="8" y="17"/>
                  </a:lnTo>
                  <a:lnTo>
                    <a:pt x="15" y="17"/>
                  </a:lnTo>
                  <a:lnTo>
                    <a:pt x="11" y="2"/>
                  </a:lnTo>
                  <a:lnTo>
                    <a:pt x="3" y="0"/>
                  </a:lnTo>
                  <a:close/>
                </a:path>
              </a:pathLst>
            </a:custGeom>
            <a:grpFill/>
            <a:ln>
              <a:noFill/>
            </a:ln>
          </p:spPr>
          <p:txBody>
            <a:bodyPr/>
            <a:lstStyle/>
            <a:p>
              <a:endParaRPr lang="en-US" sz="900"/>
            </a:p>
          </p:txBody>
        </p:sp>
        <p:sp>
          <p:nvSpPr>
            <p:cNvPr id="1049006" name="Freeform 90"/>
            <p:cNvSpPr/>
            <p:nvPr/>
          </p:nvSpPr>
          <p:spPr bwMode="gray">
            <a:xfrm>
              <a:off x="9060657" y="4814595"/>
              <a:ext cx="16669" cy="19050"/>
            </a:xfrm>
            <a:custGeom>
              <a:avLst/>
              <a:gdLst>
                <a:gd name="T0" fmla="*/ 2147483646 w 14"/>
                <a:gd name="T1" fmla="*/ 0 h 16"/>
                <a:gd name="T2" fmla="*/ 0 w 14"/>
                <a:gd name="T3" fmla="*/ 2147483646 h 16"/>
                <a:gd name="T4" fmla="*/ 2147483646 w 14"/>
                <a:gd name="T5" fmla="*/ 2147483646 h 16"/>
                <a:gd name="T6" fmla="*/ 2147483646 w 14"/>
                <a:gd name="T7" fmla="*/ 2147483646 h 16"/>
                <a:gd name="T8" fmla="*/ 2147483646 w 14"/>
                <a:gd name="T9" fmla="*/ 0 h 16"/>
                <a:gd name="T10" fmla="*/ 2147483646 w 14"/>
                <a:gd name="T11" fmla="*/ 0 h 16"/>
                <a:gd name="T12" fmla="*/ 0 60000 65536"/>
                <a:gd name="T13" fmla="*/ 0 60000 65536"/>
                <a:gd name="T14" fmla="*/ 0 60000 65536"/>
                <a:gd name="T15" fmla="*/ 0 60000 65536"/>
                <a:gd name="T16" fmla="*/ 0 60000 65536"/>
                <a:gd name="T17" fmla="*/ 0 60000 65536"/>
                <a:gd name="T18" fmla="*/ 0 w 14"/>
                <a:gd name="T19" fmla="*/ 0 h 16"/>
                <a:gd name="T20" fmla="*/ 14 w 1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4" h="16">
                  <a:moveTo>
                    <a:pt x="9" y="0"/>
                  </a:moveTo>
                  <a:lnTo>
                    <a:pt x="0" y="4"/>
                  </a:lnTo>
                  <a:lnTo>
                    <a:pt x="8" y="16"/>
                  </a:lnTo>
                  <a:lnTo>
                    <a:pt x="14" y="12"/>
                  </a:lnTo>
                  <a:lnTo>
                    <a:pt x="9" y="0"/>
                  </a:lnTo>
                  <a:close/>
                </a:path>
              </a:pathLst>
            </a:custGeom>
            <a:grpFill/>
            <a:ln>
              <a:noFill/>
            </a:ln>
          </p:spPr>
          <p:txBody>
            <a:bodyPr/>
            <a:lstStyle/>
            <a:p>
              <a:endParaRPr lang="en-US" sz="900"/>
            </a:p>
          </p:txBody>
        </p:sp>
        <p:sp>
          <p:nvSpPr>
            <p:cNvPr id="1049007" name="Freeform 91"/>
            <p:cNvSpPr/>
            <p:nvPr/>
          </p:nvSpPr>
          <p:spPr bwMode="gray">
            <a:xfrm>
              <a:off x="9173766" y="4896748"/>
              <a:ext cx="14288" cy="25004"/>
            </a:xfrm>
            <a:custGeom>
              <a:avLst/>
              <a:gdLst>
                <a:gd name="T0" fmla="*/ 2147483646 w 12"/>
                <a:gd name="T1" fmla="*/ 0 h 21"/>
                <a:gd name="T2" fmla="*/ 0 w 12"/>
                <a:gd name="T3" fmla="*/ 2147483646 h 21"/>
                <a:gd name="T4" fmla="*/ 2147483646 w 12"/>
                <a:gd name="T5" fmla="*/ 2147483646 h 21"/>
                <a:gd name="T6" fmla="*/ 2147483646 w 12"/>
                <a:gd name="T7" fmla="*/ 2147483646 h 21"/>
                <a:gd name="T8" fmla="*/ 2147483646 w 12"/>
                <a:gd name="T9" fmla="*/ 2147483646 h 21"/>
                <a:gd name="T10" fmla="*/ 2147483646 w 12"/>
                <a:gd name="T11" fmla="*/ 0 h 21"/>
                <a:gd name="T12" fmla="*/ 2147483646 w 12"/>
                <a:gd name="T13" fmla="*/ 0 h 21"/>
                <a:gd name="T14" fmla="*/ 0 60000 65536"/>
                <a:gd name="T15" fmla="*/ 0 60000 65536"/>
                <a:gd name="T16" fmla="*/ 0 60000 65536"/>
                <a:gd name="T17" fmla="*/ 0 60000 65536"/>
                <a:gd name="T18" fmla="*/ 0 60000 65536"/>
                <a:gd name="T19" fmla="*/ 0 60000 65536"/>
                <a:gd name="T20" fmla="*/ 0 60000 65536"/>
                <a:gd name="T21" fmla="*/ 0 w 12"/>
                <a:gd name="T22" fmla="*/ 0 h 21"/>
                <a:gd name="T23" fmla="*/ 12 w 12"/>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21">
                  <a:moveTo>
                    <a:pt x="7" y="0"/>
                  </a:moveTo>
                  <a:lnTo>
                    <a:pt x="0" y="8"/>
                  </a:lnTo>
                  <a:lnTo>
                    <a:pt x="3" y="19"/>
                  </a:lnTo>
                  <a:lnTo>
                    <a:pt x="7" y="21"/>
                  </a:lnTo>
                  <a:lnTo>
                    <a:pt x="12" y="13"/>
                  </a:lnTo>
                  <a:lnTo>
                    <a:pt x="7" y="0"/>
                  </a:lnTo>
                  <a:close/>
                </a:path>
              </a:pathLst>
            </a:custGeom>
            <a:grpFill/>
            <a:ln>
              <a:noFill/>
            </a:ln>
          </p:spPr>
          <p:txBody>
            <a:bodyPr/>
            <a:lstStyle/>
            <a:p>
              <a:endParaRPr lang="en-US" sz="900"/>
            </a:p>
          </p:txBody>
        </p:sp>
        <p:sp>
          <p:nvSpPr>
            <p:cNvPr id="1049008" name="Freeform 92"/>
            <p:cNvSpPr/>
            <p:nvPr/>
          </p:nvSpPr>
          <p:spPr bwMode="gray">
            <a:xfrm>
              <a:off x="9186862" y="4926514"/>
              <a:ext cx="14288" cy="13097"/>
            </a:xfrm>
            <a:custGeom>
              <a:avLst/>
              <a:gdLst>
                <a:gd name="T0" fmla="*/ 0 w 12"/>
                <a:gd name="T1" fmla="*/ 2147483646 h 11"/>
                <a:gd name="T2" fmla="*/ 0 w 12"/>
                <a:gd name="T3" fmla="*/ 2147483646 h 11"/>
                <a:gd name="T4" fmla="*/ 2147483646 w 12"/>
                <a:gd name="T5" fmla="*/ 2147483646 h 11"/>
                <a:gd name="T6" fmla="*/ 2147483646 w 12"/>
                <a:gd name="T7" fmla="*/ 2147483646 h 11"/>
                <a:gd name="T8" fmla="*/ 2147483646 w 12"/>
                <a:gd name="T9" fmla="*/ 0 h 11"/>
                <a:gd name="T10" fmla="*/ 0 w 12"/>
                <a:gd name="T11" fmla="*/ 2147483646 h 11"/>
                <a:gd name="T12" fmla="*/ 0 w 12"/>
                <a:gd name="T13" fmla="*/ 2147483646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0" y="2"/>
                  </a:moveTo>
                  <a:lnTo>
                    <a:pt x="0" y="8"/>
                  </a:lnTo>
                  <a:lnTo>
                    <a:pt x="8" y="11"/>
                  </a:lnTo>
                  <a:lnTo>
                    <a:pt x="12" y="8"/>
                  </a:lnTo>
                  <a:lnTo>
                    <a:pt x="8" y="0"/>
                  </a:lnTo>
                  <a:lnTo>
                    <a:pt x="0" y="2"/>
                  </a:lnTo>
                  <a:close/>
                </a:path>
              </a:pathLst>
            </a:custGeom>
            <a:grpFill/>
            <a:ln>
              <a:noFill/>
            </a:ln>
          </p:spPr>
          <p:txBody>
            <a:bodyPr/>
            <a:lstStyle/>
            <a:p>
              <a:endParaRPr lang="en-US" sz="900"/>
            </a:p>
          </p:txBody>
        </p:sp>
        <p:sp>
          <p:nvSpPr>
            <p:cNvPr id="1049009" name="Freeform 93"/>
            <p:cNvSpPr/>
            <p:nvPr/>
          </p:nvSpPr>
          <p:spPr bwMode="gray">
            <a:xfrm>
              <a:off x="9194006" y="5002714"/>
              <a:ext cx="15479" cy="13097"/>
            </a:xfrm>
            <a:custGeom>
              <a:avLst/>
              <a:gdLst>
                <a:gd name="T0" fmla="*/ 2147483646 w 13"/>
                <a:gd name="T1" fmla="*/ 0 h 11"/>
                <a:gd name="T2" fmla="*/ 0 w 13"/>
                <a:gd name="T3" fmla="*/ 2147483646 h 11"/>
                <a:gd name="T4" fmla="*/ 2147483646 w 13"/>
                <a:gd name="T5" fmla="*/ 2147483646 h 11"/>
                <a:gd name="T6" fmla="*/ 2147483646 w 13"/>
                <a:gd name="T7" fmla="*/ 2147483646 h 11"/>
                <a:gd name="T8" fmla="*/ 2147483646 w 13"/>
                <a:gd name="T9" fmla="*/ 0 h 11"/>
                <a:gd name="T10" fmla="*/ 2147483646 w 13"/>
                <a:gd name="T11" fmla="*/ 0 h 11"/>
                <a:gd name="T12" fmla="*/ 0 60000 65536"/>
                <a:gd name="T13" fmla="*/ 0 60000 65536"/>
                <a:gd name="T14" fmla="*/ 0 60000 65536"/>
                <a:gd name="T15" fmla="*/ 0 60000 65536"/>
                <a:gd name="T16" fmla="*/ 0 60000 65536"/>
                <a:gd name="T17" fmla="*/ 0 60000 65536"/>
                <a:gd name="T18" fmla="*/ 0 w 13"/>
                <a:gd name="T19" fmla="*/ 0 h 11"/>
                <a:gd name="T20" fmla="*/ 13 w 13"/>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3" h="11">
                  <a:moveTo>
                    <a:pt x="4" y="0"/>
                  </a:moveTo>
                  <a:lnTo>
                    <a:pt x="0" y="5"/>
                  </a:lnTo>
                  <a:lnTo>
                    <a:pt x="6" y="11"/>
                  </a:lnTo>
                  <a:lnTo>
                    <a:pt x="13" y="8"/>
                  </a:lnTo>
                  <a:lnTo>
                    <a:pt x="4" y="0"/>
                  </a:lnTo>
                  <a:close/>
                </a:path>
              </a:pathLst>
            </a:custGeom>
            <a:grpFill/>
            <a:ln>
              <a:noFill/>
            </a:ln>
          </p:spPr>
          <p:txBody>
            <a:bodyPr/>
            <a:lstStyle/>
            <a:p>
              <a:endParaRPr lang="en-US" sz="900"/>
            </a:p>
          </p:txBody>
        </p:sp>
        <p:sp>
          <p:nvSpPr>
            <p:cNvPr id="1049010" name="Freeform 94"/>
            <p:cNvSpPr/>
            <p:nvPr/>
          </p:nvSpPr>
          <p:spPr bwMode="gray">
            <a:xfrm>
              <a:off x="9346406" y="4990809"/>
              <a:ext cx="9525" cy="30956"/>
            </a:xfrm>
            <a:custGeom>
              <a:avLst/>
              <a:gdLst>
                <a:gd name="T0" fmla="*/ 2147483646 w 8"/>
                <a:gd name="T1" fmla="*/ 0 h 26"/>
                <a:gd name="T2" fmla="*/ 0 w 8"/>
                <a:gd name="T3" fmla="*/ 2147483646 h 26"/>
                <a:gd name="T4" fmla="*/ 0 w 8"/>
                <a:gd name="T5" fmla="*/ 2147483646 h 26"/>
                <a:gd name="T6" fmla="*/ 2147483646 w 8"/>
                <a:gd name="T7" fmla="*/ 2147483646 h 26"/>
                <a:gd name="T8" fmla="*/ 2147483646 w 8"/>
                <a:gd name="T9" fmla="*/ 0 h 26"/>
                <a:gd name="T10" fmla="*/ 2147483646 w 8"/>
                <a:gd name="T11" fmla="*/ 0 h 26"/>
                <a:gd name="T12" fmla="*/ 0 60000 65536"/>
                <a:gd name="T13" fmla="*/ 0 60000 65536"/>
                <a:gd name="T14" fmla="*/ 0 60000 65536"/>
                <a:gd name="T15" fmla="*/ 0 60000 65536"/>
                <a:gd name="T16" fmla="*/ 0 60000 65536"/>
                <a:gd name="T17" fmla="*/ 0 60000 65536"/>
                <a:gd name="T18" fmla="*/ 0 w 8"/>
                <a:gd name="T19" fmla="*/ 0 h 26"/>
                <a:gd name="T20" fmla="*/ 8 w 8"/>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8" h="26">
                  <a:moveTo>
                    <a:pt x="7" y="0"/>
                  </a:moveTo>
                  <a:lnTo>
                    <a:pt x="0" y="9"/>
                  </a:lnTo>
                  <a:lnTo>
                    <a:pt x="0" y="18"/>
                  </a:lnTo>
                  <a:lnTo>
                    <a:pt x="8" y="26"/>
                  </a:lnTo>
                  <a:lnTo>
                    <a:pt x="7" y="0"/>
                  </a:lnTo>
                  <a:close/>
                </a:path>
              </a:pathLst>
            </a:custGeom>
            <a:grpFill/>
            <a:ln>
              <a:noFill/>
            </a:ln>
          </p:spPr>
          <p:txBody>
            <a:bodyPr/>
            <a:lstStyle/>
            <a:p>
              <a:endParaRPr lang="en-US" sz="900"/>
            </a:p>
          </p:txBody>
        </p:sp>
        <p:sp>
          <p:nvSpPr>
            <p:cNvPr id="1049011" name="Freeform 95"/>
            <p:cNvSpPr/>
            <p:nvPr/>
          </p:nvSpPr>
          <p:spPr bwMode="gray">
            <a:xfrm>
              <a:off x="8326042" y="4276434"/>
              <a:ext cx="53578" cy="69056"/>
            </a:xfrm>
            <a:custGeom>
              <a:avLst/>
              <a:gdLst>
                <a:gd name="T0" fmla="*/ 2147483646 w 45"/>
                <a:gd name="T1" fmla="*/ 0 h 58"/>
                <a:gd name="T2" fmla="*/ 2147483646 w 45"/>
                <a:gd name="T3" fmla="*/ 2147483646 h 58"/>
                <a:gd name="T4" fmla="*/ 2147483646 w 45"/>
                <a:gd name="T5" fmla="*/ 2147483646 h 58"/>
                <a:gd name="T6" fmla="*/ 0 w 45"/>
                <a:gd name="T7" fmla="*/ 2147483646 h 58"/>
                <a:gd name="T8" fmla="*/ 2147483646 w 45"/>
                <a:gd name="T9" fmla="*/ 2147483646 h 58"/>
                <a:gd name="T10" fmla="*/ 2147483646 w 45"/>
                <a:gd name="T11" fmla="*/ 2147483646 h 58"/>
                <a:gd name="T12" fmla="*/ 2147483646 w 45"/>
                <a:gd name="T13" fmla="*/ 2147483646 h 58"/>
                <a:gd name="T14" fmla="*/ 2147483646 w 45"/>
                <a:gd name="T15" fmla="*/ 0 h 58"/>
                <a:gd name="T16" fmla="*/ 2147483646 w 45"/>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5"/>
                <a:gd name="T28" fmla="*/ 0 h 58"/>
                <a:gd name="T29" fmla="*/ 45 w 45"/>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5" h="58">
                  <a:moveTo>
                    <a:pt x="32" y="0"/>
                  </a:moveTo>
                  <a:lnTo>
                    <a:pt x="28" y="9"/>
                  </a:lnTo>
                  <a:lnTo>
                    <a:pt x="25" y="20"/>
                  </a:lnTo>
                  <a:lnTo>
                    <a:pt x="0" y="51"/>
                  </a:lnTo>
                  <a:lnTo>
                    <a:pt x="2" y="58"/>
                  </a:lnTo>
                  <a:lnTo>
                    <a:pt x="12" y="56"/>
                  </a:lnTo>
                  <a:lnTo>
                    <a:pt x="45" y="20"/>
                  </a:lnTo>
                  <a:lnTo>
                    <a:pt x="32" y="0"/>
                  </a:lnTo>
                  <a:close/>
                </a:path>
              </a:pathLst>
            </a:custGeom>
            <a:grpFill/>
            <a:ln>
              <a:noFill/>
            </a:ln>
          </p:spPr>
          <p:txBody>
            <a:bodyPr/>
            <a:lstStyle/>
            <a:p>
              <a:endParaRPr lang="en-US" sz="900"/>
            </a:p>
          </p:txBody>
        </p:sp>
        <p:sp>
          <p:nvSpPr>
            <p:cNvPr id="1049012" name="Freeform 96"/>
            <p:cNvSpPr/>
            <p:nvPr/>
          </p:nvSpPr>
          <p:spPr bwMode="gray">
            <a:xfrm>
              <a:off x="8411766" y="4263335"/>
              <a:ext cx="33338" cy="66675"/>
            </a:xfrm>
            <a:custGeom>
              <a:avLst/>
              <a:gdLst>
                <a:gd name="T0" fmla="*/ 0 w 28"/>
                <a:gd name="T1" fmla="*/ 0 h 56"/>
                <a:gd name="T2" fmla="*/ 0 w 28"/>
                <a:gd name="T3" fmla="*/ 2147483646 h 56"/>
                <a:gd name="T4" fmla="*/ 2147483646 w 28"/>
                <a:gd name="T5" fmla="*/ 2147483646 h 56"/>
                <a:gd name="T6" fmla="*/ 2147483646 w 28"/>
                <a:gd name="T7" fmla="*/ 2147483646 h 56"/>
                <a:gd name="T8" fmla="*/ 2147483646 w 28"/>
                <a:gd name="T9" fmla="*/ 2147483646 h 56"/>
                <a:gd name="T10" fmla="*/ 2147483646 w 28"/>
                <a:gd name="T11" fmla="*/ 2147483646 h 56"/>
                <a:gd name="T12" fmla="*/ 2147483646 w 28"/>
                <a:gd name="T13" fmla="*/ 2147483646 h 56"/>
                <a:gd name="T14" fmla="*/ 2147483646 w 28"/>
                <a:gd name="T15" fmla="*/ 2147483646 h 56"/>
                <a:gd name="T16" fmla="*/ 0 w 28"/>
                <a:gd name="T17" fmla="*/ 0 h 56"/>
                <a:gd name="T18" fmla="*/ 0 w 2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56"/>
                <a:gd name="T32" fmla="*/ 28 w 28"/>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56">
                  <a:moveTo>
                    <a:pt x="0" y="0"/>
                  </a:moveTo>
                  <a:lnTo>
                    <a:pt x="0" y="26"/>
                  </a:lnTo>
                  <a:lnTo>
                    <a:pt x="9" y="35"/>
                  </a:lnTo>
                  <a:lnTo>
                    <a:pt x="13" y="53"/>
                  </a:lnTo>
                  <a:lnTo>
                    <a:pt x="22" y="56"/>
                  </a:lnTo>
                  <a:lnTo>
                    <a:pt x="28" y="44"/>
                  </a:lnTo>
                  <a:lnTo>
                    <a:pt x="20" y="39"/>
                  </a:lnTo>
                  <a:lnTo>
                    <a:pt x="17" y="6"/>
                  </a:lnTo>
                  <a:lnTo>
                    <a:pt x="0" y="0"/>
                  </a:lnTo>
                  <a:close/>
                </a:path>
              </a:pathLst>
            </a:custGeom>
            <a:grpFill/>
            <a:ln>
              <a:noFill/>
            </a:ln>
          </p:spPr>
          <p:txBody>
            <a:bodyPr/>
            <a:lstStyle/>
            <a:p>
              <a:endParaRPr lang="en-US" sz="900"/>
            </a:p>
          </p:txBody>
        </p:sp>
        <p:sp>
          <p:nvSpPr>
            <p:cNvPr id="1049013" name="Freeform 97"/>
            <p:cNvSpPr/>
            <p:nvPr/>
          </p:nvSpPr>
          <p:spPr bwMode="gray">
            <a:xfrm>
              <a:off x="8445105" y="4274051"/>
              <a:ext cx="16669" cy="38100"/>
            </a:xfrm>
            <a:custGeom>
              <a:avLst/>
              <a:gdLst>
                <a:gd name="T0" fmla="*/ 0 w 14"/>
                <a:gd name="T1" fmla="*/ 0 h 32"/>
                <a:gd name="T2" fmla="*/ 0 w 14"/>
                <a:gd name="T3" fmla="*/ 2147483646 h 32"/>
                <a:gd name="T4" fmla="*/ 2147483646 w 14"/>
                <a:gd name="T5" fmla="*/ 2147483646 h 32"/>
                <a:gd name="T6" fmla="*/ 2147483646 w 14"/>
                <a:gd name="T7" fmla="*/ 2147483646 h 32"/>
                <a:gd name="T8" fmla="*/ 2147483646 w 14"/>
                <a:gd name="T9" fmla="*/ 2147483646 h 32"/>
                <a:gd name="T10" fmla="*/ 0 w 14"/>
                <a:gd name="T11" fmla="*/ 0 h 32"/>
                <a:gd name="T12" fmla="*/ 0 w 14"/>
                <a:gd name="T13" fmla="*/ 0 h 32"/>
                <a:gd name="T14" fmla="*/ 0 60000 65536"/>
                <a:gd name="T15" fmla="*/ 0 60000 65536"/>
                <a:gd name="T16" fmla="*/ 0 60000 65536"/>
                <a:gd name="T17" fmla="*/ 0 60000 65536"/>
                <a:gd name="T18" fmla="*/ 0 60000 65536"/>
                <a:gd name="T19" fmla="*/ 0 60000 65536"/>
                <a:gd name="T20" fmla="*/ 0 60000 65536"/>
                <a:gd name="T21" fmla="*/ 0 w 14"/>
                <a:gd name="T22" fmla="*/ 0 h 32"/>
                <a:gd name="T23" fmla="*/ 14 w 1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32">
                  <a:moveTo>
                    <a:pt x="0" y="0"/>
                  </a:moveTo>
                  <a:lnTo>
                    <a:pt x="0" y="23"/>
                  </a:lnTo>
                  <a:lnTo>
                    <a:pt x="5" y="32"/>
                  </a:lnTo>
                  <a:lnTo>
                    <a:pt x="14" y="22"/>
                  </a:lnTo>
                  <a:lnTo>
                    <a:pt x="11" y="1"/>
                  </a:lnTo>
                  <a:lnTo>
                    <a:pt x="0" y="0"/>
                  </a:lnTo>
                  <a:close/>
                </a:path>
              </a:pathLst>
            </a:custGeom>
            <a:grpFill/>
            <a:ln>
              <a:noFill/>
            </a:ln>
          </p:spPr>
          <p:txBody>
            <a:bodyPr/>
            <a:lstStyle/>
            <a:p>
              <a:endParaRPr lang="en-US" sz="900"/>
            </a:p>
          </p:txBody>
        </p:sp>
        <p:sp>
          <p:nvSpPr>
            <p:cNvPr id="1049014" name="Freeform 98"/>
            <p:cNvSpPr/>
            <p:nvPr/>
          </p:nvSpPr>
          <p:spPr bwMode="gray">
            <a:xfrm>
              <a:off x="8452248" y="4246666"/>
              <a:ext cx="26194" cy="33338"/>
            </a:xfrm>
            <a:custGeom>
              <a:avLst/>
              <a:gdLst>
                <a:gd name="T0" fmla="*/ 0 w 22"/>
                <a:gd name="T1" fmla="*/ 2147483646 h 28"/>
                <a:gd name="T2" fmla="*/ 2147483646 w 22"/>
                <a:gd name="T3" fmla="*/ 2147483646 h 28"/>
                <a:gd name="T4" fmla="*/ 2147483646 w 22"/>
                <a:gd name="T5" fmla="*/ 2147483646 h 28"/>
                <a:gd name="T6" fmla="*/ 2147483646 w 22"/>
                <a:gd name="T7" fmla="*/ 2147483646 h 28"/>
                <a:gd name="T8" fmla="*/ 2147483646 w 22"/>
                <a:gd name="T9" fmla="*/ 2147483646 h 28"/>
                <a:gd name="T10" fmla="*/ 2147483646 w 22"/>
                <a:gd name="T11" fmla="*/ 0 h 28"/>
                <a:gd name="T12" fmla="*/ 0 w 22"/>
                <a:gd name="T13" fmla="*/ 2147483646 h 28"/>
                <a:gd name="T14" fmla="*/ 0 w 22"/>
                <a:gd name="T15" fmla="*/ 2147483646 h 28"/>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28"/>
                <a:gd name="T26" fmla="*/ 22 w 22"/>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28">
                  <a:moveTo>
                    <a:pt x="0" y="3"/>
                  </a:moveTo>
                  <a:lnTo>
                    <a:pt x="9" y="16"/>
                  </a:lnTo>
                  <a:lnTo>
                    <a:pt x="13" y="28"/>
                  </a:lnTo>
                  <a:lnTo>
                    <a:pt x="22" y="28"/>
                  </a:lnTo>
                  <a:lnTo>
                    <a:pt x="21" y="7"/>
                  </a:lnTo>
                  <a:lnTo>
                    <a:pt x="11" y="0"/>
                  </a:lnTo>
                  <a:lnTo>
                    <a:pt x="0" y="3"/>
                  </a:lnTo>
                  <a:close/>
                </a:path>
              </a:pathLst>
            </a:custGeom>
            <a:grpFill/>
            <a:ln>
              <a:noFill/>
            </a:ln>
          </p:spPr>
          <p:txBody>
            <a:bodyPr/>
            <a:lstStyle/>
            <a:p>
              <a:endParaRPr lang="en-US" sz="900"/>
            </a:p>
          </p:txBody>
        </p:sp>
        <p:sp>
          <p:nvSpPr>
            <p:cNvPr id="1049015" name="Freeform 99"/>
            <p:cNvSpPr/>
            <p:nvPr/>
          </p:nvSpPr>
          <p:spPr bwMode="gray">
            <a:xfrm>
              <a:off x="8420100" y="4306198"/>
              <a:ext cx="80963" cy="90488"/>
            </a:xfrm>
            <a:custGeom>
              <a:avLst/>
              <a:gdLst>
                <a:gd name="T0" fmla="*/ 2147483646 w 68"/>
                <a:gd name="T1" fmla="*/ 0 h 76"/>
                <a:gd name="T2" fmla="*/ 2147483646 w 68"/>
                <a:gd name="T3" fmla="*/ 2147483646 h 76"/>
                <a:gd name="T4" fmla="*/ 2147483646 w 68"/>
                <a:gd name="T5" fmla="*/ 2147483646 h 76"/>
                <a:gd name="T6" fmla="*/ 2147483646 w 68"/>
                <a:gd name="T7" fmla="*/ 2147483646 h 76"/>
                <a:gd name="T8" fmla="*/ 0 w 68"/>
                <a:gd name="T9" fmla="*/ 2147483646 h 76"/>
                <a:gd name="T10" fmla="*/ 0 w 68"/>
                <a:gd name="T11" fmla="*/ 2147483646 h 76"/>
                <a:gd name="T12" fmla="*/ 2147483646 w 68"/>
                <a:gd name="T13" fmla="*/ 2147483646 h 76"/>
                <a:gd name="T14" fmla="*/ 2147483646 w 68"/>
                <a:gd name="T15" fmla="*/ 2147483646 h 76"/>
                <a:gd name="T16" fmla="*/ 2147483646 w 68"/>
                <a:gd name="T17" fmla="*/ 2147483646 h 76"/>
                <a:gd name="T18" fmla="*/ 2147483646 w 68"/>
                <a:gd name="T19" fmla="*/ 2147483646 h 76"/>
                <a:gd name="T20" fmla="*/ 2147483646 w 68"/>
                <a:gd name="T21" fmla="*/ 2147483646 h 76"/>
                <a:gd name="T22" fmla="*/ 2147483646 w 68"/>
                <a:gd name="T23" fmla="*/ 2147483646 h 76"/>
                <a:gd name="T24" fmla="*/ 2147483646 w 68"/>
                <a:gd name="T25" fmla="*/ 2147483646 h 76"/>
                <a:gd name="T26" fmla="*/ 2147483646 w 68"/>
                <a:gd name="T27" fmla="*/ 2147483646 h 76"/>
                <a:gd name="T28" fmla="*/ 2147483646 w 68"/>
                <a:gd name="T29" fmla="*/ 2147483646 h 76"/>
                <a:gd name="T30" fmla="*/ 2147483646 w 68"/>
                <a:gd name="T31" fmla="*/ 2147483646 h 76"/>
                <a:gd name="T32" fmla="*/ 2147483646 w 68"/>
                <a:gd name="T33" fmla="*/ 2147483646 h 76"/>
                <a:gd name="T34" fmla="*/ 2147483646 w 68"/>
                <a:gd name="T35" fmla="*/ 2147483646 h 76"/>
                <a:gd name="T36" fmla="*/ 2147483646 w 68"/>
                <a:gd name="T37" fmla="*/ 0 h 76"/>
                <a:gd name="T38" fmla="*/ 2147483646 w 68"/>
                <a:gd name="T39" fmla="*/ 0 h 7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8"/>
                <a:gd name="T61" fmla="*/ 0 h 76"/>
                <a:gd name="T62" fmla="*/ 68 w 68"/>
                <a:gd name="T63" fmla="*/ 76 h 7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8" h="76">
                  <a:moveTo>
                    <a:pt x="45" y="0"/>
                  </a:moveTo>
                  <a:lnTo>
                    <a:pt x="47" y="16"/>
                  </a:lnTo>
                  <a:lnTo>
                    <a:pt x="30" y="30"/>
                  </a:lnTo>
                  <a:lnTo>
                    <a:pt x="15" y="31"/>
                  </a:lnTo>
                  <a:lnTo>
                    <a:pt x="0" y="47"/>
                  </a:lnTo>
                  <a:lnTo>
                    <a:pt x="0" y="55"/>
                  </a:lnTo>
                  <a:lnTo>
                    <a:pt x="14" y="51"/>
                  </a:lnTo>
                  <a:lnTo>
                    <a:pt x="25" y="44"/>
                  </a:lnTo>
                  <a:lnTo>
                    <a:pt x="34" y="65"/>
                  </a:lnTo>
                  <a:lnTo>
                    <a:pt x="48" y="76"/>
                  </a:lnTo>
                  <a:lnTo>
                    <a:pt x="55" y="75"/>
                  </a:lnTo>
                  <a:lnTo>
                    <a:pt x="60" y="68"/>
                  </a:lnTo>
                  <a:lnTo>
                    <a:pt x="48" y="56"/>
                  </a:lnTo>
                  <a:lnTo>
                    <a:pt x="55" y="50"/>
                  </a:lnTo>
                  <a:lnTo>
                    <a:pt x="62" y="56"/>
                  </a:lnTo>
                  <a:lnTo>
                    <a:pt x="68" y="47"/>
                  </a:lnTo>
                  <a:lnTo>
                    <a:pt x="62" y="37"/>
                  </a:lnTo>
                  <a:lnTo>
                    <a:pt x="61" y="12"/>
                  </a:lnTo>
                  <a:lnTo>
                    <a:pt x="45" y="0"/>
                  </a:lnTo>
                  <a:close/>
                </a:path>
              </a:pathLst>
            </a:custGeom>
            <a:grpFill/>
            <a:ln>
              <a:noFill/>
            </a:ln>
          </p:spPr>
          <p:txBody>
            <a:bodyPr/>
            <a:lstStyle/>
            <a:p>
              <a:endParaRPr lang="en-US" sz="900"/>
            </a:p>
          </p:txBody>
        </p:sp>
        <p:sp>
          <p:nvSpPr>
            <p:cNvPr id="1049016" name="Freeform 100"/>
            <p:cNvSpPr/>
            <p:nvPr/>
          </p:nvSpPr>
          <p:spPr bwMode="gray">
            <a:xfrm>
              <a:off x="8359379" y="4124034"/>
              <a:ext cx="85725" cy="115490"/>
            </a:xfrm>
            <a:custGeom>
              <a:avLst/>
              <a:gdLst>
                <a:gd name="T0" fmla="*/ 2147483646 w 72"/>
                <a:gd name="T1" fmla="*/ 0 h 97"/>
                <a:gd name="T2" fmla="*/ 2147483646 w 72"/>
                <a:gd name="T3" fmla="*/ 2147483646 h 97"/>
                <a:gd name="T4" fmla="*/ 0 w 72"/>
                <a:gd name="T5" fmla="*/ 2147483646 h 97"/>
                <a:gd name="T6" fmla="*/ 2147483646 w 72"/>
                <a:gd name="T7" fmla="*/ 2147483646 h 97"/>
                <a:gd name="T8" fmla="*/ 2147483646 w 72"/>
                <a:gd name="T9" fmla="*/ 2147483646 h 97"/>
                <a:gd name="T10" fmla="*/ 2147483646 w 72"/>
                <a:gd name="T11" fmla="*/ 2147483646 h 97"/>
                <a:gd name="T12" fmla="*/ 2147483646 w 72"/>
                <a:gd name="T13" fmla="*/ 2147483646 h 97"/>
                <a:gd name="T14" fmla="*/ 2147483646 w 72"/>
                <a:gd name="T15" fmla="*/ 2147483646 h 97"/>
                <a:gd name="T16" fmla="*/ 2147483646 w 72"/>
                <a:gd name="T17" fmla="*/ 2147483646 h 97"/>
                <a:gd name="T18" fmla="*/ 2147483646 w 72"/>
                <a:gd name="T19" fmla="*/ 2147483646 h 97"/>
                <a:gd name="T20" fmla="*/ 2147483646 w 72"/>
                <a:gd name="T21" fmla="*/ 2147483646 h 97"/>
                <a:gd name="T22" fmla="*/ 2147483646 w 72"/>
                <a:gd name="T23" fmla="*/ 2147483646 h 97"/>
                <a:gd name="T24" fmla="*/ 2147483646 w 72"/>
                <a:gd name="T25" fmla="*/ 2147483646 h 97"/>
                <a:gd name="T26" fmla="*/ 2147483646 w 72"/>
                <a:gd name="T27" fmla="*/ 2147483646 h 97"/>
                <a:gd name="T28" fmla="*/ 2147483646 w 72"/>
                <a:gd name="T29" fmla="*/ 2147483646 h 97"/>
                <a:gd name="T30" fmla="*/ 2147483646 w 72"/>
                <a:gd name="T31" fmla="*/ 2147483646 h 97"/>
                <a:gd name="T32" fmla="*/ 2147483646 w 72"/>
                <a:gd name="T33" fmla="*/ 2147483646 h 97"/>
                <a:gd name="T34" fmla="*/ 2147483646 w 72"/>
                <a:gd name="T35" fmla="*/ 0 h 97"/>
                <a:gd name="T36" fmla="*/ 2147483646 w 72"/>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97"/>
                <a:gd name="T59" fmla="*/ 72 w 72"/>
                <a:gd name="T60" fmla="*/ 97 h 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97">
                  <a:moveTo>
                    <a:pt x="14" y="0"/>
                  </a:moveTo>
                  <a:lnTo>
                    <a:pt x="1" y="9"/>
                  </a:lnTo>
                  <a:lnTo>
                    <a:pt x="0" y="39"/>
                  </a:lnTo>
                  <a:lnTo>
                    <a:pt x="21" y="80"/>
                  </a:lnTo>
                  <a:lnTo>
                    <a:pt x="27" y="86"/>
                  </a:lnTo>
                  <a:lnTo>
                    <a:pt x="36" y="80"/>
                  </a:lnTo>
                  <a:lnTo>
                    <a:pt x="52" y="83"/>
                  </a:lnTo>
                  <a:lnTo>
                    <a:pt x="55" y="96"/>
                  </a:lnTo>
                  <a:lnTo>
                    <a:pt x="66" y="97"/>
                  </a:lnTo>
                  <a:lnTo>
                    <a:pt x="72" y="89"/>
                  </a:lnTo>
                  <a:lnTo>
                    <a:pt x="65" y="80"/>
                  </a:lnTo>
                  <a:lnTo>
                    <a:pt x="56" y="72"/>
                  </a:lnTo>
                  <a:lnTo>
                    <a:pt x="39" y="69"/>
                  </a:lnTo>
                  <a:lnTo>
                    <a:pt x="28" y="54"/>
                  </a:lnTo>
                  <a:lnTo>
                    <a:pt x="40" y="38"/>
                  </a:lnTo>
                  <a:lnTo>
                    <a:pt x="42" y="22"/>
                  </a:lnTo>
                  <a:lnTo>
                    <a:pt x="34" y="4"/>
                  </a:lnTo>
                  <a:lnTo>
                    <a:pt x="14" y="0"/>
                  </a:lnTo>
                  <a:close/>
                </a:path>
              </a:pathLst>
            </a:custGeom>
            <a:grpFill/>
            <a:ln>
              <a:noFill/>
            </a:ln>
          </p:spPr>
          <p:txBody>
            <a:bodyPr/>
            <a:lstStyle/>
            <a:p>
              <a:endParaRPr lang="en-US" sz="900"/>
            </a:p>
          </p:txBody>
        </p:sp>
        <p:sp>
          <p:nvSpPr>
            <p:cNvPr id="1049017" name="Freeform 101"/>
            <p:cNvSpPr/>
            <p:nvPr/>
          </p:nvSpPr>
          <p:spPr bwMode="gray">
            <a:xfrm>
              <a:off x="8385572" y="4231189"/>
              <a:ext cx="19050" cy="22622"/>
            </a:xfrm>
            <a:custGeom>
              <a:avLst/>
              <a:gdLst>
                <a:gd name="T0" fmla="*/ 0 w 16"/>
                <a:gd name="T1" fmla="*/ 0 h 19"/>
                <a:gd name="T2" fmla="*/ 2147483646 w 16"/>
                <a:gd name="T3" fmla="*/ 2147483646 h 19"/>
                <a:gd name="T4" fmla="*/ 2147483646 w 16"/>
                <a:gd name="T5" fmla="*/ 2147483646 h 19"/>
                <a:gd name="T6" fmla="*/ 2147483646 w 16"/>
                <a:gd name="T7" fmla="*/ 2147483646 h 19"/>
                <a:gd name="T8" fmla="*/ 2147483646 w 16"/>
                <a:gd name="T9" fmla="*/ 0 h 19"/>
                <a:gd name="T10" fmla="*/ 0 w 16"/>
                <a:gd name="T11" fmla="*/ 0 h 19"/>
                <a:gd name="T12" fmla="*/ 0 w 16"/>
                <a:gd name="T13" fmla="*/ 0 h 19"/>
                <a:gd name="T14" fmla="*/ 0 60000 65536"/>
                <a:gd name="T15" fmla="*/ 0 60000 65536"/>
                <a:gd name="T16" fmla="*/ 0 60000 65536"/>
                <a:gd name="T17" fmla="*/ 0 60000 65536"/>
                <a:gd name="T18" fmla="*/ 0 60000 65536"/>
                <a:gd name="T19" fmla="*/ 0 60000 65536"/>
                <a:gd name="T20" fmla="*/ 0 60000 65536"/>
                <a:gd name="T21" fmla="*/ 0 w 16"/>
                <a:gd name="T22" fmla="*/ 0 h 19"/>
                <a:gd name="T23" fmla="*/ 16 w 16"/>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9">
                  <a:moveTo>
                    <a:pt x="0" y="0"/>
                  </a:moveTo>
                  <a:lnTo>
                    <a:pt x="4" y="13"/>
                  </a:lnTo>
                  <a:lnTo>
                    <a:pt x="10" y="19"/>
                  </a:lnTo>
                  <a:lnTo>
                    <a:pt x="16" y="12"/>
                  </a:lnTo>
                  <a:lnTo>
                    <a:pt x="8" y="0"/>
                  </a:lnTo>
                  <a:lnTo>
                    <a:pt x="0" y="0"/>
                  </a:lnTo>
                  <a:close/>
                </a:path>
              </a:pathLst>
            </a:custGeom>
            <a:grpFill/>
            <a:ln>
              <a:noFill/>
            </a:ln>
          </p:spPr>
          <p:txBody>
            <a:bodyPr/>
            <a:lstStyle/>
            <a:p>
              <a:endParaRPr lang="en-US" sz="900"/>
            </a:p>
          </p:txBody>
        </p:sp>
        <p:sp>
          <p:nvSpPr>
            <p:cNvPr id="1049018" name="Freeform 102"/>
            <p:cNvSpPr/>
            <p:nvPr/>
          </p:nvSpPr>
          <p:spPr bwMode="gray">
            <a:xfrm>
              <a:off x="8155783" y="4107365"/>
              <a:ext cx="40481" cy="35719"/>
            </a:xfrm>
            <a:custGeom>
              <a:avLst/>
              <a:gdLst>
                <a:gd name="T0" fmla="*/ 2147483646 w 34"/>
                <a:gd name="T1" fmla="*/ 0 h 30"/>
                <a:gd name="T2" fmla="*/ 2147483646 w 34"/>
                <a:gd name="T3" fmla="*/ 2147483646 h 30"/>
                <a:gd name="T4" fmla="*/ 0 w 34"/>
                <a:gd name="T5" fmla="*/ 2147483646 h 30"/>
                <a:gd name="T6" fmla="*/ 2147483646 w 34"/>
                <a:gd name="T7" fmla="*/ 2147483646 h 30"/>
                <a:gd name="T8" fmla="*/ 2147483646 w 34"/>
                <a:gd name="T9" fmla="*/ 2147483646 h 30"/>
                <a:gd name="T10" fmla="*/ 2147483646 w 34"/>
                <a:gd name="T11" fmla="*/ 2147483646 h 30"/>
                <a:gd name="T12" fmla="*/ 2147483646 w 34"/>
                <a:gd name="T13" fmla="*/ 2147483646 h 30"/>
                <a:gd name="T14" fmla="*/ 2147483646 w 34"/>
                <a:gd name="T15" fmla="*/ 0 h 30"/>
                <a:gd name="T16" fmla="*/ 2147483646 w 3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0"/>
                <a:gd name="T29" fmla="*/ 34 w 3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0">
                  <a:moveTo>
                    <a:pt x="20" y="0"/>
                  </a:moveTo>
                  <a:lnTo>
                    <a:pt x="9" y="3"/>
                  </a:lnTo>
                  <a:lnTo>
                    <a:pt x="0" y="14"/>
                  </a:lnTo>
                  <a:lnTo>
                    <a:pt x="6" y="29"/>
                  </a:lnTo>
                  <a:lnTo>
                    <a:pt x="18" y="30"/>
                  </a:lnTo>
                  <a:lnTo>
                    <a:pt x="30" y="18"/>
                  </a:lnTo>
                  <a:lnTo>
                    <a:pt x="34" y="4"/>
                  </a:lnTo>
                  <a:lnTo>
                    <a:pt x="20" y="0"/>
                  </a:lnTo>
                  <a:close/>
                </a:path>
              </a:pathLst>
            </a:custGeom>
            <a:grpFill/>
            <a:ln>
              <a:noFill/>
            </a:ln>
          </p:spPr>
          <p:txBody>
            <a:bodyPr/>
            <a:lstStyle/>
            <a:p>
              <a:endParaRPr lang="en-US" sz="900"/>
            </a:p>
          </p:txBody>
        </p:sp>
        <p:sp>
          <p:nvSpPr>
            <p:cNvPr id="1049019" name="Freeform 103"/>
            <p:cNvSpPr/>
            <p:nvPr/>
          </p:nvSpPr>
          <p:spPr bwMode="gray">
            <a:xfrm>
              <a:off x="8329614" y="3970441"/>
              <a:ext cx="22622" cy="71438"/>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2147483646 h 60"/>
                <a:gd name="T10" fmla="*/ 2147483646 w 19"/>
                <a:gd name="T11" fmla="*/ 0 h 60"/>
                <a:gd name="T12" fmla="*/ 2147483646 w 19"/>
                <a:gd name="T13" fmla="*/ 0 h 60"/>
                <a:gd name="T14" fmla="*/ 0 60000 65536"/>
                <a:gd name="T15" fmla="*/ 0 60000 65536"/>
                <a:gd name="T16" fmla="*/ 0 60000 65536"/>
                <a:gd name="T17" fmla="*/ 0 60000 65536"/>
                <a:gd name="T18" fmla="*/ 0 60000 65536"/>
                <a:gd name="T19" fmla="*/ 0 60000 65536"/>
                <a:gd name="T20" fmla="*/ 0 60000 65536"/>
                <a:gd name="T21" fmla="*/ 0 w 19"/>
                <a:gd name="T22" fmla="*/ 0 h 60"/>
                <a:gd name="T23" fmla="*/ 19 w 19"/>
                <a:gd name="T24" fmla="*/ 60 h 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60">
                  <a:moveTo>
                    <a:pt x="19" y="0"/>
                  </a:moveTo>
                  <a:lnTo>
                    <a:pt x="1" y="14"/>
                  </a:lnTo>
                  <a:lnTo>
                    <a:pt x="0" y="42"/>
                  </a:lnTo>
                  <a:lnTo>
                    <a:pt x="16" y="60"/>
                  </a:lnTo>
                  <a:lnTo>
                    <a:pt x="19" y="56"/>
                  </a:lnTo>
                  <a:lnTo>
                    <a:pt x="19" y="0"/>
                  </a:lnTo>
                  <a:close/>
                </a:path>
              </a:pathLst>
            </a:custGeom>
            <a:grpFill/>
            <a:ln>
              <a:noFill/>
            </a:ln>
          </p:spPr>
          <p:txBody>
            <a:bodyPr/>
            <a:lstStyle/>
            <a:p>
              <a:endParaRPr lang="en-US" sz="900"/>
            </a:p>
          </p:txBody>
        </p:sp>
        <p:sp>
          <p:nvSpPr>
            <p:cNvPr id="1049020" name="Freeform 104"/>
            <p:cNvSpPr/>
            <p:nvPr/>
          </p:nvSpPr>
          <p:spPr bwMode="gray">
            <a:xfrm>
              <a:off x="8440342" y="3772799"/>
              <a:ext cx="45244" cy="64294"/>
            </a:xfrm>
            <a:custGeom>
              <a:avLst/>
              <a:gdLst>
                <a:gd name="T0" fmla="*/ 2147483646 w 38"/>
                <a:gd name="T1" fmla="*/ 0 h 54"/>
                <a:gd name="T2" fmla="*/ 0 w 38"/>
                <a:gd name="T3" fmla="*/ 2147483646 h 54"/>
                <a:gd name="T4" fmla="*/ 2147483646 w 38"/>
                <a:gd name="T5" fmla="*/ 2147483646 h 54"/>
                <a:gd name="T6" fmla="*/ 2147483646 w 38"/>
                <a:gd name="T7" fmla="*/ 2147483646 h 54"/>
                <a:gd name="T8" fmla="*/ 2147483646 w 38"/>
                <a:gd name="T9" fmla="*/ 2147483646 h 54"/>
                <a:gd name="T10" fmla="*/ 2147483646 w 38"/>
                <a:gd name="T11" fmla="*/ 2147483646 h 54"/>
                <a:gd name="T12" fmla="*/ 2147483646 w 38"/>
                <a:gd name="T13" fmla="*/ 2147483646 h 54"/>
                <a:gd name="T14" fmla="*/ 2147483646 w 38"/>
                <a:gd name="T15" fmla="*/ 2147483646 h 54"/>
                <a:gd name="T16" fmla="*/ 2147483646 w 38"/>
                <a:gd name="T17" fmla="*/ 2147483646 h 54"/>
                <a:gd name="T18" fmla="*/ 2147483646 w 38"/>
                <a:gd name="T19" fmla="*/ 0 h 54"/>
                <a:gd name="T20" fmla="*/ 2147483646 w 38"/>
                <a:gd name="T21" fmla="*/ 0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
                <a:gd name="T34" fmla="*/ 0 h 54"/>
                <a:gd name="T35" fmla="*/ 38 w 38"/>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 h="54">
                  <a:moveTo>
                    <a:pt x="9" y="0"/>
                  </a:moveTo>
                  <a:lnTo>
                    <a:pt x="0" y="8"/>
                  </a:lnTo>
                  <a:lnTo>
                    <a:pt x="4" y="20"/>
                  </a:lnTo>
                  <a:lnTo>
                    <a:pt x="11" y="21"/>
                  </a:lnTo>
                  <a:lnTo>
                    <a:pt x="15" y="47"/>
                  </a:lnTo>
                  <a:lnTo>
                    <a:pt x="22" y="54"/>
                  </a:lnTo>
                  <a:lnTo>
                    <a:pt x="32" y="43"/>
                  </a:lnTo>
                  <a:lnTo>
                    <a:pt x="38" y="26"/>
                  </a:lnTo>
                  <a:lnTo>
                    <a:pt x="24" y="8"/>
                  </a:lnTo>
                  <a:lnTo>
                    <a:pt x="9" y="0"/>
                  </a:lnTo>
                  <a:close/>
                </a:path>
              </a:pathLst>
            </a:custGeom>
            <a:grpFill/>
            <a:ln>
              <a:noFill/>
            </a:ln>
          </p:spPr>
          <p:txBody>
            <a:bodyPr/>
            <a:lstStyle/>
            <a:p>
              <a:endParaRPr lang="en-US" sz="900"/>
            </a:p>
          </p:txBody>
        </p:sp>
        <p:sp>
          <p:nvSpPr>
            <p:cNvPr id="1049021" name="Freeform 105"/>
            <p:cNvSpPr/>
            <p:nvPr/>
          </p:nvSpPr>
          <p:spPr bwMode="gray">
            <a:xfrm>
              <a:off x="8486776" y="3751368"/>
              <a:ext cx="27385" cy="40481"/>
            </a:xfrm>
            <a:custGeom>
              <a:avLst/>
              <a:gdLst>
                <a:gd name="T0" fmla="*/ 2147483646 w 23"/>
                <a:gd name="T1" fmla="*/ 0 h 34"/>
                <a:gd name="T2" fmla="*/ 2147483646 w 23"/>
                <a:gd name="T3" fmla="*/ 2147483646 h 34"/>
                <a:gd name="T4" fmla="*/ 0 w 23"/>
                <a:gd name="T5" fmla="*/ 2147483646 h 34"/>
                <a:gd name="T6" fmla="*/ 2147483646 w 23"/>
                <a:gd name="T7" fmla="*/ 2147483646 h 34"/>
                <a:gd name="T8" fmla="*/ 2147483646 w 23"/>
                <a:gd name="T9" fmla="*/ 2147483646 h 34"/>
                <a:gd name="T10" fmla="*/ 2147483646 w 23"/>
                <a:gd name="T11" fmla="*/ 2147483646 h 34"/>
                <a:gd name="T12" fmla="*/ 2147483646 w 23"/>
                <a:gd name="T13" fmla="*/ 0 h 34"/>
                <a:gd name="T14" fmla="*/ 2147483646 w 23"/>
                <a:gd name="T15" fmla="*/ 0 h 34"/>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34"/>
                <a:gd name="T26" fmla="*/ 23 w 23"/>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34">
                  <a:moveTo>
                    <a:pt x="16" y="0"/>
                  </a:moveTo>
                  <a:lnTo>
                    <a:pt x="1" y="14"/>
                  </a:lnTo>
                  <a:lnTo>
                    <a:pt x="0" y="30"/>
                  </a:lnTo>
                  <a:lnTo>
                    <a:pt x="4" y="34"/>
                  </a:lnTo>
                  <a:lnTo>
                    <a:pt x="23" y="18"/>
                  </a:lnTo>
                  <a:lnTo>
                    <a:pt x="22" y="1"/>
                  </a:lnTo>
                  <a:lnTo>
                    <a:pt x="16" y="0"/>
                  </a:lnTo>
                  <a:close/>
                </a:path>
              </a:pathLst>
            </a:custGeom>
            <a:grpFill/>
            <a:ln>
              <a:noFill/>
            </a:ln>
          </p:spPr>
          <p:txBody>
            <a:bodyPr/>
            <a:lstStyle/>
            <a:p>
              <a:endParaRPr lang="en-US" sz="900"/>
            </a:p>
          </p:txBody>
        </p:sp>
        <p:sp>
          <p:nvSpPr>
            <p:cNvPr id="1049022" name="Freeform 106"/>
            <p:cNvSpPr/>
            <p:nvPr/>
          </p:nvSpPr>
          <p:spPr bwMode="gray">
            <a:xfrm>
              <a:off x="8451058" y="3565630"/>
              <a:ext cx="154781" cy="192881"/>
            </a:xfrm>
            <a:custGeom>
              <a:avLst/>
              <a:gdLst>
                <a:gd name="T0" fmla="*/ 2147483646 w 130"/>
                <a:gd name="T1" fmla="*/ 2147483646 h 162"/>
                <a:gd name="T2" fmla="*/ 0 w 130"/>
                <a:gd name="T3" fmla="*/ 2147483646 h 162"/>
                <a:gd name="T4" fmla="*/ 2147483646 w 130"/>
                <a:gd name="T5" fmla="*/ 2147483646 h 162"/>
                <a:gd name="T6" fmla="*/ 2147483646 w 130"/>
                <a:gd name="T7" fmla="*/ 2147483646 h 162"/>
                <a:gd name="T8" fmla="*/ 2147483646 w 130"/>
                <a:gd name="T9" fmla="*/ 2147483646 h 162"/>
                <a:gd name="T10" fmla="*/ 2147483646 w 130"/>
                <a:gd name="T11" fmla="*/ 2147483646 h 162"/>
                <a:gd name="T12" fmla="*/ 2147483646 w 130"/>
                <a:gd name="T13" fmla="*/ 2147483646 h 162"/>
                <a:gd name="T14" fmla="*/ 2147483646 w 130"/>
                <a:gd name="T15" fmla="*/ 2147483646 h 162"/>
                <a:gd name="T16" fmla="*/ 2147483646 w 130"/>
                <a:gd name="T17" fmla="*/ 2147483646 h 162"/>
                <a:gd name="T18" fmla="*/ 2147483646 w 130"/>
                <a:gd name="T19" fmla="*/ 2147483646 h 162"/>
                <a:gd name="T20" fmla="*/ 2147483646 w 130"/>
                <a:gd name="T21" fmla="*/ 2147483646 h 162"/>
                <a:gd name="T22" fmla="*/ 2147483646 w 130"/>
                <a:gd name="T23" fmla="*/ 2147483646 h 162"/>
                <a:gd name="T24" fmla="*/ 2147483646 w 130"/>
                <a:gd name="T25" fmla="*/ 2147483646 h 162"/>
                <a:gd name="T26" fmla="*/ 2147483646 w 130"/>
                <a:gd name="T27" fmla="*/ 2147483646 h 162"/>
                <a:gd name="T28" fmla="*/ 2147483646 w 130"/>
                <a:gd name="T29" fmla="*/ 0 h 162"/>
                <a:gd name="T30" fmla="*/ 2147483646 w 130"/>
                <a:gd name="T31" fmla="*/ 2147483646 h 162"/>
                <a:gd name="T32" fmla="*/ 2147483646 w 130"/>
                <a:gd name="T33" fmla="*/ 2147483646 h 162"/>
                <a:gd name="T34" fmla="*/ 2147483646 w 130"/>
                <a:gd name="T35" fmla="*/ 2147483646 h 162"/>
                <a:gd name="T36" fmla="*/ 2147483646 w 130"/>
                <a:gd name="T37" fmla="*/ 2147483646 h 162"/>
                <a:gd name="T38" fmla="*/ 2147483646 w 130"/>
                <a:gd name="T39" fmla="*/ 2147483646 h 162"/>
                <a:gd name="T40" fmla="*/ 2147483646 w 130"/>
                <a:gd name="T41" fmla="*/ 2147483646 h 162"/>
                <a:gd name="T42" fmla="*/ 2147483646 w 130"/>
                <a:gd name="T43" fmla="*/ 2147483646 h 162"/>
                <a:gd name="T44" fmla="*/ 2147483646 w 130"/>
                <a:gd name="T45" fmla="*/ 2147483646 h 162"/>
                <a:gd name="T46" fmla="*/ 2147483646 w 130"/>
                <a:gd name="T47" fmla="*/ 2147483646 h 162"/>
                <a:gd name="T48" fmla="*/ 2147483646 w 130"/>
                <a:gd name="T49" fmla="*/ 2147483646 h 162"/>
                <a:gd name="T50" fmla="*/ 2147483646 w 130"/>
                <a:gd name="T51" fmla="*/ 2147483646 h 162"/>
                <a:gd name="T52" fmla="*/ 2147483646 w 130"/>
                <a:gd name="T53" fmla="*/ 2147483646 h 162"/>
                <a:gd name="T54" fmla="*/ 2147483646 w 130"/>
                <a:gd name="T55" fmla="*/ 2147483646 h 162"/>
                <a:gd name="T56" fmla="*/ 2147483646 w 130"/>
                <a:gd name="T57" fmla="*/ 2147483646 h 162"/>
                <a:gd name="T58" fmla="*/ 2147483646 w 130"/>
                <a:gd name="T59" fmla="*/ 2147483646 h 162"/>
                <a:gd name="T60" fmla="*/ 2147483646 w 130"/>
                <a:gd name="T61" fmla="*/ 2147483646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0"/>
                <a:gd name="T94" fmla="*/ 0 h 162"/>
                <a:gd name="T95" fmla="*/ 130 w 130"/>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0" h="162">
                  <a:moveTo>
                    <a:pt x="26" y="124"/>
                  </a:moveTo>
                  <a:lnTo>
                    <a:pt x="0" y="153"/>
                  </a:lnTo>
                  <a:lnTo>
                    <a:pt x="5" y="161"/>
                  </a:lnTo>
                  <a:lnTo>
                    <a:pt x="17" y="162"/>
                  </a:lnTo>
                  <a:lnTo>
                    <a:pt x="40" y="144"/>
                  </a:lnTo>
                  <a:lnTo>
                    <a:pt x="57" y="140"/>
                  </a:lnTo>
                  <a:lnTo>
                    <a:pt x="72" y="158"/>
                  </a:lnTo>
                  <a:lnTo>
                    <a:pt x="83" y="154"/>
                  </a:lnTo>
                  <a:lnTo>
                    <a:pt x="87" y="138"/>
                  </a:lnTo>
                  <a:lnTo>
                    <a:pt x="110" y="136"/>
                  </a:lnTo>
                  <a:lnTo>
                    <a:pt x="130" y="111"/>
                  </a:lnTo>
                  <a:lnTo>
                    <a:pt x="120" y="70"/>
                  </a:lnTo>
                  <a:lnTo>
                    <a:pt x="115" y="47"/>
                  </a:lnTo>
                  <a:lnTo>
                    <a:pt x="125" y="38"/>
                  </a:lnTo>
                  <a:lnTo>
                    <a:pt x="100" y="0"/>
                  </a:lnTo>
                  <a:lnTo>
                    <a:pt x="94" y="2"/>
                  </a:lnTo>
                  <a:lnTo>
                    <a:pt x="81" y="16"/>
                  </a:lnTo>
                  <a:lnTo>
                    <a:pt x="81" y="29"/>
                  </a:lnTo>
                  <a:lnTo>
                    <a:pt x="86" y="36"/>
                  </a:lnTo>
                  <a:lnTo>
                    <a:pt x="89" y="70"/>
                  </a:lnTo>
                  <a:lnTo>
                    <a:pt x="73" y="88"/>
                  </a:lnTo>
                  <a:lnTo>
                    <a:pt x="64" y="83"/>
                  </a:lnTo>
                  <a:lnTo>
                    <a:pt x="57" y="98"/>
                  </a:lnTo>
                  <a:lnTo>
                    <a:pt x="56" y="113"/>
                  </a:lnTo>
                  <a:lnTo>
                    <a:pt x="61" y="122"/>
                  </a:lnTo>
                  <a:lnTo>
                    <a:pt x="57" y="128"/>
                  </a:lnTo>
                  <a:lnTo>
                    <a:pt x="46" y="119"/>
                  </a:lnTo>
                  <a:lnTo>
                    <a:pt x="38" y="119"/>
                  </a:lnTo>
                  <a:lnTo>
                    <a:pt x="31" y="123"/>
                  </a:lnTo>
                  <a:lnTo>
                    <a:pt x="26" y="124"/>
                  </a:lnTo>
                  <a:close/>
                </a:path>
              </a:pathLst>
            </a:custGeom>
            <a:grpFill/>
            <a:ln>
              <a:noFill/>
            </a:ln>
          </p:spPr>
          <p:txBody>
            <a:bodyPr/>
            <a:lstStyle/>
            <a:p>
              <a:endParaRPr lang="en-US" sz="900"/>
            </a:p>
          </p:txBody>
        </p:sp>
        <p:sp>
          <p:nvSpPr>
            <p:cNvPr id="1049023" name="Freeform 107"/>
            <p:cNvSpPr/>
            <p:nvPr/>
          </p:nvSpPr>
          <p:spPr bwMode="gray">
            <a:xfrm>
              <a:off x="8516542" y="3442995"/>
              <a:ext cx="96440" cy="117872"/>
            </a:xfrm>
            <a:custGeom>
              <a:avLst/>
              <a:gdLst>
                <a:gd name="T0" fmla="*/ 2147483646 w 81"/>
                <a:gd name="T1" fmla="*/ 0 h 99"/>
                <a:gd name="T2" fmla="*/ 2147483646 w 81"/>
                <a:gd name="T3" fmla="*/ 2147483646 h 99"/>
                <a:gd name="T4" fmla="*/ 2147483646 w 81"/>
                <a:gd name="T5" fmla="*/ 2147483646 h 99"/>
                <a:gd name="T6" fmla="*/ 2147483646 w 81"/>
                <a:gd name="T7" fmla="*/ 2147483646 h 99"/>
                <a:gd name="T8" fmla="*/ 2147483646 w 81"/>
                <a:gd name="T9" fmla="*/ 2147483646 h 99"/>
                <a:gd name="T10" fmla="*/ 2147483646 w 81"/>
                <a:gd name="T11" fmla="*/ 2147483646 h 99"/>
                <a:gd name="T12" fmla="*/ 0 w 81"/>
                <a:gd name="T13" fmla="*/ 2147483646 h 99"/>
                <a:gd name="T14" fmla="*/ 2147483646 w 81"/>
                <a:gd name="T15" fmla="*/ 2147483646 h 99"/>
                <a:gd name="T16" fmla="*/ 2147483646 w 81"/>
                <a:gd name="T17" fmla="*/ 2147483646 h 99"/>
                <a:gd name="T18" fmla="*/ 2147483646 w 81"/>
                <a:gd name="T19" fmla="*/ 2147483646 h 99"/>
                <a:gd name="T20" fmla="*/ 2147483646 w 81"/>
                <a:gd name="T21" fmla="*/ 2147483646 h 99"/>
                <a:gd name="T22" fmla="*/ 2147483646 w 81"/>
                <a:gd name="T23" fmla="*/ 2147483646 h 99"/>
                <a:gd name="T24" fmla="*/ 2147483646 w 81"/>
                <a:gd name="T25" fmla="*/ 2147483646 h 99"/>
                <a:gd name="T26" fmla="*/ 2147483646 w 81"/>
                <a:gd name="T27" fmla="*/ 2147483646 h 99"/>
                <a:gd name="T28" fmla="*/ 2147483646 w 81"/>
                <a:gd name="T29" fmla="*/ 2147483646 h 99"/>
                <a:gd name="T30" fmla="*/ 2147483646 w 81"/>
                <a:gd name="T31" fmla="*/ 2147483646 h 99"/>
                <a:gd name="T32" fmla="*/ 2147483646 w 81"/>
                <a:gd name="T33" fmla="*/ 2147483646 h 99"/>
                <a:gd name="T34" fmla="*/ 2147483646 w 81"/>
                <a:gd name="T35" fmla="*/ 2147483646 h 99"/>
                <a:gd name="T36" fmla="*/ 2147483646 w 81"/>
                <a:gd name="T37" fmla="*/ 2147483646 h 99"/>
                <a:gd name="T38" fmla="*/ 2147483646 w 81"/>
                <a:gd name="T39" fmla="*/ 2147483646 h 99"/>
                <a:gd name="T40" fmla="*/ 2147483646 w 81"/>
                <a:gd name="T41" fmla="*/ 2147483646 h 99"/>
                <a:gd name="T42" fmla="*/ 2147483646 w 81"/>
                <a:gd name="T43" fmla="*/ 2147483646 h 99"/>
                <a:gd name="T44" fmla="*/ 2147483646 w 81"/>
                <a:gd name="T45" fmla="*/ 2147483646 h 99"/>
                <a:gd name="T46" fmla="*/ 2147483646 w 81"/>
                <a:gd name="T47" fmla="*/ 0 h 99"/>
                <a:gd name="T48" fmla="*/ 2147483646 w 81"/>
                <a:gd name="T49" fmla="*/ 0 h 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1"/>
                <a:gd name="T76" fmla="*/ 0 h 99"/>
                <a:gd name="T77" fmla="*/ 81 w 81"/>
                <a:gd name="T78" fmla="*/ 99 h 9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1" h="99">
                  <a:moveTo>
                    <a:pt x="14" y="0"/>
                  </a:moveTo>
                  <a:lnTo>
                    <a:pt x="5" y="7"/>
                  </a:lnTo>
                  <a:lnTo>
                    <a:pt x="10" y="22"/>
                  </a:lnTo>
                  <a:lnTo>
                    <a:pt x="17" y="29"/>
                  </a:lnTo>
                  <a:lnTo>
                    <a:pt x="15" y="52"/>
                  </a:lnTo>
                  <a:lnTo>
                    <a:pt x="8" y="55"/>
                  </a:lnTo>
                  <a:lnTo>
                    <a:pt x="0" y="71"/>
                  </a:lnTo>
                  <a:lnTo>
                    <a:pt x="21" y="99"/>
                  </a:lnTo>
                  <a:lnTo>
                    <a:pt x="34" y="94"/>
                  </a:lnTo>
                  <a:lnTo>
                    <a:pt x="36" y="88"/>
                  </a:lnTo>
                  <a:lnTo>
                    <a:pt x="22" y="75"/>
                  </a:lnTo>
                  <a:lnTo>
                    <a:pt x="31" y="63"/>
                  </a:lnTo>
                  <a:lnTo>
                    <a:pt x="40" y="64"/>
                  </a:lnTo>
                  <a:lnTo>
                    <a:pt x="48" y="72"/>
                  </a:lnTo>
                  <a:lnTo>
                    <a:pt x="48" y="56"/>
                  </a:lnTo>
                  <a:lnTo>
                    <a:pt x="69" y="39"/>
                  </a:lnTo>
                  <a:lnTo>
                    <a:pt x="81" y="37"/>
                  </a:lnTo>
                  <a:lnTo>
                    <a:pt x="72" y="20"/>
                  </a:lnTo>
                  <a:lnTo>
                    <a:pt x="66" y="13"/>
                  </a:lnTo>
                  <a:lnTo>
                    <a:pt x="58" y="18"/>
                  </a:lnTo>
                  <a:lnTo>
                    <a:pt x="52" y="26"/>
                  </a:lnTo>
                  <a:lnTo>
                    <a:pt x="39" y="24"/>
                  </a:lnTo>
                  <a:lnTo>
                    <a:pt x="25" y="13"/>
                  </a:lnTo>
                  <a:lnTo>
                    <a:pt x="14" y="0"/>
                  </a:lnTo>
                  <a:close/>
                </a:path>
              </a:pathLst>
            </a:custGeom>
            <a:grpFill/>
            <a:ln>
              <a:noFill/>
            </a:ln>
          </p:spPr>
          <p:txBody>
            <a:bodyPr/>
            <a:lstStyle/>
            <a:p>
              <a:endParaRPr lang="en-US" sz="900"/>
            </a:p>
          </p:txBody>
        </p:sp>
        <p:sp>
          <p:nvSpPr>
            <p:cNvPr id="1049024" name="Freeform 108"/>
            <p:cNvSpPr/>
            <p:nvPr/>
          </p:nvSpPr>
          <p:spPr bwMode="gray">
            <a:xfrm>
              <a:off x="8605838" y="3425135"/>
              <a:ext cx="28575" cy="33338"/>
            </a:xfrm>
            <a:custGeom>
              <a:avLst/>
              <a:gdLst>
                <a:gd name="T0" fmla="*/ 2147483646 w 24"/>
                <a:gd name="T1" fmla="*/ 0 h 28"/>
                <a:gd name="T2" fmla="*/ 0 w 24"/>
                <a:gd name="T3" fmla="*/ 2147483646 h 28"/>
                <a:gd name="T4" fmla="*/ 0 w 24"/>
                <a:gd name="T5" fmla="*/ 2147483646 h 28"/>
                <a:gd name="T6" fmla="*/ 2147483646 w 24"/>
                <a:gd name="T7" fmla="*/ 2147483646 h 28"/>
                <a:gd name="T8" fmla="*/ 2147483646 w 24"/>
                <a:gd name="T9" fmla="*/ 2147483646 h 28"/>
                <a:gd name="T10" fmla="*/ 2147483646 w 24"/>
                <a:gd name="T11" fmla="*/ 0 h 28"/>
                <a:gd name="T12" fmla="*/ 2147483646 w 24"/>
                <a:gd name="T13" fmla="*/ 0 h 28"/>
                <a:gd name="T14" fmla="*/ 0 60000 65536"/>
                <a:gd name="T15" fmla="*/ 0 60000 65536"/>
                <a:gd name="T16" fmla="*/ 0 60000 65536"/>
                <a:gd name="T17" fmla="*/ 0 60000 65536"/>
                <a:gd name="T18" fmla="*/ 0 60000 65536"/>
                <a:gd name="T19" fmla="*/ 0 60000 65536"/>
                <a:gd name="T20" fmla="*/ 0 60000 65536"/>
                <a:gd name="T21" fmla="*/ 0 w 24"/>
                <a:gd name="T22" fmla="*/ 0 h 28"/>
                <a:gd name="T23" fmla="*/ 24 w 24"/>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8">
                  <a:moveTo>
                    <a:pt x="14" y="0"/>
                  </a:moveTo>
                  <a:lnTo>
                    <a:pt x="0" y="19"/>
                  </a:lnTo>
                  <a:lnTo>
                    <a:pt x="0" y="28"/>
                  </a:lnTo>
                  <a:lnTo>
                    <a:pt x="8" y="26"/>
                  </a:lnTo>
                  <a:lnTo>
                    <a:pt x="24" y="5"/>
                  </a:lnTo>
                  <a:lnTo>
                    <a:pt x="14" y="0"/>
                  </a:lnTo>
                  <a:close/>
                </a:path>
              </a:pathLst>
            </a:custGeom>
            <a:grpFill/>
            <a:ln>
              <a:noFill/>
            </a:ln>
          </p:spPr>
          <p:txBody>
            <a:bodyPr/>
            <a:lstStyle/>
            <a:p>
              <a:endParaRPr lang="en-US" sz="900"/>
            </a:p>
          </p:txBody>
        </p:sp>
        <p:sp>
          <p:nvSpPr>
            <p:cNvPr id="1049025" name="Freeform 109"/>
            <p:cNvSpPr/>
            <p:nvPr/>
          </p:nvSpPr>
          <p:spPr bwMode="gray">
            <a:xfrm>
              <a:off x="8639175" y="3384655"/>
              <a:ext cx="20241" cy="32147"/>
            </a:xfrm>
            <a:custGeom>
              <a:avLst/>
              <a:gdLst>
                <a:gd name="T0" fmla="*/ 2147483646 w 17"/>
                <a:gd name="T1" fmla="*/ 2147483646 h 27"/>
                <a:gd name="T2" fmla="*/ 0 w 17"/>
                <a:gd name="T3" fmla="*/ 2147483646 h 27"/>
                <a:gd name="T4" fmla="*/ 0 w 17"/>
                <a:gd name="T5" fmla="*/ 2147483646 h 27"/>
                <a:gd name="T6" fmla="*/ 2147483646 w 17"/>
                <a:gd name="T7" fmla="*/ 2147483646 h 27"/>
                <a:gd name="T8" fmla="*/ 2147483646 w 17"/>
                <a:gd name="T9" fmla="*/ 2147483646 h 27"/>
                <a:gd name="T10" fmla="*/ 2147483646 w 17"/>
                <a:gd name="T11" fmla="*/ 0 h 27"/>
                <a:gd name="T12" fmla="*/ 2147483646 w 17"/>
                <a:gd name="T13" fmla="*/ 2147483646 h 27"/>
                <a:gd name="T14" fmla="*/ 2147483646 w 17"/>
                <a:gd name="T15" fmla="*/ 2147483646 h 2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7"/>
                <a:gd name="T26" fmla="*/ 17 w 17"/>
                <a:gd name="T27" fmla="*/ 27 h 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7">
                  <a:moveTo>
                    <a:pt x="4" y="5"/>
                  </a:moveTo>
                  <a:lnTo>
                    <a:pt x="0" y="18"/>
                  </a:lnTo>
                  <a:lnTo>
                    <a:pt x="0" y="27"/>
                  </a:lnTo>
                  <a:lnTo>
                    <a:pt x="9" y="22"/>
                  </a:lnTo>
                  <a:lnTo>
                    <a:pt x="17" y="5"/>
                  </a:lnTo>
                  <a:lnTo>
                    <a:pt x="17" y="0"/>
                  </a:lnTo>
                  <a:lnTo>
                    <a:pt x="4" y="5"/>
                  </a:lnTo>
                  <a:close/>
                </a:path>
              </a:pathLst>
            </a:custGeom>
            <a:grpFill/>
            <a:ln>
              <a:noFill/>
            </a:ln>
          </p:spPr>
          <p:txBody>
            <a:bodyPr/>
            <a:lstStyle/>
            <a:p>
              <a:endParaRPr lang="en-US" sz="900"/>
            </a:p>
          </p:txBody>
        </p:sp>
        <p:sp>
          <p:nvSpPr>
            <p:cNvPr id="1049026" name="Freeform 110"/>
            <p:cNvSpPr/>
            <p:nvPr/>
          </p:nvSpPr>
          <p:spPr bwMode="gray">
            <a:xfrm>
              <a:off x="8671324" y="3247734"/>
              <a:ext cx="20240" cy="25003"/>
            </a:xfrm>
            <a:custGeom>
              <a:avLst/>
              <a:gdLst>
                <a:gd name="T0" fmla="*/ 2147483646 w 17"/>
                <a:gd name="T1" fmla="*/ 0 h 21"/>
                <a:gd name="T2" fmla="*/ 0 w 17"/>
                <a:gd name="T3" fmla="*/ 2147483646 h 21"/>
                <a:gd name="T4" fmla="*/ 0 w 17"/>
                <a:gd name="T5" fmla="*/ 2147483646 h 21"/>
                <a:gd name="T6" fmla="*/ 2147483646 w 17"/>
                <a:gd name="T7" fmla="*/ 2147483646 h 21"/>
                <a:gd name="T8" fmla="*/ 2147483646 w 17"/>
                <a:gd name="T9" fmla="*/ 2147483646 h 21"/>
                <a:gd name="T10" fmla="*/ 2147483646 w 17"/>
                <a:gd name="T11" fmla="*/ 0 h 21"/>
                <a:gd name="T12" fmla="*/ 2147483646 w 17"/>
                <a:gd name="T13" fmla="*/ 0 h 21"/>
                <a:gd name="T14" fmla="*/ 0 60000 65536"/>
                <a:gd name="T15" fmla="*/ 0 60000 65536"/>
                <a:gd name="T16" fmla="*/ 0 60000 65536"/>
                <a:gd name="T17" fmla="*/ 0 60000 65536"/>
                <a:gd name="T18" fmla="*/ 0 60000 65536"/>
                <a:gd name="T19" fmla="*/ 0 60000 65536"/>
                <a:gd name="T20" fmla="*/ 0 60000 65536"/>
                <a:gd name="T21" fmla="*/ 0 w 17"/>
                <a:gd name="T22" fmla="*/ 0 h 21"/>
                <a:gd name="T23" fmla="*/ 17 w 17"/>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1">
                  <a:moveTo>
                    <a:pt x="7" y="0"/>
                  </a:moveTo>
                  <a:lnTo>
                    <a:pt x="0" y="7"/>
                  </a:lnTo>
                  <a:lnTo>
                    <a:pt x="0" y="21"/>
                  </a:lnTo>
                  <a:lnTo>
                    <a:pt x="7" y="19"/>
                  </a:lnTo>
                  <a:lnTo>
                    <a:pt x="17" y="2"/>
                  </a:lnTo>
                  <a:lnTo>
                    <a:pt x="7" y="0"/>
                  </a:lnTo>
                  <a:close/>
                </a:path>
              </a:pathLst>
            </a:custGeom>
            <a:grpFill/>
            <a:ln>
              <a:noFill/>
            </a:ln>
          </p:spPr>
          <p:txBody>
            <a:bodyPr/>
            <a:lstStyle/>
            <a:p>
              <a:endParaRPr lang="en-US" sz="900"/>
            </a:p>
          </p:txBody>
        </p:sp>
        <p:sp>
          <p:nvSpPr>
            <p:cNvPr id="1049027" name="Freeform 111"/>
            <p:cNvSpPr/>
            <p:nvPr/>
          </p:nvSpPr>
          <p:spPr bwMode="gray">
            <a:xfrm>
              <a:off x="8665369" y="3283451"/>
              <a:ext cx="14288" cy="28575"/>
            </a:xfrm>
            <a:custGeom>
              <a:avLst/>
              <a:gdLst>
                <a:gd name="T0" fmla="*/ 0 w 12"/>
                <a:gd name="T1" fmla="*/ 0 h 24"/>
                <a:gd name="T2" fmla="*/ 0 w 12"/>
                <a:gd name="T3" fmla="*/ 2147483646 h 24"/>
                <a:gd name="T4" fmla="*/ 2147483646 w 12"/>
                <a:gd name="T5" fmla="*/ 2147483646 h 24"/>
                <a:gd name="T6" fmla="*/ 2147483646 w 12"/>
                <a:gd name="T7" fmla="*/ 2147483646 h 24"/>
                <a:gd name="T8" fmla="*/ 2147483646 w 12"/>
                <a:gd name="T9" fmla="*/ 0 h 24"/>
                <a:gd name="T10" fmla="*/ 0 w 12"/>
                <a:gd name="T11" fmla="*/ 0 h 24"/>
                <a:gd name="T12" fmla="*/ 0 w 12"/>
                <a:gd name="T13" fmla="*/ 0 h 24"/>
                <a:gd name="T14" fmla="*/ 0 60000 65536"/>
                <a:gd name="T15" fmla="*/ 0 60000 65536"/>
                <a:gd name="T16" fmla="*/ 0 60000 65536"/>
                <a:gd name="T17" fmla="*/ 0 60000 65536"/>
                <a:gd name="T18" fmla="*/ 0 60000 65536"/>
                <a:gd name="T19" fmla="*/ 0 60000 65536"/>
                <a:gd name="T20" fmla="*/ 0 60000 65536"/>
                <a:gd name="T21" fmla="*/ 0 w 12"/>
                <a:gd name="T22" fmla="*/ 0 h 24"/>
                <a:gd name="T23" fmla="*/ 12 w 12"/>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24">
                  <a:moveTo>
                    <a:pt x="0" y="0"/>
                  </a:moveTo>
                  <a:lnTo>
                    <a:pt x="0" y="22"/>
                  </a:lnTo>
                  <a:lnTo>
                    <a:pt x="7" y="24"/>
                  </a:lnTo>
                  <a:lnTo>
                    <a:pt x="12" y="17"/>
                  </a:lnTo>
                  <a:lnTo>
                    <a:pt x="12" y="0"/>
                  </a:lnTo>
                  <a:lnTo>
                    <a:pt x="0" y="0"/>
                  </a:lnTo>
                  <a:close/>
                </a:path>
              </a:pathLst>
            </a:custGeom>
            <a:grpFill/>
            <a:ln>
              <a:noFill/>
            </a:ln>
          </p:spPr>
          <p:txBody>
            <a:bodyPr/>
            <a:lstStyle/>
            <a:p>
              <a:endParaRPr lang="en-US" sz="900"/>
            </a:p>
          </p:txBody>
        </p:sp>
        <p:sp>
          <p:nvSpPr>
            <p:cNvPr id="1049028" name="Freeform 112"/>
            <p:cNvSpPr/>
            <p:nvPr/>
          </p:nvSpPr>
          <p:spPr bwMode="gray">
            <a:xfrm>
              <a:off x="8421291" y="3188203"/>
              <a:ext cx="122634" cy="239315"/>
            </a:xfrm>
            <a:custGeom>
              <a:avLst/>
              <a:gdLst>
                <a:gd name="T0" fmla="*/ 0 w 103"/>
                <a:gd name="T1" fmla="*/ 0 h 201"/>
                <a:gd name="T2" fmla="*/ 0 w 103"/>
                <a:gd name="T3" fmla="*/ 2147483646 h 201"/>
                <a:gd name="T4" fmla="*/ 2147483646 w 103"/>
                <a:gd name="T5" fmla="*/ 2147483646 h 201"/>
                <a:gd name="T6" fmla="*/ 2147483646 w 103"/>
                <a:gd name="T7" fmla="*/ 2147483646 h 201"/>
                <a:gd name="T8" fmla="*/ 2147483646 w 103"/>
                <a:gd name="T9" fmla="*/ 2147483646 h 201"/>
                <a:gd name="T10" fmla="*/ 2147483646 w 103"/>
                <a:gd name="T11" fmla="*/ 2147483646 h 201"/>
                <a:gd name="T12" fmla="*/ 2147483646 w 103"/>
                <a:gd name="T13" fmla="*/ 2147483646 h 201"/>
                <a:gd name="T14" fmla="*/ 2147483646 w 103"/>
                <a:gd name="T15" fmla="*/ 2147483646 h 201"/>
                <a:gd name="T16" fmla="*/ 2147483646 w 103"/>
                <a:gd name="T17" fmla="*/ 2147483646 h 201"/>
                <a:gd name="T18" fmla="*/ 2147483646 w 103"/>
                <a:gd name="T19" fmla="*/ 2147483646 h 201"/>
                <a:gd name="T20" fmla="*/ 2147483646 w 103"/>
                <a:gd name="T21" fmla="*/ 2147483646 h 201"/>
                <a:gd name="T22" fmla="*/ 2147483646 w 103"/>
                <a:gd name="T23" fmla="*/ 2147483646 h 201"/>
                <a:gd name="T24" fmla="*/ 2147483646 w 103"/>
                <a:gd name="T25" fmla="*/ 2147483646 h 201"/>
                <a:gd name="T26" fmla="*/ 0 w 103"/>
                <a:gd name="T27" fmla="*/ 0 h 201"/>
                <a:gd name="T28" fmla="*/ 0 w 103"/>
                <a:gd name="T29" fmla="*/ 0 h 2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3"/>
                <a:gd name="T46" fmla="*/ 0 h 201"/>
                <a:gd name="T47" fmla="*/ 103 w 103"/>
                <a:gd name="T48" fmla="*/ 201 h 2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3" h="201">
                  <a:moveTo>
                    <a:pt x="0" y="0"/>
                  </a:moveTo>
                  <a:lnTo>
                    <a:pt x="0" y="33"/>
                  </a:lnTo>
                  <a:lnTo>
                    <a:pt x="40" y="95"/>
                  </a:lnTo>
                  <a:lnTo>
                    <a:pt x="55" y="149"/>
                  </a:lnTo>
                  <a:lnTo>
                    <a:pt x="81" y="197"/>
                  </a:lnTo>
                  <a:lnTo>
                    <a:pt x="90" y="201"/>
                  </a:lnTo>
                  <a:lnTo>
                    <a:pt x="99" y="195"/>
                  </a:lnTo>
                  <a:lnTo>
                    <a:pt x="103" y="183"/>
                  </a:lnTo>
                  <a:lnTo>
                    <a:pt x="67" y="142"/>
                  </a:lnTo>
                  <a:lnTo>
                    <a:pt x="68" y="121"/>
                  </a:lnTo>
                  <a:lnTo>
                    <a:pt x="76" y="119"/>
                  </a:lnTo>
                  <a:lnTo>
                    <a:pt x="77" y="107"/>
                  </a:lnTo>
                  <a:lnTo>
                    <a:pt x="7" y="5"/>
                  </a:lnTo>
                  <a:lnTo>
                    <a:pt x="0" y="0"/>
                  </a:lnTo>
                  <a:close/>
                </a:path>
              </a:pathLst>
            </a:custGeom>
            <a:grpFill/>
            <a:ln>
              <a:noFill/>
            </a:ln>
          </p:spPr>
          <p:txBody>
            <a:bodyPr/>
            <a:lstStyle/>
            <a:p>
              <a:endParaRPr lang="en-US" sz="900"/>
            </a:p>
          </p:txBody>
        </p:sp>
        <p:sp>
          <p:nvSpPr>
            <p:cNvPr id="1049029" name="Freeform 113"/>
            <p:cNvSpPr/>
            <p:nvPr/>
          </p:nvSpPr>
          <p:spPr bwMode="gray">
            <a:xfrm>
              <a:off x="8745142" y="3070329"/>
              <a:ext cx="26194" cy="20241"/>
            </a:xfrm>
            <a:custGeom>
              <a:avLst/>
              <a:gdLst>
                <a:gd name="T0" fmla="*/ 2147483646 w 22"/>
                <a:gd name="T1" fmla="*/ 0 h 17"/>
                <a:gd name="T2" fmla="*/ 0 w 22"/>
                <a:gd name="T3" fmla="*/ 0 h 17"/>
                <a:gd name="T4" fmla="*/ 2147483646 w 22"/>
                <a:gd name="T5" fmla="*/ 2147483646 h 17"/>
                <a:gd name="T6" fmla="*/ 2147483646 w 22"/>
                <a:gd name="T7" fmla="*/ 2147483646 h 17"/>
                <a:gd name="T8" fmla="*/ 2147483646 w 22"/>
                <a:gd name="T9" fmla="*/ 2147483646 h 17"/>
                <a:gd name="T10" fmla="*/ 2147483646 w 22"/>
                <a:gd name="T11" fmla="*/ 0 h 17"/>
                <a:gd name="T12" fmla="*/ 2147483646 w 22"/>
                <a:gd name="T13" fmla="*/ 0 h 17"/>
                <a:gd name="T14" fmla="*/ 0 60000 65536"/>
                <a:gd name="T15" fmla="*/ 0 60000 65536"/>
                <a:gd name="T16" fmla="*/ 0 60000 65536"/>
                <a:gd name="T17" fmla="*/ 0 60000 65536"/>
                <a:gd name="T18" fmla="*/ 0 60000 65536"/>
                <a:gd name="T19" fmla="*/ 0 60000 65536"/>
                <a:gd name="T20" fmla="*/ 0 60000 65536"/>
                <a:gd name="T21" fmla="*/ 0 w 22"/>
                <a:gd name="T22" fmla="*/ 0 h 17"/>
                <a:gd name="T23" fmla="*/ 22 w 22"/>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17">
                  <a:moveTo>
                    <a:pt x="10" y="0"/>
                  </a:moveTo>
                  <a:lnTo>
                    <a:pt x="0" y="0"/>
                  </a:lnTo>
                  <a:lnTo>
                    <a:pt x="6" y="9"/>
                  </a:lnTo>
                  <a:lnTo>
                    <a:pt x="19" y="17"/>
                  </a:lnTo>
                  <a:lnTo>
                    <a:pt x="22" y="13"/>
                  </a:lnTo>
                  <a:lnTo>
                    <a:pt x="10" y="0"/>
                  </a:lnTo>
                  <a:close/>
                </a:path>
              </a:pathLst>
            </a:custGeom>
            <a:grpFill/>
            <a:ln>
              <a:noFill/>
            </a:ln>
          </p:spPr>
          <p:txBody>
            <a:bodyPr/>
            <a:lstStyle/>
            <a:p>
              <a:endParaRPr lang="en-US" sz="900"/>
            </a:p>
          </p:txBody>
        </p:sp>
        <p:sp>
          <p:nvSpPr>
            <p:cNvPr id="1049030" name="Freeform 114"/>
            <p:cNvSpPr/>
            <p:nvPr/>
          </p:nvSpPr>
          <p:spPr bwMode="gray">
            <a:xfrm>
              <a:off x="8780861" y="3076284"/>
              <a:ext cx="21431" cy="15478"/>
            </a:xfrm>
            <a:custGeom>
              <a:avLst/>
              <a:gdLst>
                <a:gd name="T0" fmla="*/ 0 w 18"/>
                <a:gd name="T1" fmla="*/ 0 h 13"/>
                <a:gd name="T2" fmla="*/ 2147483646 w 18"/>
                <a:gd name="T3" fmla="*/ 2147483646 h 13"/>
                <a:gd name="T4" fmla="*/ 2147483646 w 18"/>
                <a:gd name="T5" fmla="*/ 2147483646 h 13"/>
                <a:gd name="T6" fmla="*/ 2147483646 w 18"/>
                <a:gd name="T7" fmla="*/ 2147483646 h 13"/>
                <a:gd name="T8" fmla="*/ 0 w 18"/>
                <a:gd name="T9" fmla="*/ 0 h 13"/>
                <a:gd name="T10" fmla="*/ 0 w 18"/>
                <a:gd name="T11" fmla="*/ 0 h 13"/>
                <a:gd name="T12" fmla="*/ 0 60000 65536"/>
                <a:gd name="T13" fmla="*/ 0 60000 65536"/>
                <a:gd name="T14" fmla="*/ 0 60000 65536"/>
                <a:gd name="T15" fmla="*/ 0 60000 65536"/>
                <a:gd name="T16" fmla="*/ 0 60000 65536"/>
                <a:gd name="T17" fmla="*/ 0 60000 65536"/>
                <a:gd name="T18" fmla="*/ 0 w 18"/>
                <a:gd name="T19" fmla="*/ 0 h 13"/>
                <a:gd name="T20" fmla="*/ 18 w 18"/>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8" h="13">
                  <a:moveTo>
                    <a:pt x="0" y="0"/>
                  </a:moveTo>
                  <a:lnTo>
                    <a:pt x="1" y="9"/>
                  </a:lnTo>
                  <a:lnTo>
                    <a:pt x="17" y="13"/>
                  </a:lnTo>
                  <a:lnTo>
                    <a:pt x="18" y="8"/>
                  </a:lnTo>
                  <a:lnTo>
                    <a:pt x="0" y="0"/>
                  </a:lnTo>
                  <a:close/>
                </a:path>
              </a:pathLst>
            </a:custGeom>
            <a:grpFill/>
            <a:ln>
              <a:noFill/>
            </a:ln>
          </p:spPr>
          <p:txBody>
            <a:bodyPr/>
            <a:lstStyle/>
            <a:p>
              <a:endParaRPr lang="en-US" sz="900"/>
            </a:p>
          </p:txBody>
        </p:sp>
        <p:sp>
          <p:nvSpPr>
            <p:cNvPr id="1049031" name="Freeform 115"/>
            <p:cNvSpPr/>
            <p:nvPr/>
          </p:nvSpPr>
          <p:spPr bwMode="gray">
            <a:xfrm>
              <a:off x="8882064" y="3115574"/>
              <a:ext cx="22622" cy="13097"/>
            </a:xfrm>
            <a:custGeom>
              <a:avLst/>
              <a:gdLst>
                <a:gd name="T0" fmla="*/ 0 w 19"/>
                <a:gd name="T1" fmla="*/ 0 h 11"/>
                <a:gd name="T2" fmla="*/ 2147483646 w 19"/>
                <a:gd name="T3" fmla="*/ 2147483646 h 11"/>
                <a:gd name="T4" fmla="*/ 2147483646 w 19"/>
                <a:gd name="T5" fmla="*/ 2147483646 h 11"/>
                <a:gd name="T6" fmla="*/ 2147483646 w 19"/>
                <a:gd name="T7" fmla="*/ 2147483646 h 11"/>
                <a:gd name="T8" fmla="*/ 0 w 19"/>
                <a:gd name="T9" fmla="*/ 0 h 11"/>
                <a:gd name="T10" fmla="*/ 0 w 19"/>
                <a:gd name="T11" fmla="*/ 0 h 11"/>
                <a:gd name="T12" fmla="*/ 0 60000 65536"/>
                <a:gd name="T13" fmla="*/ 0 60000 65536"/>
                <a:gd name="T14" fmla="*/ 0 60000 65536"/>
                <a:gd name="T15" fmla="*/ 0 60000 65536"/>
                <a:gd name="T16" fmla="*/ 0 60000 65536"/>
                <a:gd name="T17" fmla="*/ 0 60000 65536"/>
                <a:gd name="T18" fmla="*/ 0 w 19"/>
                <a:gd name="T19" fmla="*/ 0 h 11"/>
                <a:gd name="T20" fmla="*/ 19 w 19"/>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9" h="11">
                  <a:moveTo>
                    <a:pt x="0" y="0"/>
                  </a:moveTo>
                  <a:lnTo>
                    <a:pt x="6" y="11"/>
                  </a:lnTo>
                  <a:lnTo>
                    <a:pt x="17" y="11"/>
                  </a:lnTo>
                  <a:lnTo>
                    <a:pt x="19" y="4"/>
                  </a:lnTo>
                  <a:lnTo>
                    <a:pt x="0" y="0"/>
                  </a:lnTo>
                  <a:close/>
                </a:path>
              </a:pathLst>
            </a:custGeom>
            <a:grpFill/>
            <a:ln>
              <a:noFill/>
            </a:ln>
          </p:spPr>
          <p:txBody>
            <a:bodyPr/>
            <a:lstStyle/>
            <a:p>
              <a:endParaRPr lang="en-US" sz="900"/>
            </a:p>
          </p:txBody>
        </p:sp>
        <p:sp>
          <p:nvSpPr>
            <p:cNvPr id="1049032" name="Freeform 116"/>
            <p:cNvSpPr/>
            <p:nvPr/>
          </p:nvSpPr>
          <p:spPr bwMode="gray">
            <a:xfrm>
              <a:off x="9013032" y="3135815"/>
              <a:ext cx="17860" cy="21431"/>
            </a:xfrm>
            <a:custGeom>
              <a:avLst/>
              <a:gdLst>
                <a:gd name="T0" fmla="*/ 0 w 15"/>
                <a:gd name="T1" fmla="*/ 2147483646 h 18"/>
                <a:gd name="T2" fmla="*/ 2147483646 w 15"/>
                <a:gd name="T3" fmla="*/ 2147483646 h 18"/>
                <a:gd name="T4" fmla="*/ 2147483646 w 15"/>
                <a:gd name="T5" fmla="*/ 2147483646 h 18"/>
                <a:gd name="T6" fmla="*/ 2147483646 w 15"/>
                <a:gd name="T7" fmla="*/ 0 h 18"/>
                <a:gd name="T8" fmla="*/ 0 w 15"/>
                <a:gd name="T9" fmla="*/ 2147483646 h 18"/>
                <a:gd name="T10" fmla="*/ 0 w 15"/>
                <a:gd name="T11" fmla="*/ 2147483646 h 18"/>
                <a:gd name="T12" fmla="*/ 0 60000 65536"/>
                <a:gd name="T13" fmla="*/ 0 60000 65536"/>
                <a:gd name="T14" fmla="*/ 0 60000 65536"/>
                <a:gd name="T15" fmla="*/ 0 60000 65536"/>
                <a:gd name="T16" fmla="*/ 0 60000 65536"/>
                <a:gd name="T17" fmla="*/ 0 60000 65536"/>
                <a:gd name="T18" fmla="*/ 0 w 15"/>
                <a:gd name="T19" fmla="*/ 0 h 18"/>
                <a:gd name="T20" fmla="*/ 15 w 1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5" h="18">
                  <a:moveTo>
                    <a:pt x="0" y="1"/>
                  </a:moveTo>
                  <a:lnTo>
                    <a:pt x="9" y="18"/>
                  </a:lnTo>
                  <a:lnTo>
                    <a:pt x="15" y="10"/>
                  </a:lnTo>
                  <a:lnTo>
                    <a:pt x="15" y="0"/>
                  </a:lnTo>
                  <a:lnTo>
                    <a:pt x="0" y="1"/>
                  </a:lnTo>
                  <a:close/>
                </a:path>
              </a:pathLst>
            </a:custGeom>
            <a:grpFill/>
            <a:ln>
              <a:noFill/>
            </a:ln>
          </p:spPr>
          <p:txBody>
            <a:bodyPr/>
            <a:lstStyle/>
            <a:p>
              <a:endParaRPr lang="en-US" sz="900"/>
            </a:p>
          </p:txBody>
        </p:sp>
        <p:sp>
          <p:nvSpPr>
            <p:cNvPr id="1049033" name="Freeform 117"/>
            <p:cNvSpPr/>
            <p:nvPr/>
          </p:nvSpPr>
          <p:spPr bwMode="gray">
            <a:xfrm>
              <a:off x="9086850" y="3076283"/>
              <a:ext cx="23813" cy="27384"/>
            </a:xfrm>
            <a:custGeom>
              <a:avLst/>
              <a:gdLst>
                <a:gd name="T0" fmla="*/ 2147483646 w 20"/>
                <a:gd name="T1" fmla="*/ 0 h 23"/>
                <a:gd name="T2" fmla="*/ 0 w 20"/>
                <a:gd name="T3" fmla="*/ 2147483646 h 23"/>
                <a:gd name="T4" fmla="*/ 2147483646 w 20"/>
                <a:gd name="T5" fmla="*/ 2147483646 h 23"/>
                <a:gd name="T6" fmla="*/ 2147483646 w 20"/>
                <a:gd name="T7" fmla="*/ 2147483646 h 23"/>
                <a:gd name="T8" fmla="*/ 2147483646 w 20"/>
                <a:gd name="T9" fmla="*/ 2147483646 h 23"/>
                <a:gd name="T10" fmla="*/ 2147483646 w 20"/>
                <a:gd name="T11" fmla="*/ 0 h 23"/>
                <a:gd name="T12" fmla="*/ 2147483646 w 20"/>
                <a:gd name="T13" fmla="*/ 0 h 23"/>
                <a:gd name="T14" fmla="*/ 0 60000 65536"/>
                <a:gd name="T15" fmla="*/ 0 60000 65536"/>
                <a:gd name="T16" fmla="*/ 0 60000 65536"/>
                <a:gd name="T17" fmla="*/ 0 60000 65536"/>
                <a:gd name="T18" fmla="*/ 0 60000 65536"/>
                <a:gd name="T19" fmla="*/ 0 60000 65536"/>
                <a:gd name="T20" fmla="*/ 0 60000 65536"/>
                <a:gd name="T21" fmla="*/ 0 w 20"/>
                <a:gd name="T22" fmla="*/ 0 h 23"/>
                <a:gd name="T23" fmla="*/ 20 w 2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23">
                  <a:moveTo>
                    <a:pt x="12" y="0"/>
                  </a:moveTo>
                  <a:lnTo>
                    <a:pt x="0" y="16"/>
                  </a:lnTo>
                  <a:lnTo>
                    <a:pt x="3" y="23"/>
                  </a:lnTo>
                  <a:lnTo>
                    <a:pt x="19" y="14"/>
                  </a:lnTo>
                  <a:lnTo>
                    <a:pt x="20" y="4"/>
                  </a:lnTo>
                  <a:lnTo>
                    <a:pt x="12" y="0"/>
                  </a:lnTo>
                  <a:close/>
                </a:path>
              </a:pathLst>
            </a:custGeom>
            <a:grpFill/>
            <a:ln>
              <a:noFill/>
            </a:ln>
          </p:spPr>
          <p:txBody>
            <a:bodyPr/>
            <a:lstStyle/>
            <a:p>
              <a:endParaRPr lang="en-US" sz="900"/>
            </a:p>
          </p:txBody>
        </p:sp>
        <p:sp>
          <p:nvSpPr>
            <p:cNvPr id="1049034" name="Freeform 118"/>
            <p:cNvSpPr/>
            <p:nvPr/>
          </p:nvSpPr>
          <p:spPr bwMode="gray">
            <a:xfrm>
              <a:off x="9161860" y="3016753"/>
              <a:ext cx="14288" cy="20240"/>
            </a:xfrm>
            <a:custGeom>
              <a:avLst/>
              <a:gdLst>
                <a:gd name="T0" fmla="*/ 2147483646 w 12"/>
                <a:gd name="T1" fmla="*/ 0 h 17"/>
                <a:gd name="T2" fmla="*/ 0 w 12"/>
                <a:gd name="T3" fmla="*/ 2147483646 h 17"/>
                <a:gd name="T4" fmla="*/ 2147483646 w 12"/>
                <a:gd name="T5" fmla="*/ 2147483646 h 17"/>
                <a:gd name="T6" fmla="*/ 2147483646 w 12"/>
                <a:gd name="T7" fmla="*/ 0 h 17"/>
                <a:gd name="T8" fmla="*/ 2147483646 w 12"/>
                <a:gd name="T9" fmla="*/ 0 h 17"/>
                <a:gd name="T10" fmla="*/ 0 60000 65536"/>
                <a:gd name="T11" fmla="*/ 0 60000 65536"/>
                <a:gd name="T12" fmla="*/ 0 60000 65536"/>
                <a:gd name="T13" fmla="*/ 0 60000 65536"/>
                <a:gd name="T14" fmla="*/ 0 60000 65536"/>
                <a:gd name="T15" fmla="*/ 0 w 12"/>
                <a:gd name="T16" fmla="*/ 0 h 17"/>
                <a:gd name="T17" fmla="*/ 12 w 12"/>
                <a:gd name="T18" fmla="*/ 17 h 17"/>
              </a:gdLst>
              <a:ahLst/>
              <a:cxnLst>
                <a:cxn ang="T10">
                  <a:pos x="T0" y="T1"/>
                </a:cxn>
                <a:cxn ang="T11">
                  <a:pos x="T2" y="T3"/>
                </a:cxn>
                <a:cxn ang="T12">
                  <a:pos x="T4" y="T5"/>
                </a:cxn>
                <a:cxn ang="T13">
                  <a:pos x="T6" y="T7"/>
                </a:cxn>
                <a:cxn ang="T14">
                  <a:pos x="T8" y="T9"/>
                </a:cxn>
              </a:cxnLst>
              <a:rect l="T15" t="T16" r="T17" b="T18"/>
              <a:pathLst>
                <a:path w="12" h="17">
                  <a:moveTo>
                    <a:pt x="10" y="0"/>
                  </a:moveTo>
                  <a:lnTo>
                    <a:pt x="0" y="13"/>
                  </a:lnTo>
                  <a:lnTo>
                    <a:pt x="12" y="17"/>
                  </a:lnTo>
                  <a:lnTo>
                    <a:pt x="10" y="0"/>
                  </a:lnTo>
                  <a:close/>
                </a:path>
              </a:pathLst>
            </a:custGeom>
            <a:grpFill/>
            <a:ln>
              <a:noFill/>
            </a:ln>
          </p:spPr>
          <p:txBody>
            <a:bodyPr/>
            <a:lstStyle/>
            <a:p>
              <a:endParaRPr lang="en-US" sz="900"/>
            </a:p>
          </p:txBody>
        </p:sp>
        <p:sp>
          <p:nvSpPr>
            <p:cNvPr id="1049035" name="Freeform 119"/>
            <p:cNvSpPr/>
            <p:nvPr/>
          </p:nvSpPr>
          <p:spPr bwMode="gray">
            <a:xfrm>
              <a:off x="9183291" y="2990558"/>
              <a:ext cx="14288" cy="28575"/>
            </a:xfrm>
            <a:custGeom>
              <a:avLst/>
              <a:gdLst>
                <a:gd name="T0" fmla="*/ 2147483646 w 12"/>
                <a:gd name="T1" fmla="*/ 0 h 24"/>
                <a:gd name="T2" fmla="*/ 0 w 12"/>
                <a:gd name="T3" fmla="*/ 2147483646 h 24"/>
                <a:gd name="T4" fmla="*/ 2147483646 w 12"/>
                <a:gd name="T5" fmla="*/ 2147483646 h 24"/>
                <a:gd name="T6" fmla="*/ 2147483646 w 12"/>
                <a:gd name="T7" fmla="*/ 2147483646 h 24"/>
                <a:gd name="T8" fmla="*/ 2147483646 w 12"/>
                <a:gd name="T9" fmla="*/ 0 h 24"/>
                <a:gd name="T10" fmla="*/ 2147483646 w 12"/>
                <a:gd name="T11" fmla="*/ 0 h 24"/>
                <a:gd name="T12" fmla="*/ 0 60000 65536"/>
                <a:gd name="T13" fmla="*/ 0 60000 65536"/>
                <a:gd name="T14" fmla="*/ 0 60000 65536"/>
                <a:gd name="T15" fmla="*/ 0 60000 65536"/>
                <a:gd name="T16" fmla="*/ 0 60000 65536"/>
                <a:gd name="T17" fmla="*/ 0 60000 65536"/>
                <a:gd name="T18" fmla="*/ 0 w 12"/>
                <a:gd name="T19" fmla="*/ 0 h 24"/>
                <a:gd name="T20" fmla="*/ 12 w 12"/>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2" h="24">
                  <a:moveTo>
                    <a:pt x="8" y="0"/>
                  </a:moveTo>
                  <a:lnTo>
                    <a:pt x="0" y="12"/>
                  </a:lnTo>
                  <a:lnTo>
                    <a:pt x="2" y="24"/>
                  </a:lnTo>
                  <a:lnTo>
                    <a:pt x="12" y="18"/>
                  </a:lnTo>
                  <a:lnTo>
                    <a:pt x="8" y="0"/>
                  </a:lnTo>
                  <a:close/>
                </a:path>
              </a:pathLst>
            </a:custGeom>
            <a:grpFill/>
            <a:ln>
              <a:noFill/>
            </a:ln>
          </p:spPr>
          <p:txBody>
            <a:bodyPr/>
            <a:lstStyle/>
            <a:p>
              <a:endParaRPr lang="en-US" sz="900"/>
            </a:p>
          </p:txBody>
        </p:sp>
        <p:sp>
          <p:nvSpPr>
            <p:cNvPr id="1049036" name="Freeform 120"/>
            <p:cNvSpPr/>
            <p:nvPr/>
          </p:nvSpPr>
          <p:spPr bwMode="gray">
            <a:xfrm>
              <a:off x="8917782" y="2664326"/>
              <a:ext cx="46435" cy="32147"/>
            </a:xfrm>
            <a:custGeom>
              <a:avLst/>
              <a:gdLst>
                <a:gd name="T0" fmla="*/ 2147483646 w 39"/>
                <a:gd name="T1" fmla="*/ 0 h 27"/>
                <a:gd name="T2" fmla="*/ 2147483646 w 39"/>
                <a:gd name="T3" fmla="*/ 2147483646 h 27"/>
                <a:gd name="T4" fmla="*/ 0 w 39"/>
                <a:gd name="T5" fmla="*/ 2147483646 h 27"/>
                <a:gd name="T6" fmla="*/ 2147483646 w 39"/>
                <a:gd name="T7" fmla="*/ 2147483646 h 27"/>
                <a:gd name="T8" fmla="*/ 2147483646 w 39"/>
                <a:gd name="T9" fmla="*/ 2147483646 h 27"/>
                <a:gd name="T10" fmla="*/ 2147483646 w 39"/>
                <a:gd name="T11" fmla="*/ 2147483646 h 27"/>
                <a:gd name="T12" fmla="*/ 2147483646 w 39"/>
                <a:gd name="T13" fmla="*/ 2147483646 h 27"/>
                <a:gd name="T14" fmla="*/ 2147483646 w 39"/>
                <a:gd name="T15" fmla="*/ 2147483646 h 27"/>
                <a:gd name="T16" fmla="*/ 2147483646 w 39"/>
                <a:gd name="T17" fmla="*/ 0 h 27"/>
                <a:gd name="T18" fmla="*/ 2147483646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27"/>
                <a:gd name="T32" fmla="*/ 39 w 39"/>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27">
                  <a:moveTo>
                    <a:pt x="15" y="0"/>
                  </a:moveTo>
                  <a:lnTo>
                    <a:pt x="4" y="9"/>
                  </a:lnTo>
                  <a:lnTo>
                    <a:pt x="0" y="18"/>
                  </a:lnTo>
                  <a:lnTo>
                    <a:pt x="6" y="25"/>
                  </a:lnTo>
                  <a:lnTo>
                    <a:pt x="19" y="21"/>
                  </a:lnTo>
                  <a:lnTo>
                    <a:pt x="32" y="25"/>
                  </a:lnTo>
                  <a:lnTo>
                    <a:pt x="39" y="27"/>
                  </a:lnTo>
                  <a:lnTo>
                    <a:pt x="39" y="4"/>
                  </a:lnTo>
                  <a:lnTo>
                    <a:pt x="15" y="0"/>
                  </a:lnTo>
                  <a:close/>
                </a:path>
              </a:pathLst>
            </a:custGeom>
            <a:grpFill/>
            <a:ln>
              <a:noFill/>
            </a:ln>
          </p:spPr>
          <p:txBody>
            <a:bodyPr/>
            <a:lstStyle/>
            <a:p>
              <a:endParaRPr lang="en-US" sz="900"/>
            </a:p>
          </p:txBody>
        </p:sp>
        <p:sp>
          <p:nvSpPr>
            <p:cNvPr id="1049037" name="Freeform 121"/>
            <p:cNvSpPr/>
            <p:nvPr/>
          </p:nvSpPr>
          <p:spPr bwMode="gray">
            <a:xfrm>
              <a:off x="3881439" y="2757196"/>
              <a:ext cx="35719" cy="40481"/>
            </a:xfrm>
            <a:custGeom>
              <a:avLst/>
              <a:gdLst>
                <a:gd name="T0" fmla="*/ 0 w 30"/>
                <a:gd name="T1" fmla="*/ 0 h 34"/>
                <a:gd name="T2" fmla="*/ 2147483646 w 30"/>
                <a:gd name="T3" fmla="*/ 2147483646 h 34"/>
                <a:gd name="T4" fmla="*/ 2147483646 w 30"/>
                <a:gd name="T5" fmla="*/ 2147483646 h 34"/>
                <a:gd name="T6" fmla="*/ 2147483646 w 30"/>
                <a:gd name="T7" fmla="*/ 2147483646 h 34"/>
                <a:gd name="T8" fmla="*/ 0 w 30"/>
                <a:gd name="T9" fmla="*/ 0 h 34"/>
                <a:gd name="T10" fmla="*/ 0 w 30"/>
                <a:gd name="T11" fmla="*/ 0 h 34"/>
                <a:gd name="T12" fmla="*/ 0 60000 65536"/>
                <a:gd name="T13" fmla="*/ 0 60000 65536"/>
                <a:gd name="T14" fmla="*/ 0 60000 65536"/>
                <a:gd name="T15" fmla="*/ 0 60000 65536"/>
                <a:gd name="T16" fmla="*/ 0 60000 65536"/>
                <a:gd name="T17" fmla="*/ 0 60000 65536"/>
                <a:gd name="T18" fmla="*/ 0 w 30"/>
                <a:gd name="T19" fmla="*/ 0 h 34"/>
                <a:gd name="T20" fmla="*/ 30 w 30"/>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30" h="34">
                  <a:moveTo>
                    <a:pt x="0" y="0"/>
                  </a:moveTo>
                  <a:lnTo>
                    <a:pt x="18" y="34"/>
                  </a:lnTo>
                  <a:lnTo>
                    <a:pt x="30" y="32"/>
                  </a:lnTo>
                  <a:lnTo>
                    <a:pt x="30" y="20"/>
                  </a:lnTo>
                  <a:lnTo>
                    <a:pt x="0" y="0"/>
                  </a:lnTo>
                  <a:close/>
                </a:path>
              </a:pathLst>
            </a:custGeom>
            <a:grpFill/>
            <a:ln>
              <a:noFill/>
            </a:ln>
          </p:spPr>
          <p:txBody>
            <a:bodyPr/>
            <a:lstStyle/>
            <a:p>
              <a:endParaRPr lang="en-US" sz="900"/>
            </a:p>
          </p:txBody>
        </p:sp>
        <p:sp>
          <p:nvSpPr>
            <p:cNvPr id="1049038" name="Freeform 122"/>
            <p:cNvSpPr/>
            <p:nvPr/>
          </p:nvSpPr>
          <p:spPr bwMode="gray">
            <a:xfrm>
              <a:off x="8861822" y="2427393"/>
              <a:ext cx="498872" cy="535781"/>
            </a:xfrm>
            <a:custGeom>
              <a:avLst/>
              <a:gdLst>
                <a:gd name="T0" fmla="*/ 2147483646 w 419"/>
                <a:gd name="T1" fmla="*/ 2147483646 h 450"/>
                <a:gd name="T2" fmla="*/ 2147483646 w 419"/>
                <a:gd name="T3" fmla="*/ 2147483646 h 450"/>
                <a:gd name="T4" fmla="*/ 2147483646 w 419"/>
                <a:gd name="T5" fmla="*/ 2147483646 h 450"/>
                <a:gd name="T6" fmla="*/ 2147483646 w 419"/>
                <a:gd name="T7" fmla="*/ 2147483646 h 450"/>
                <a:gd name="T8" fmla="*/ 2147483646 w 419"/>
                <a:gd name="T9" fmla="*/ 2147483646 h 450"/>
                <a:gd name="T10" fmla="*/ 2147483646 w 419"/>
                <a:gd name="T11" fmla="*/ 2147483646 h 450"/>
                <a:gd name="T12" fmla="*/ 2147483646 w 419"/>
                <a:gd name="T13" fmla="*/ 2147483646 h 450"/>
                <a:gd name="T14" fmla="*/ 2147483646 w 419"/>
                <a:gd name="T15" fmla="*/ 2147483646 h 450"/>
                <a:gd name="T16" fmla="*/ 2147483646 w 419"/>
                <a:gd name="T17" fmla="*/ 2147483646 h 450"/>
                <a:gd name="T18" fmla="*/ 2147483646 w 419"/>
                <a:gd name="T19" fmla="*/ 2147483646 h 450"/>
                <a:gd name="T20" fmla="*/ 2147483646 w 419"/>
                <a:gd name="T21" fmla="*/ 2147483646 h 450"/>
                <a:gd name="T22" fmla="*/ 2147483646 w 419"/>
                <a:gd name="T23" fmla="*/ 2147483646 h 450"/>
                <a:gd name="T24" fmla="*/ 2147483646 w 419"/>
                <a:gd name="T25" fmla="*/ 2147483646 h 450"/>
                <a:gd name="T26" fmla="*/ 2147483646 w 419"/>
                <a:gd name="T27" fmla="*/ 2147483646 h 450"/>
                <a:gd name="T28" fmla="*/ 2147483646 w 419"/>
                <a:gd name="T29" fmla="*/ 2147483646 h 450"/>
                <a:gd name="T30" fmla="*/ 2147483646 w 419"/>
                <a:gd name="T31" fmla="*/ 2147483646 h 450"/>
                <a:gd name="T32" fmla="*/ 2147483646 w 419"/>
                <a:gd name="T33" fmla="*/ 2147483646 h 450"/>
                <a:gd name="T34" fmla="*/ 2147483646 w 419"/>
                <a:gd name="T35" fmla="*/ 2147483646 h 450"/>
                <a:gd name="T36" fmla="*/ 2147483646 w 419"/>
                <a:gd name="T37" fmla="*/ 2147483646 h 450"/>
                <a:gd name="T38" fmla="*/ 2147483646 w 419"/>
                <a:gd name="T39" fmla="*/ 2147483646 h 450"/>
                <a:gd name="T40" fmla="*/ 2147483646 w 419"/>
                <a:gd name="T41" fmla="*/ 2147483646 h 450"/>
                <a:gd name="T42" fmla="*/ 2147483646 w 419"/>
                <a:gd name="T43" fmla="*/ 2147483646 h 450"/>
                <a:gd name="T44" fmla="*/ 2147483646 w 419"/>
                <a:gd name="T45" fmla="*/ 2147483646 h 450"/>
                <a:gd name="T46" fmla="*/ 2147483646 w 419"/>
                <a:gd name="T47" fmla="*/ 2147483646 h 450"/>
                <a:gd name="T48" fmla="*/ 2147483646 w 419"/>
                <a:gd name="T49" fmla="*/ 2147483646 h 450"/>
                <a:gd name="T50" fmla="*/ 2147483646 w 419"/>
                <a:gd name="T51" fmla="*/ 0 h 450"/>
                <a:gd name="T52" fmla="*/ 2147483646 w 419"/>
                <a:gd name="T53" fmla="*/ 2147483646 h 450"/>
                <a:gd name="T54" fmla="*/ 0 w 419"/>
                <a:gd name="T55" fmla="*/ 2147483646 h 450"/>
                <a:gd name="T56" fmla="*/ 2147483646 w 419"/>
                <a:gd name="T57" fmla="*/ 2147483646 h 450"/>
                <a:gd name="T58" fmla="*/ 2147483646 w 419"/>
                <a:gd name="T59" fmla="*/ 2147483646 h 450"/>
                <a:gd name="T60" fmla="*/ 2147483646 w 419"/>
                <a:gd name="T61" fmla="*/ 2147483646 h 450"/>
                <a:gd name="T62" fmla="*/ 2147483646 w 419"/>
                <a:gd name="T63" fmla="*/ 2147483646 h 450"/>
                <a:gd name="T64" fmla="*/ 2147483646 w 419"/>
                <a:gd name="T65" fmla="*/ 2147483646 h 450"/>
                <a:gd name="T66" fmla="*/ 2147483646 w 419"/>
                <a:gd name="T67" fmla="*/ 2147483646 h 4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9"/>
                <a:gd name="T103" fmla="*/ 0 h 450"/>
                <a:gd name="T104" fmla="*/ 419 w 419"/>
                <a:gd name="T105" fmla="*/ 450 h 4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9" h="450">
                  <a:moveTo>
                    <a:pt x="73" y="90"/>
                  </a:moveTo>
                  <a:lnTo>
                    <a:pt x="52" y="130"/>
                  </a:lnTo>
                  <a:lnTo>
                    <a:pt x="94" y="157"/>
                  </a:lnTo>
                  <a:lnTo>
                    <a:pt x="141" y="117"/>
                  </a:lnTo>
                  <a:lnTo>
                    <a:pt x="170" y="165"/>
                  </a:lnTo>
                  <a:lnTo>
                    <a:pt x="140" y="171"/>
                  </a:lnTo>
                  <a:lnTo>
                    <a:pt x="128" y="201"/>
                  </a:lnTo>
                  <a:lnTo>
                    <a:pt x="194" y="292"/>
                  </a:lnTo>
                  <a:lnTo>
                    <a:pt x="234" y="298"/>
                  </a:lnTo>
                  <a:lnTo>
                    <a:pt x="292" y="310"/>
                  </a:lnTo>
                  <a:lnTo>
                    <a:pt x="299" y="289"/>
                  </a:lnTo>
                  <a:lnTo>
                    <a:pt x="319" y="297"/>
                  </a:lnTo>
                  <a:lnTo>
                    <a:pt x="323" y="384"/>
                  </a:lnTo>
                  <a:lnTo>
                    <a:pt x="286" y="446"/>
                  </a:lnTo>
                  <a:lnTo>
                    <a:pt x="304" y="450"/>
                  </a:lnTo>
                  <a:lnTo>
                    <a:pt x="351" y="352"/>
                  </a:lnTo>
                  <a:lnTo>
                    <a:pt x="364" y="277"/>
                  </a:lnTo>
                  <a:lnTo>
                    <a:pt x="336" y="264"/>
                  </a:lnTo>
                  <a:lnTo>
                    <a:pt x="332" y="165"/>
                  </a:lnTo>
                  <a:lnTo>
                    <a:pt x="354" y="169"/>
                  </a:lnTo>
                  <a:lnTo>
                    <a:pt x="354" y="229"/>
                  </a:lnTo>
                  <a:lnTo>
                    <a:pt x="377" y="250"/>
                  </a:lnTo>
                  <a:lnTo>
                    <a:pt x="392" y="198"/>
                  </a:lnTo>
                  <a:lnTo>
                    <a:pt x="380" y="167"/>
                  </a:lnTo>
                  <a:lnTo>
                    <a:pt x="415" y="183"/>
                  </a:lnTo>
                  <a:lnTo>
                    <a:pt x="419" y="0"/>
                  </a:lnTo>
                  <a:lnTo>
                    <a:pt x="22" y="2"/>
                  </a:lnTo>
                  <a:lnTo>
                    <a:pt x="0" y="19"/>
                  </a:lnTo>
                  <a:lnTo>
                    <a:pt x="2" y="54"/>
                  </a:lnTo>
                  <a:lnTo>
                    <a:pt x="73" y="64"/>
                  </a:lnTo>
                  <a:lnTo>
                    <a:pt x="127" y="51"/>
                  </a:lnTo>
                  <a:lnTo>
                    <a:pt x="108" y="88"/>
                  </a:lnTo>
                  <a:lnTo>
                    <a:pt x="73" y="90"/>
                  </a:lnTo>
                  <a:close/>
                </a:path>
              </a:pathLst>
            </a:custGeom>
            <a:grpFill/>
            <a:ln>
              <a:noFill/>
            </a:ln>
          </p:spPr>
          <p:txBody>
            <a:bodyPr/>
            <a:lstStyle/>
            <a:p>
              <a:endParaRPr lang="en-US" sz="900"/>
            </a:p>
          </p:txBody>
        </p:sp>
        <p:sp>
          <p:nvSpPr>
            <p:cNvPr id="1049039" name="Freeform 123"/>
            <p:cNvSpPr/>
            <p:nvPr/>
          </p:nvSpPr>
          <p:spPr bwMode="gray">
            <a:xfrm>
              <a:off x="3458767" y="2427393"/>
              <a:ext cx="511969" cy="379810"/>
            </a:xfrm>
            <a:custGeom>
              <a:avLst/>
              <a:gdLst>
                <a:gd name="T0" fmla="*/ 0 w 430"/>
                <a:gd name="T1" fmla="*/ 2147483646 h 319"/>
                <a:gd name="T2" fmla="*/ 2147483646 w 430"/>
                <a:gd name="T3" fmla="*/ 2147483646 h 319"/>
                <a:gd name="T4" fmla="*/ 2147483646 w 430"/>
                <a:gd name="T5" fmla="*/ 2147483646 h 319"/>
                <a:gd name="T6" fmla="*/ 2147483646 w 430"/>
                <a:gd name="T7" fmla="*/ 2147483646 h 319"/>
                <a:gd name="T8" fmla="*/ 2147483646 w 430"/>
                <a:gd name="T9" fmla="*/ 2147483646 h 319"/>
                <a:gd name="T10" fmla="*/ 2147483646 w 430"/>
                <a:gd name="T11" fmla="*/ 2147483646 h 319"/>
                <a:gd name="T12" fmla="*/ 2147483646 w 430"/>
                <a:gd name="T13" fmla="*/ 2147483646 h 319"/>
                <a:gd name="T14" fmla="*/ 2147483646 w 430"/>
                <a:gd name="T15" fmla="*/ 2147483646 h 319"/>
                <a:gd name="T16" fmla="*/ 2147483646 w 430"/>
                <a:gd name="T17" fmla="*/ 2147483646 h 319"/>
                <a:gd name="T18" fmla="*/ 2147483646 w 430"/>
                <a:gd name="T19" fmla="*/ 2147483646 h 319"/>
                <a:gd name="T20" fmla="*/ 2147483646 w 430"/>
                <a:gd name="T21" fmla="*/ 2147483646 h 319"/>
                <a:gd name="T22" fmla="*/ 2147483646 w 430"/>
                <a:gd name="T23" fmla="*/ 2147483646 h 319"/>
                <a:gd name="T24" fmla="*/ 2147483646 w 430"/>
                <a:gd name="T25" fmla="*/ 2147483646 h 319"/>
                <a:gd name="T26" fmla="*/ 2147483646 w 430"/>
                <a:gd name="T27" fmla="*/ 2147483646 h 319"/>
                <a:gd name="T28" fmla="*/ 2147483646 w 430"/>
                <a:gd name="T29" fmla="*/ 2147483646 h 319"/>
                <a:gd name="T30" fmla="*/ 2147483646 w 430"/>
                <a:gd name="T31" fmla="*/ 2147483646 h 319"/>
                <a:gd name="T32" fmla="*/ 2147483646 w 430"/>
                <a:gd name="T33" fmla="*/ 2147483646 h 319"/>
                <a:gd name="T34" fmla="*/ 2147483646 w 430"/>
                <a:gd name="T35" fmla="*/ 2147483646 h 319"/>
                <a:gd name="T36" fmla="*/ 2147483646 w 430"/>
                <a:gd name="T37" fmla="*/ 0 h 319"/>
                <a:gd name="T38" fmla="*/ 2147483646 w 430"/>
                <a:gd name="T39" fmla="*/ 2147483646 h 319"/>
                <a:gd name="T40" fmla="*/ 0 w 430"/>
                <a:gd name="T41" fmla="*/ 2147483646 h 319"/>
                <a:gd name="T42" fmla="*/ 0 w 430"/>
                <a:gd name="T43" fmla="*/ 2147483646 h 3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0"/>
                <a:gd name="T67" fmla="*/ 0 h 319"/>
                <a:gd name="T68" fmla="*/ 430 w 430"/>
                <a:gd name="T69" fmla="*/ 319 h 3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0" h="319">
                  <a:moveTo>
                    <a:pt x="0" y="286"/>
                  </a:moveTo>
                  <a:lnTo>
                    <a:pt x="74" y="294"/>
                  </a:lnTo>
                  <a:lnTo>
                    <a:pt x="86" y="319"/>
                  </a:lnTo>
                  <a:lnTo>
                    <a:pt x="145" y="285"/>
                  </a:lnTo>
                  <a:lnTo>
                    <a:pt x="241" y="272"/>
                  </a:lnTo>
                  <a:lnTo>
                    <a:pt x="248" y="221"/>
                  </a:lnTo>
                  <a:lnTo>
                    <a:pt x="298" y="203"/>
                  </a:lnTo>
                  <a:lnTo>
                    <a:pt x="329" y="173"/>
                  </a:lnTo>
                  <a:lnTo>
                    <a:pt x="329" y="214"/>
                  </a:lnTo>
                  <a:lnTo>
                    <a:pt x="362" y="259"/>
                  </a:lnTo>
                  <a:lnTo>
                    <a:pt x="430" y="216"/>
                  </a:lnTo>
                  <a:lnTo>
                    <a:pt x="397" y="179"/>
                  </a:lnTo>
                  <a:lnTo>
                    <a:pt x="356" y="68"/>
                  </a:lnTo>
                  <a:lnTo>
                    <a:pt x="308" y="13"/>
                  </a:lnTo>
                  <a:lnTo>
                    <a:pt x="273" y="9"/>
                  </a:lnTo>
                  <a:lnTo>
                    <a:pt x="272" y="39"/>
                  </a:lnTo>
                  <a:lnTo>
                    <a:pt x="243" y="54"/>
                  </a:lnTo>
                  <a:lnTo>
                    <a:pt x="234" y="37"/>
                  </a:lnTo>
                  <a:lnTo>
                    <a:pt x="251" y="0"/>
                  </a:lnTo>
                  <a:lnTo>
                    <a:pt x="1" y="2"/>
                  </a:lnTo>
                  <a:lnTo>
                    <a:pt x="0" y="286"/>
                  </a:lnTo>
                  <a:close/>
                </a:path>
              </a:pathLst>
            </a:custGeom>
            <a:grpFill/>
            <a:ln>
              <a:noFill/>
            </a:ln>
          </p:spPr>
          <p:txBody>
            <a:bodyPr/>
            <a:lstStyle/>
            <a:p>
              <a:endParaRPr lang="en-US" sz="900"/>
            </a:p>
          </p:txBody>
        </p:sp>
        <p:sp>
          <p:nvSpPr>
            <p:cNvPr id="1049040" name="Freeform 124"/>
            <p:cNvSpPr/>
            <p:nvPr/>
          </p:nvSpPr>
          <p:spPr bwMode="gray">
            <a:xfrm>
              <a:off x="3915966" y="2446442"/>
              <a:ext cx="51197" cy="39291"/>
            </a:xfrm>
            <a:custGeom>
              <a:avLst/>
              <a:gdLst>
                <a:gd name="T0" fmla="*/ 2147483646 w 43"/>
                <a:gd name="T1" fmla="*/ 0 h 33"/>
                <a:gd name="T2" fmla="*/ 0 w 43"/>
                <a:gd name="T3" fmla="*/ 2147483646 h 33"/>
                <a:gd name="T4" fmla="*/ 2147483646 w 43"/>
                <a:gd name="T5" fmla="*/ 2147483646 h 33"/>
                <a:gd name="T6" fmla="*/ 2147483646 w 43"/>
                <a:gd name="T7" fmla="*/ 2147483646 h 33"/>
                <a:gd name="T8" fmla="*/ 2147483646 w 43"/>
                <a:gd name="T9" fmla="*/ 2147483646 h 33"/>
                <a:gd name="T10" fmla="*/ 2147483646 w 43"/>
                <a:gd name="T11" fmla="*/ 2147483646 h 33"/>
                <a:gd name="T12" fmla="*/ 2147483646 w 43"/>
                <a:gd name="T13" fmla="*/ 2147483646 h 33"/>
                <a:gd name="T14" fmla="*/ 2147483646 w 43"/>
                <a:gd name="T15" fmla="*/ 0 h 33"/>
                <a:gd name="T16" fmla="*/ 2147483646 w 43"/>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
                <a:gd name="T28" fmla="*/ 0 h 33"/>
                <a:gd name="T29" fmla="*/ 43 w 43"/>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 h="33">
                  <a:moveTo>
                    <a:pt x="21" y="0"/>
                  </a:moveTo>
                  <a:lnTo>
                    <a:pt x="0" y="18"/>
                  </a:lnTo>
                  <a:lnTo>
                    <a:pt x="6" y="33"/>
                  </a:lnTo>
                  <a:lnTo>
                    <a:pt x="17" y="25"/>
                  </a:lnTo>
                  <a:lnTo>
                    <a:pt x="23" y="31"/>
                  </a:lnTo>
                  <a:lnTo>
                    <a:pt x="43" y="23"/>
                  </a:lnTo>
                  <a:lnTo>
                    <a:pt x="43" y="13"/>
                  </a:lnTo>
                  <a:lnTo>
                    <a:pt x="21" y="0"/>
                  </a:lnTo>
                  <a:close/>
                </a:path>
              </a:pathLst>
            </a:custGeom>
            <a:grpFill/>
            <a:ln>
              <a:noFill/>
            </a:ln>
          </p:spPr>
          <p:txBody>
            <a:bodyPr/>
            <a:lstStyle/>
            <a:p>
              <a:endParaRPr lang="en-US" sz="900"/>
            </a:p>
          </p:txBody>
        </p:sp>
        <p:sp>
          <p:nvSpPr>
            <p:cNvPr id="1049041" name="Freeform 125"/>
            <p:cNvSpPr/>
            <p:nvPr/>
          </p:nvSpPr>
          <p:spPr bwMode="gray">
            <a:xfrm>
              <a:off x="3759995" y="3112001"/>
              <a:ext cx="13097" cy="19050"/>
            </a:xfrm>
            <a:custGeom>
              <a:avLst/>
              <a:gdLst>
                <a:gd name="T0" fmla="*/ 0 w 11"/>
                <a:gd name="T1" fmla="*/ 0 h 16"/>
                <a:gd name="T2" fmla="*/ 0 w 11"/>
                <a:gd name="T3" fmla="*/ 2147483646 h 16"/>
                <a:gd name="T4" fmla="*/ 2147483646 w 11"/>
                <a:gd name="T5" fmla="*/ 2147483646 h 16"/>
                <a:gd name="T6" fmla="*/ 2147483646 w 11"/>
                <a:gd name="T7" fmla="*/ 2147483646 h 16"/>
                <a:gd name="T8" fmla="*/ 0 w 11"/>
                <a:gd name="T9" fmla="*/ 0 h 16"/>
                <a:gd name="T10" fmla="*/ 0 w 11"/>
                <a:gd name="T11" fmla="*/ 0 h 16"/>
                <a:gd name="T12" fmla="*/ 0 60000 65536"/>
                <a:gd name="T13" fmla="*/ 0 60000 65536"/>
                <a:gd name="T14" fmla="*/ 0 60000 65536"/>
                <a:gd name="T15" fmla="*/ 0 60000 65536"/>
                <a:gd name="T16" fmla="*/ 0 60000 65536"/>
                <a:gd name="T17" fmla="*/ 0 60000 65536"/>
                <a:gd name="T18" fmla="*/ 0 w 11"/>
                <a:gd name="T19" fmla="*/ 0 h 16"/>
                <a:gd name="T20" fmla="*/ 11 w 11"/>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1" h="16">
                  <a:moveTo>
                    <a:pt x="0" y="0"/>
                  </a:moveTo>
                  <a:lnTo>
                    <a:pt x="0" y="16"/>
                  </a:lnTo>
                  <a:lnTo>
                    <a:pt x="11" y="13"/>
                  </a:lnTo>
                  <a:lnTo>
                    <a:pt x="11" y="7"/>
                  </a:lnTo>
                  <a:lnTo>
                    <a:pt x="0" y="0"/>
                  </a:lnTo>
                  <a:close/>
                </a:path>
              </a:pathLst>
            </a:custGeom>
            <a:grpFill/>
            <a:ln>
              <a:noFill/>
            </a:ln>
          </p:spPr>
          <p:txBody>
            <a:bodyPr/>
            <a:lstStyle/>
            <a:p>
              <a:endParaRPr lang="en-US" sz="900"/>
            </a:p>
          </p:txBody>
        </p:sp>
        <p:sp>
          <p:nvSpPr>
            <p:cNvPr id="1049042" name="Freeform 126"/>
            <p:cNvSpPr/>
            <p:nvPr/>
          </p:nvSpPr>
          <p:spPr bwMode="gray">
            <a:xfrm>
              <a:off x="3713561" y="3120336"/>
              <a:ext cx="34528" cy="27385"/>
            </a:xfrm>
            <a:custGeom>
              <a:avLst/>
              <a:gdLst>
                <a:gd name="T0" fmla="*/ 2147483646 w 29"/>
                <a:gd name="T1" fmla="*/ 0 h 23"/>
                <a:gd name="T2" fmla="*/ 0 w 29"/>
                <a:gd name="T3" fmla="*/ 2147483646 h 23"/>
                <a:gd name="T4" fmla="*/ 2147483646 w 29"/>
                <a:gd name="T5" fmla="*/ 2147483646 h 23"/>
                <a:gd name="T6" fmla="*/ 2147483646 w 29"/>
                <a:gd name="T7" fmla="*/ 2147483646 h 23"/>
                <a:gd name="T8" fmla="*/ 2147483646 w 29"/>
                <a:gd name="T9" fmla="*/ 2147483646 h 23"/>
                <a:gd name="T10" fmla="*/ 2147483646 w 29"/>
                <a:gd name="T11" fmla="*/ 0 h 23"/>
                <a:gd name="T12" fmla="*/ 2147483646 w 29"/>
                <a:gd name="T13" fmla="*/ 0 h 23"/>
                <a:gd name="T14" fmla="*/ 0 60000 65536"/>
                <a:gd name="T15" fmla="*/ 0 60000 65536"/>
                <a:gd name="T16" fmla="*/ 0 60000 65536"/>
                <a:gd name="T17" fmla="*/ 0 60000 65536"/>
                <a:gd name="T18" fmla="*/ 0 60000 65536"/>
                <a:gd name="T19" fmla="*/ 0 60000 65536"/>
                <a:gd name="T20" fmla="*/ 0 60000 65536"/>
                <a:gd name="T21" fmla="*/ 0 w 29"/>
                <a:gd name="T22" fmla="*/ 0 h 23"/>
                <a:gd name="T23" fmla="*/ 29 w 29"/>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3">
                  <a:moveTo>
                    <a:pt x="22" y="0"/>
                  </a:moveTo>
                  <a:lnTo>
                    <a:pt x="0" y="11"/>
                  </a:lnTo>
                  <a:lnTo>
                    <a:pt x="4" y="23"/>
                  </a:lnTo>
                  <a:lnTo>
                    <a:pt x="12" y="16"/>
                  </a:lnTo>
                  <a:lnTo>
                    <a:pt x="29" y="9"/>
                  </a:lnTo>
                  <a:lnTo>
                    <a:pt x="22" y="0"/>
                  </a:lnTo>
                  <a:close/>
                </a:path>
              </a:pathLst>
            </a:custGeom>
            <a:grpFill/>
            <a:ln>
              <a:noFill/>
            </a:ln>
          </p:spPr>
          <p:txBody>
            <a:bodyPr/>
            <a:lstStyle/>
            <a:p>
              <a:endParaRPr lang="en-US" sz="900"/>
            </a:p>
          </p:txBody>
        </p:sp>
        <p:sp>
          <p:nvSpPr>
            <p:cNvPr id="1049043" name="Freeform 127"/>
            <p:cNvSpPr/>
            <p:nvPr/>
          </p:nvSpPr>
          <p:spPr bwMode="gray">
            <a:xfrm>
              <a:off x="3606405" y="3133432"/>
              <a:ext cx="21431" cy="23813"/>
            </a:xfrm>
            <a:custGeom>
              <a:avLst/>
              <a:gdLst>
                <a:gd name="T0" fmla="*/ 2147483646 w 18"/>
                <a:gd name="T1" fmla="*/ 2147483646 h 20"/>
                <a:gd name="T2" fmla="*/ 2147483646 w 18"/>
                <a:gd name="T3" fmla="*/ 0 h 20"/>
                <a:gd name="T4" fmla="*/ 0 w 18"/>
                <a:gd name="T5" fmla="*/ 2147483646 h 20"/>
                <a:gd name="T6" fmla="*/ 2147483646 w 18"/>
                <a:gd name="T7" fmla="*/ 2147483646 h 20"/>
                <a:gd name="T8" fmla="*/ 2147483646 w 18"/>
                <a:gd name="T9" fmla="*/ 2147483646 h 20"/>
                <a:gd name="T10" fmla="*/ 2147483646 w 18"/>
                <a:gd name="T11" fmla="*/ 2147483646 h 20"/>
                <a:gd name="T12" fmla="*/ 0 60000 65536"/>
                <a:gd name="T13" fmla="*/ 0 60000 65536"/>
                <a:gd name="T14" fmla="*/ 0 60000 65536"/>
                <a:gd name="T15" fmla="*/ 0 60000 65536"/>
                <a:gd name="T16" fmla="*/ 0 60000 65536"/>
                <a:gd name="T17" fmla="*/ 0 60000 65536"/>
                <a:gd name="T18" fmla="*/ 0 w 18"/>
                <a:gd name="T19" fmla="*/ 0 h 20"/>
                <a:gd name="T20" fmla="*/ 18 w 18"/>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8" h="20">
                  <a:moveTo>
                    <a:pt x="18" y="4"/>
                  </a:moveTo>
                  <a:lnTo>
                    <a:pt x="2" y="0"/>
                  </a:lnTo>
                  <a:lnTo>
                    <a:pt x="0" y="7"/>
                  </a:lnTo>
                  <a:lnTo>
                    <a:pt x="2" y="20"/>
                  </a:lnTo>
                  <a:lnTo>
                    <a:pt x="18" y="4"/>
                  </a:lnTo>
                  <a:close/>
                </a:path>
              </a:pathLst>
            </a:custGeom>
            <a:grpFill/>
            <a:ln>
              <a:noFill/>
            </a:ln>
          </p:spPr>
          <p:txBody>
            <a:bodyPr/>
            <a:lstStyle/>
            <a:p>
              <a:endParaRPr lang="en-US" sz="900"/>
            </a:p>
          </p:txBody>
        </p:sp>
        <p:sp>
          <p:nvSpPr>
            <p:cNvPr id="1049044" name="Freeform 128"/>
            <p:cNvSpPr/>
            <p:nvPr/>
          </p:nvSpPr>
          <p:spPr bwMode="gray">
            <a:xfrm>
              <a:off x="3565922" y="3128670"/>
              <a:ext cx="22622" cy="23813"/>
            </a:xfrm>
            <a:custGeom>
              <a:avLst/>
              <a:gdLst>
                <a:gd name="T0" fmla="*/ 2147483646 w 19"/>
                <a:gd name="T1" fmla="*/ 2147483646 h 20"/>
                <a:gd name="T2" fmla="*/ 2147483646 w 19"/>
                <a:gd name="T3" fmla="*/ 0 h 20"/>
                <a:gd name="T4" fmla="*/ 0 w 19"/>
                <a:gd name="T5" fmla="*/ 2147483646 h 20"/>
                <a:gd name="T6" fmla="*/ 2147483646 w 19"/>
                <a:gd name="T7" fmla="*/ 2147483646 h 20"/>
                <a:gd name="T8" fmla="*/ 2147483646 w 19"/>
                <a:gd name="T9" fmla="*/ 2147483646 h 20"/>
                <a:gd name="T10" fmla="*/ 2147483646 w 19"/>
                <a:gd name="T11" fmla="*/ 2147483646 h 20"/>
                <a:gd name="T12" fmla="*/ 0 60000 65536"/>
                <a:gd name="T13" fmla="*/ 0 60000 65536"/>
                <a:gd name="T14" fmla="*/ 0 60000 65536"/>
                <a:gd name="T15" fmla="*/ 0 60000 65536"/>
                <a:gd name="T16" fmla="*/ 0 60000 65536"/>
                <a:gd name="T17" fmla="*/ 0 60000 65536"/>
                <a:gd name="T18" fmla="*/ 0 w 19"/>
                <a:gd name="T19" fmla="*/ 0 h 20"/>
                <a:gd name="T20" fmla="*/ 19 w 19"/>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9" h="20">
                  <a:moveTo>
                    <a:pt x="19" y="7"/>
                  </a:moveTo>
                  <a:lnTo>
                    <a:pt x="5" y="0"/>
                  </a:lnTo>
                  <a:lnTo>
                    <a:pt x="0" y="11"/>
                  </a:lnTo>
                  <a:lnTo>
                    <a:pt x="9" y="20"/>
                  </a:lnTo>
                  <a:lnTo>
                    <a:pt x="19" y="7"/>
                  </a:lnTo>
                  <a:close/>
                </a:path>
              </a:pathLst>
            </a:custGeom>
            <a:grpFill/>
            <a:ln>
              <a:noFill/>
            </a:ln>
          </p:spPr>
          <p:txBody>
            <a:bodyPr/>
            <a:lstStyle/>
            <a:p>
              <a:endParaRPr lang="en-US" sz="900"/>
            </a:p>
          </p:txBody>
        </p:sp>
        <p:sp>
          <p:nvSpPr>
            <p:cNvPr id="1049045" name="Freeform 129"/>
            <p:cNvSpPr/>
            <p:nvPr/>
          </p:nvSpPr>
          <p:spPr bwMode="gray">
            <a:xfrm>
              <a:off x="3511154" y="3108429"/>
              <a:ext cx="17859" cy="25004"/>
            </a:xfrm>
            <a:custGeom>
              <a:avLst/>
              <a:gdLst>
                <a:gd name="T0" fmla="*/ 2147483646 w 15"/>
                <a:gd name="T1" fmla="*/ 2147483646 h 21"/>
                <a:gd name="T2" fmla="*/ 2147483646 w 15"/>
                <a:gd name="T3" fmla="*/ 0 h 21"/>
                <a:gd name="T4" fmla="*/ 0 w 15"/>
                <a:gd name="T5" fmla="*/ 2147483646 h 21"/>
                <a:gd name="T6" fmla="*/ 0 w 15"/>
                <a:gd name="T7" fmla="*/ 2147483646 h 21"/>
                <a:gd name="T8" fmla="*/ 2147483646 w 15"/>
                <a:gd name="T9" fmla="*/ 2147483646 h 21"/>
                <a:gd name="T10" fmla="*/ 2147483646 w 15"/>
                <a:gd name="T11" fmla="*/ 2147483646 h 21"/>
                <a:gd name="T12" fmla="*/ 2147483646 w 15"/>
                <a:gd name="T13" fmla="*/ 2147483646 h 21"/>
                <a:gd name="T14" fmla="*/ 0 60000 65536"/>
                <a:gd name="T15" fmla="*/ 0 60000 65536"/>
                <a:gd name="T16" fmla="*/ 0 60000 65536"/>
                <a:gd name="T17" fmla="*/ 0 60000 65536"/>
                <a:gd name="T18" fmla="*/ 0 60000 65536"/>
                <a:gd name="T19" fmla="*/ 0 60000 65536"/>
                <a:gd name="T20" fmla="*/ 0 60000 65536"/>
                <a:gd name="T21" fmla="*/ 0 w 15"/>
                <a:gd name="T22" fmla="*/ 0 h 21"/>
                <a:gd name="T23" fmla="*/ 15 w 15"/>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21">
                  <a:moveTo>
                    <a:pt x="15" y="10"/>
                  </a:moveTo>
                  <a:lnTo>
                    <a:pt x="8" y="0"/>
                  </a:lnTo>
                  <a:lnTo>
                    <a:pt x="0" y="3"/>
                  </a:lnTo>
                  <a:lnTo>
                    <a:pt x="0" y="16"/>
                  </a:lnTo>
                  <a:lnTo>
                    <a:pt x="8" y="21"/>
                  </a:lnTo>
                  <a:lnTo>
                    <a:pt x="15" y="10"/>
                  </a:lnTo>
                  <a:close/>
                </a:path>
              </a:pathLst>
            </a:custGeom>
            <a:grpFill/>
            <a:ln>
              <a:noFill/>
            </a:ln>
          </p:spPr>
          <p:txBody>
            <a:bodyPr/>
            <a:lstStyle/>
            <a:p>
              <a:endParaRPr lang="en-US" sz="900"/>
            </a:p>
          </p:txBody>
        </p:sp>
        <p:sp>
          <p:nvSpPr>
            <p:cNvPr id="1049046" name="Freeform 130"/>
            <p:cNvSpPr/>
            <p:nvPr/>
          </p:nvSpPr>
          <p:spPr bwMode="gray">
            <a:xfrm>
              <a:off x="3461147" y="3046516"/>
              <a:ext cx="9525" cy="15479"/>
            </a:xfrm>
            <a:custGeom>
              <a:avLst/>
              <a:gdLst>
                <a:gd name="T0" fmla="*/ 0 w 8"/>
                <a:gd name="T1" fmla="*/ 0 h 13"/>
                <a:gd name="T2" fmla="*/ 2147483646 w 8"/>
                <a:gd name="T3" fmla="*/ 2147483646 h 13"/>
                <a:gd name="T4" fmla="*/ 2147483646 w 8"/>
                <a:gd name="T5" fmla="*/ 2147483646 h 13"/>
                <a:gd name="T6" fmla="*/ 0 w 8"/>
                <a:gd name="T7" fmla="*/ 2147483646 h 13"/>
                <a:gd name="T8" fmla="*/ 0 w 8"/>
                <a:gd name="T9" fmla="*/ 0 h 13"/>
                <a:gd name="T10" fmla="*/ 0 w 8"/>
                <a:gd name="T11" fmla="*/ 0 h 13"/>
                <a:gd name="T12" fmla="*/ 0 60000 65536"/>
                <a:gd name="T13" fmla="*/ 0 60000 65536"/>
                <a:gd name="T14" fmla="*/ 0 60000 65536"/>
                <a:gd name="T15" fmla="*/ 0 60000 65536"/>
                <a:gd name="T16" fmla="*/ 0 60000 65536"/>
                <a:gd name="T17" fmla="*/ 0 60000 65536"/>
                <a:gd name="T18" fmla="*/ 0 w 8"/>
                <a:gd name="T19" fmla="*/ 0 h 13"/>
                <a:gd name="T20" fmla="*/ 8 w 8"/>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8" h="13">
                  <a:moveTo>
                    <a:pt x="0" y="0"/>
                  </a:moveTo>
                  <a:lnTo>
                    <a:pt x="8" y="5"/>
                  </a:lnTo>
                  <a:lnTo>
                    <a:pt x="6" y="13"/>
                  </a:lnTo>
                  <a:lnTo>
                    <a:pt x="0" y="13"/>
                  </a:lnTo>
                  <a:lnTo>
                    <a:pt x="0" y="0"/>
                  </a:lnTo>
                  <a:close/>
                </a:path>
              </a:pathLst>
            </a:custGeom>
            <a:grpFill/>
            <a:ln>
              <a:noFill/>
            </a:ln>
          </p:spPr>
          <p:txBody>
            <a:bodyPr/>
            <a:lstStyle/>
            <a:p>
              <a:endParaRPr lang="en-US" sz="900"/>
            </a:p>
          </p:txBody>
        </p:sp>
        <p:sp>
          <p:nvSpPr>
            <p:cNvPr id="1049047" name="Freeform 131"/>
            <p:cNvSpPr/>
            <p:nvPr/>
          </p:nvSpPr>
          <p:spPr bwMode="gray">
            <a:xfrm>
              <a:off x="7325916" y="5533734"/>
              <a:ext cx="46434" cy="35719"/>
            </a:xfrm>
            <a:custGeom>
              <a:avLst/>
              <a:gdLst>
                <a:gd name="T0" fmla="*/ 2147483646 w 39"/>
                <a:gd name="T1" fmla="*/ 0 h 30"/>
                <a:gd name="T2" fmla="*/ 0 w 39"/>
                <a:gd name="T3" fmla="*/ 2147483646 h 30"/>
                <a:gd name="T4" fmla="*/ 2147483646 w 39"/>
                <a:gd name="T5" fmla="*/ 2147483646 h 30"/>
                <a:gd name="T6" fmla="*/ 2147483646 w 39"/>
                <a:gd name="T7" fmla="*/ 2147483646 h 30"/>
                <a:gd name="T8" fmla="*/ 2147483646 w 39"/>
                <a:gd name="T9" fmla="*/ 2147483646 h 30"/>
                <a:gd name="T10" fmla="*/ 2147483646 w 39"/>
                <a:gd name="T11" fmla="*/ 2147483646 h 30"/>
                <a:gd name="T12" fmla="*/ 2147483646 w 39"/>
                <a:gd name="T13" fmla="*/ 2147483646 h 30"/>
                <a:gd name="T14" fmla="*/ 2147483646 w 39"/>
                <a:gd name="T15" fmla="*/ 0 h 30"/>
                <a:gd name="T16" fmla="*/ 2147483646 w 39"/>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
                <a:gd name="T28" fmla="*/ 0 h 30"/>
                <a:gd name="T29" fmla="*/ 39 w 39"/>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 h="30">
                  <a:moveTo>
                    <a:pt x="1" y="0"/>
                  </a:moveTo>
                  <a:lnTo>
                    <a:pt x="0" y="22"/>
                  </a:lnTo>
                  <a:lnTo>
                    <a:pt x="31" y="30"/>
                  </a:lnTo>
                  <a:lnTo>
                    <a:pt x="39" y="11"/>
                  </a:lnTo>
                  <a:lnTo>
                    <a:pt x="28" y="14"/>
                  </a:lnTo>
                  <a:lnTo>
                    <a:pt x="13" y="18"/>
                  </a:lnTo>
                  <a:lnTo>
                    <a:pt x="9" y="1"/>
                  </a:lnTo>
                  <a:lnTo>
                    <a:pt x="1" y="0"/>
                  </a:lnTo>
                  <a:close/>
                </a:path>
              </a:pathLst>
            </a:custGeom>
            <a:grpFill/>
            <a:ln>
              <a:noFill/>
            </a:ln>
          </p:spPr>
          <p:txBody>
            <a:bodyPr/>
            <a:lstStyle/>
            <a:p>
              <a:endParaRPr lang="en-US" sz="900"/>
            </a:p>
          </p:txBody>
        </p:sp>
        <p:sp>
          <p:nvSpPr>
            <p:cNvPr id="1049048" name="Freeform 132"/>
            <p:cNvSpPr/>
            <p:nvPr/>
          </p:nvSpPr>
          <p:spPr bwMode="gray">
            <a:xfrm>
              <a:off x="7258051" y="4908654"/>
              <a:ext cx="21431" cy="23813"/>
            </a:xfrm>
            <a:custGeom>
              <a:avLst/>
              <a:gdLst>
                <a:gd name="T0" fmla="*/ 2147483646 w 18"/>
                <a:gd name="T1" fmla="*/ 0 h 20"/>
                <a:gd name="T2" fmla="*/ 0 w 18"/>
                <a:gd name="T3" fmla="*/ 2147483646 h 20"/>
                <a:gd name="T4" fmla="*/ 2147483646 w 18"/>
                <a:gd name="T5" fmla="*/ 2147483646 h 20"/>
                <a:gd name="T6" fmla="*/ 2147483646 w 18"/>
                <a:gd name="T7" fmla="*/ 2147483646 h 20"/>
                <a:gd name="T8" fmla="*/ 2147483646 w 18"/>
                <a:gd name="T9" fmla="*/ 0 h 20"/>
                <a:gd name="T10" fmla="*/ 2147483646 w 18"/>
                <a:gd name="T11" fmla="*/ 0 h 20"/>
                <a:gd name="T12" fmla="*/ 0 60000 65536"/>
                <a:gd name="T13" fmla="*/ 0 60000 65536"/>
                <a:gd name="T14" fmla="*/ 0 60000 65536"/>
                <a:gd name="T15" fmla="*/ 0 60000 65536"/>
                <a:gd name="T16" fmla="*/ 0 60000 65536"/>
                <a:gd name="T17" fmla="*/ 0 60000 65536"/>
                <a:gd name="T18" fmla="*/ 0 w 18"/>
                <a:gd name="T19" fmla="*/ 0 h 20"/>
                <a:gd name="T20" fmla="*/ 18 w 18"/>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8" h="20">
                  <a:moveTo>
                    <a:pt x="7" y="0"/>
                  </a:moveTo>
                  <a:lnTo>
                    <a:pt x="0" y="10"/>
                  </a:lnTo>
                  <a:lnTo>
                    <a:pt x="1" y="20"/>
                  </a:lnTo>
                  <a:lnTo>
                    <a:pt x="18" y="7"/>
                  </a:lnTo>
                  <a:lnTo>
                    <a:pt x="7" y="0"/>
                  </a:lnTo>
                  <a:close/>
                </a:path>
              </a:pathLst>
            </a:custGeom>
            <a:grpFill/>
            <a:ln>
              <a:noFill/>
            </a:ln>
          </p:spPr>
          <p:txBody>
            <a:bodyPr/>
            <a:lstStyle/>
            <a:p>
              <a:endParaRPr lang="en-US" sz="900"/>
            </a:p>
          </p:txBody>
        </p:sp>
        <p:sp>
          <p:nvSpPr>
            <p:cNvPr id="1049049" name="Freeform 133"/>
            <p:cNvSpPr/>
            <p:nvPr/>
          </p:nvSpPr>
          <p:spPr bwMode="gray">
            <a:xfrm>
              <a:off x="7217570" y="4928896"/>
              <a:ext cx="22622" cy="15478"/>
            </a:xfrm>
            <a:custGeom>
              <a:avLst/>
              <a:gdLst>
                <a:gd name="T0" fmla="*/ 2147483646 w 19"/>
                <a:gd name="T1" fmla="*/ 0 h 13"/>
                <a:gd name="T2" fmla="*/ 0 w 19"/>
                <a:gd name="T3" fmla="*/ 2147483646 h 13"/>
                <a:gd name="T4" fmla="*/ 0 w 19"/>
                <a:gd name="T5" fmla="*/ 2147483646 h 13"/>
                <a:gd name="T6" fmla="*/ 2147483646 w 19"/>
                <a:gd name="T7" fmla="*/ 2147483646 h 13"/>
                <a:gd name="T8" fmla="*/ 2147483646 w 19"/>
                <a:gd name="T9" fmla="*/ 2147483646 h 13"/>
                <a:gd name="T10" fmla="*/ 2147483646 w 19"/>
                <a:gd name="T11" fmla="*/ 0 h 13"/>
                <a:gd name="T12" fmla="*/ 2147483646 w 19"/>
                <a:gd name="T13" fmla="*/ 0 h 13"/>
                <a:gd name="T14" fmla="*/ 0 60000 65536"/>
                <a:gd name="T15" fmla="*/ 0 60000 65536"/>
                <a:gd name="T16" fmla="*/ 0 60000 65536"/>
                <a:gd name="T17" fmla="*/ 0 60000 65536"/>
                <a:gd name="T18" fmla="*/ 0 60000 65536"/>
                <a:gd name="T19" fmla="*/ 0 60000 65536"/>
                <a:gd name="T20" fmla="*/ 0 60000 65536"/>
                <a:gd name="T21" fmla="*/ 0 w 19"/>
                <a:gd name="T22" fmla="*/ 0 h 13"/>
                <a:gd name="T23" fmla="*/ 19 w 19"/>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3">
                  <a:moveTo>
                    <a:pt x="11" y="0"/>
                  </a:moveTo>
                  <a:lnTo>
                    <a:pt x="0" y="1"/>
                  </a:lnTo>
                  <a:lnTo>
                    <a:pt x="0" y="11"/>
                  </a:lnTo>
                  <a:lnTo>
                    <a:pt x="7" y="13"/>
                  </a:lnTo>
                  <a:lnTo>
                    <a:pt x="19" y="7"/>
                  </a:lnTo>
                  <a:lnTo>
                    <a:pt x="11" y="0"/>
                  </a:lnTo>
                  <a:close/>
                </a:path>
              </a:pathLst>
            </a:custGeom>
            <a:grpFill/>
            <a:ln>
              <a:noFill/>
            </a:ln>
          </p:spPr>
          <p:txBody>
            <a:bodyPr/>
            <a:lstStyle/>
            <a:p>
              <a:endParaRPr lang="en-US" sz="900"/>
            </a:p>
          </p:txBody>
        </p:sp>
        <p:sp>
          <p:nvSpPr>
            <p:cNvPr id="1049050" name="Freeform 134"/>
            <p:cNvSpPr/>
            <p:nvPr/>
          </p:nvSpPr>
          <p:spPr bwMode="gray">
            <a:xfrm>
              <a:off x="7022307" y="4743159"/>
              <a:ext cx="141685" cy="259556"/>
            </a:xfrm>
            <a:custGeom>
              <a:avLst/>
              <a:gdLst>
                <a:gd name="T0" fmla="*/ 2147483646 w 119"/>
                <a:gd name="T1" fmla="*/ 2147483646 h 218"/>
                <a:gd name="T2" fmla="*/ 2147483646 w 119"/>
                <a:gd name="T3" fmla="*/ 2147483646 h 218"/>
                <a:gd name="T4" fmla="*/ 2147483646 w 119"/>
                <a:gd name="T5" fmla="*/ 2147483646 h 218"/>
                <a:gd name="T6" fmla="*/ 2147483646 w 119"/>
                <a:gd name="T7" fmla="*/ 2147483646 h 218"/>
                <a:gd name="T8" fmla="*/ 2147483646 w 119"/>
                <a:gd name="T9" fmla="*/ 2147483646 h 218"/>
                <a:gd name="T10" fmla="*/ 2147483646 w 119"/>
                <a:gd name="T11" fmla="*/ 2147483646 h 218"/>
                <a:gd name="T12" fmla="*/ 0 w 119"/>
                <a:gd name="T13" fmla="*/ 2147483646 h 218"/>
                <a:gd name="T14" fmla="*/ 2147483646 w 119"/>
                <a:gd name="T15" fmla="*/ 2147483646 h 218"/>
                <a:gd name="T16" fmla="*/ 2147483646 w 119"/>
                <a:gd name="T17" fmla="*/ 2147483646 h 218"/>
                <a:gd name="T18" fmla="*/ 2147483646 w 119"/>
                <a:gd name="T19" fmla="*/ 2147483646 h 218"/>
                <a:gd name="T20" fmla="*/ 2147483646 w 119"/>
                <a:gd name="T21" fmla="*/ 2147483646 h 218"/>
                <a:gd name="T22" fmla="*/ 2147483646 w 119"/>
                <a:gd name="T23" fmla="*/ 2147483646 h 218"/>
                <a:gd name="T24" fmla="*/ 2147483646 w 119"/>
                <a:gd name="T25" fmla="*/ 2147483646 h 218"/>
                <a:gd name="T26" fmla="*/ 2147483646 w 119"/>
                <a:gd name="T27" fmla="*/ 2147483646 h 218"/>
                <a:gd name="T28" fmla="*/ 2147483646 w 119"/>
                <a:gd name="T29" fmla="*/ 2147483646 h 218"/>
                <a:gd name="T30" fmla="*/ 2147483646 w 119"/>
                <a:gd name="T31" fmla="*/ 2147483646 h 218"/>
                <a:gd name="T32" fmla="*/ 2147483646 w 119"/>
                <a:gd name="T33" fmla="*/ 2147483646 h 218"/>
                <a:gd name="T34" fmla="*/ 2147483646 w 119"/>
                <a:gd name="T35" fmla="*/ 2147483646 h 218"/>
                <a:gd name="T36" fmla="*/ 2147483646 w 119"/>
                <a:gd name="T37" fmla="*/ 0 h 218"/>
                <a:gd name="T38" fmla="*/ 2147483646 w 119"/>
                <a:gd name="T39" fmla="*/ 2147483646 h 218"/>
                <a:gd name="T40" fmla="*/ 2147483646 w 119"/>
                <a:gd name="T41" fmla="*/ 2147483646 h 2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9"/>
                <a:gd name="T64" fmla="*/ 0 h 218"/>
                <a:gd name="T65" fmla="*/ 119 w 119"/>
                <a:gd name="T66" fmla="*/ 218 h 2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9" h="218">
                  <a:moveTo>
                    <a:pt x="97" y="3"/>
                  </a:moveTo>
                  <a:lnTo>
                    <a:pt x="87" y="29"/>
                  </a:lnTo>
                  <a:lnTo>
                    <a:pt x="67" y="63"/>
                  </a:lnTo>
                  <a:lnTo>
                    <a:pt x="33" y="64"/>
                  </a:lnTo>
                  <a:lnTo>
                    <a:pt x="19" y="81"/>
                  </a:lnTo>
                  <a:lnTo>
                    <a:pt x="21" y="133"/>
                  </a:lnTo>
                  <a:lnTo>
                    <a:pt x="0" y="157"/>
                  </a:lnTo>
                  <a:lnTo>
                    <a:pt x="3" y="197"/>
                  </a:lnTo>
                  <a:lnTo>
                    <a:pt x="21" y="218"/>
                  </a:lnTo>
                  <a:lnTo>
                    <a:pt x="41" y="216"/>
                  </a:lnTo>
                  <a:lnTo>
                    <a:pt x="62" y="200"/>
                  </a:lnTo>
                  <a:lnTo>
                    <a:pt x="58" y="176"/>
                  </a:lnTo>
                  <a:lnTo>
                    <a:pt x="105" y="93"/>
                  </a:lnTo>
                  <a:lnTo>
                    <a:pt x="96" y="82"/>
                  </a:lnTo>
                  <a:lnTo>
                    <a:pt x="105" y="63"/>
                  </a:lnTo>
                  <a:lnTo>
                    <a:pt x="115" y="67"/>
                  </a:lnTo>
                  <a:lnTo>
                    <a:pt x="119" y="58"/>
                  </a:lnTo>
                  <a:lnTo>
                    <a:pt x="109" y="17"/>
                  </a:lnTo>
                  <a:lnTo>
                    <a:pt x="104" y="0"/>
                  </a:lnTo>
                  <a:lnTo>
                    <a:pt x="97" y="3"/>
                  </a:lnTo>
                  <a:close/>
                </a:path>
              </a:pathLst>
            </a:custGeom>
            <a:grpFill/>
            <a:ln>
              <a:noFill/>
            </a:ln>
          </p:spPr>
          <p:txBody>
            <a:bodyPr/>
            <a:lstStyle/>
            <a:p>
              <a:endParaRPr lang="en-US" sz="900"/>
            </a:p>
          </p:txBody>
        </p:sp>
        <p:sp>
          <p:nvSpPr>
            <p:cNvPr id="1049051" name="Freeform 135"/>
            <p:cNvSpPr/>
            <p:nvPr/>
          </p:nvSpPr>
          <p:spPr bwMode="gray">
            <a:xfrm>
              <a:off x="7047310" y="4733632"/>
              <a:ext cx="19050" cy="13097"/>
            </a:xfrm>
            <a:custGeom>
              <a:avLst/>
              <a:gdLst>
                <a:gd name="T0" fmla="*/ 0 w 16"/>
                <a:gd name="T1" fmla="*/ 2147483646 h 11"/>
                <a:gd name="T2" fmla="*/ 2147483646 w 16"/>
                <a:gd name="T3" fmla="*/ 2147483646 h 11"/>
                <a:gd name="T4" fmla="*/ 2147483646 w 16"/>
                <a:gd name="T5" fmla="*/ 2147483646 h 11"/>
                <a:gd name="T6" fmla="*/ 2147483646 w 16"/>
                <a:gd name="T7" fmla="*/ 0 h 11"/>
                <a:gd name="T8" fmla="*/ 0 w 16"/>
                <a:gd name="T9" fmla="*/ 2147483646 h 11"/>
                <a:gd name="T10" fmla="*/ 0 w 16"/>
                <a:gd name="T11" fmla="*/ 2147483646 h 11"/>
                <a:gd name="T12" fmla="*/ 0 60000 65536"/>
                <a:gd name="T13" fmla="*/ 0 60000 65536"/>
                <a:gd name="T14" fmla="*/ 0 60000 65536"/>
                <a:gd name="T15" fmla="*/ 0 60000 65536"/>
                <a:gd name="T16" fmla="*/ 0 60000 65536"/>
                <a:gd name="T17" fmla="*/ 0 60000 65536"/>
                <a:gd name="T18" fmla="*/ 0 w 16"/>
                <a:gd name="T19" fmla="*/ 0 h 11"/>
                <a:gd name="T20" fmla="*/ 16 w 16"/>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6" h="11">
                  <a:moveTo>
                    <a:pt x="0" y="2"/>
                  </a:moveTo>
                  <a:lnTo>
                    <a:pt x="2" y="9"/>
                  </a:lnTo>
                  <a:lnTo>
                    <a:pt x="12" y="11"/>
                  </a:lnTo>
                  <a:lnTo>
                    <a:pt x="16" y="0"/>
                  </a:lnTo>
                  <a:lnTo>
                    <a:pt x="0" y="2"/>
                  </a:lnTo>
                  <a:close/>
                </a:path>
              </a:pathLst>
            </a:custGeom>
            <a:grpFill/>
            <a:ln>
              <a:noFill/>
            </a:ln>
          </p:spPr>
          <p:txBody>
            <a:bodyPr/>
            <a:lstStyle/>
            <a:p>
              <a:endParaRPr lang="en-US" sz="900"/>
            </a:p>
          </p:txBody>
        </p:sp>
        <p:sp>
          <p:nvSpPr>
            <p:cNvPr id="1049052" name="Freeform 136"/>
            <p:cNvSpPr/>
            <p:nvPr/>
          </p:nvSpPr>
          <p:spPr bwMode="gray">
            <a:xfrm>
              <a:off x="7065170" y="4751493"/>
              <a:ext cx="16669" cy="13097"/>
            </a:xfrm>
            <a:custGeom>
              <a:avLst/>
              <a:gdLst>
                <a:gd name="T0" fmla="*/ 0 w 14"/>
                <a:gd name="T1" fmla="*/ 2147483646 h 11"/>
                <a:gd name="T2" fmla="*/ 2147483646 w 14"/>
                <a:gd name="T3" fmla="*/ 2147483646 h 11"/>
                <a:gd name="T4" fmla="*/ 2147483646 w 14"/>
                <a:gd name="T5" fmla="*/ 2147483646 h 11"/>
                <a:gd name="T6" fmla="*/ 2147483646 w 14"/>
                <a:gd name="T7" fmla="*/ 0 h 11"/>
                <a:gd name="T8" fmla="*/ 0 w 14"/>
                <a:gd name="T9" fmla="*/ 2147483646 h 11"/>
                <a:gd name="T10" fmla="*/ 0 w 14"/>
                <a:gd name="T11" fmla="*/ 2147483646 h 11"/>
                <a:gd name="T12" fmla="*/ 0 60000 65536"/>
                <a:gd name="T13" fmla="*/ 0 60000 65536"/>
                <a:gd name="T14" fmla="*/ 0 60000 65536"/>
                <a:gd name="T15" fmla="*/ 0 60000 65536"/>
                <a:gd name="T16" fmla="*/ 0 60000 65536"/>
                <a:gd name="T17" fmla="*/ 0 60000 65536"/>
                <a:gd name="T18" fmla="*/ 0 w 14"/>
                <a:gd name="T19" fmla="*/ 0 h 11"/>
                <a:gd name="T20" fmla="*/ 14 w 14"/>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4" h="11">
                  <a:moveTo>
                    <a:pt x="0" y="2"/>
                  </a:moveTo>
                  <a:lnTo>
                    <a:pt x="3" y="11"/>
                  </a:lnTo>
                  <a:lnTo>
                    <a:pt x="10" y="11"/>
                  </a:lnTo>
                  <a:lnTo>
                    <a:pt x="14" y="0"/>
                  </a:lnTo>
                  <a:lnTo>
                    <a:pt x="0" y="2"/>
                  </a:lnTo>
                  <a:close/>
                </a:path>
              </a:pathLst>
            </a:custGeom>
            <a:grpFill/>
            <a:ln>
              <a:noFill/>
            </a:ln>
          </p:spPr>
          <p:txBody>
            <a:bodyPr/>
            <a:lstStyle/>
            <a:p>
              <a:endParaRPr lang="en-US" sz="900"/>
            </a:p>
          </p:txBody>
        </p:sp>
        <p:sp>
          <p:nvSpPr>
            <p:cNvPr id="1049053" name="Freeform 137"/>
            <p:cNvSpPr/>
            <p:nvPr/>
          </p:nvSpPr>
          <p:spPr bwMode="gray">
            <a:xfrm>
              <a:off x="7197330" y="4655052"/>
              <a:ext cx="16669" cy="16669"/>
            </a:xfrm>
            <a:custGeom>
              <a:avLst/>
              <a:gdLst>
                <a:gd name="T0" fmla="*/ 2147483646 w 14"/>
                <a:gd name="T1" fmla="*/ 0 h 14"/>
                <a:gd name="T2" fmla="*/ 0 w 14"/>
                <a:gd name="T3" fmla="*/ 2147483646 h 14"/>
                <a:gd name="T4" fmla="*/ 2147483646 w 14"/>
                <a:gd name="T5" fmla="*/ 2147483646 h 14"/>
                <a:gd name="T6" fmla="*/ 2147483646 w 14"/>
                <a:gd name="T7" fmla="*/ 2147483646 h 14"/>
                <a:gd name="T8" fmla="*/ 2147483646 w 14"/>
                <a:gd name="T9" fmla="*/ 0 h 14"/>
                <a:gd name="T10" fmla="*/ 2147483646 w 14"/>
                <a:gd name="T11" fmla="*/ 0 h 14"/>
                <a:gd name="T12" fmla="*/ 0 60000 65536"/>
                <a:gd name="T13" fmla="*/ 0 60000 65536"/>
                <a:gd name="T14" fmla="*/ 0 60000 65536"/>
                <a:gd name="T15" fmla="*/ 0 60000 65536"/>
                <a:gd name="T16" fmla="*/ 0 60000 65536"/>
                <a:gd name="T17" fmla="*/ 0 60000 65536"/>
                <a:gd name="T18" fmla="*/ 0 w 14"/>
                <a:gd name="T19" fmla="*/ 0 h 14"/>
                <a:gd name="T20" fmla="*/ 14 w 14"/>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4" h="14">
                  <a:moveTo>
                    <a:pt x="2" y="0"/>
                  </a:moveTo>
                  <a:lnTo>
                    <a:pt x="0" y="6"/>
                  </a:lnTo>
                  <a:lnTo>
                    <a:pt x="7" y="14"/>
                  </a:lnTo>
                  <a:lnTo>
                    <a:pt x="14" y="6"/>
                  </a:lnTo>
                  <a:lnTo>
                    <a:pt x="2" y="0"/>
                  </a:lnTo>
                  <a:close/>
                </a:path>
              </a:pathLst>
            </a:custGeom>
            <a:grpFill/>
            <a:ln>
              <a:noFill/>
            </a:ln>
          </p:spPr>
          <p:txBody>
            <a:bodyPr/>
            <a:lstStyle/>
            <a:p>
              <a:endParaRPr lang="en-US" sz="900"/>
            </a:p>
          </p:txBody>
        </p:sp>
        <p:sp>
          <p:nvSpPr>
            <p:cNvPr id="1049054" name="Freeform 138"/>
            <p:cNvSpPr/>
            <p:nvPr/>
          </p:nvSpPr>
          <p:spPr bwMode="gray">
            <a:xfrm>
              <a:off x="7242574" y="4596712"/>
              <a:ext cx="20240" cy="22622"/>
            </a:xfrm>
            <a:custGeom>
              <a:avLst/>
              <a:gdLst>
                <a:gd name="T0" fmla="*/ 2147483646 w 17"/>
                <a:gd name="T1" fmla="*/ 0 h 19"/>
                <a:gd name="T2" fmla="*/ 0 w 17"/>
                <a:gd name="T3" fmla="*/ 2147483646 h 19"/>
                <a:gd name="T4" fmla="*/ 2147483646 w 17"/>
                <a:gd name="T5" fmla="*/ 2147483646 h 19"/>
                <a:gd name="T6" fmla="*/ 2147483646 w 17"/>
                <a:gd name="T7" fmla="*/ 2147483646 h 19"/>
                <a:gd name="T8" fmla="*/ 2147483646 w 17"/>
                <a:gd name="T9" fmla="*/ 0 h 19"/>
                <a:gd name="T10" fmla="*/ 2147483646 w 17"/>
                <a:gd name="T11" fmla="*/ 0 h 19"/>
                <a:gd name="T12" fmla="*/ 0 60000 65536"/>
                <a:gd name="T13" fmla="*/ 0 60000 65536"/>
                <a:gd name="T14" fmla="*/ 0 60000 65536"/>
                <a:gd name="T15" fmla="*/ 0 60000 65536"/>
                <a:gd name="T16" fmla="*/ 0 60000 65536"/>
                <a:gd name="T17" fmla="*/ 0 60000 65536"/>
                <a:gd name="T18" fmla="*/ 0 w 17"/>
                <a:gd name="T19" fmla="*/ 0 h 19"/>
                <a:gd name="T20" fmla="*/ 17 w 17"/>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7" h="19">
                  <a:moveTo>
                    <a:pt x="9" y="0"/>
                  </a:moveTo>
                  <a:lnTo>
                    <a:pt x="0" y="7"/>
                  </a:lnTo>
                  <a:lnTo>
                    <a:pt x="7" y="19"/>
                  </a:lnTo>
                  <a:lnTo>
                    <a:pt x="17" y="19"/>
                  </a:lnTo>
                  <a:lnTo>
                    <a:pt x="9" y="0"/>
                  </a:lnTo>
                  <a:close/>
                </a:path>
              </a:pathLst>
            </a:custGeom>
            <a:grpFill/>
            <a:ln>
              <a:noFill/>
            </a:ln>
          </p:spPr>
          <p:txBody>
            <a:bodyPr/>
            <a:lstStyle/>
            <a:p>
              <a:endParaRPr lang="en-US" sz="900"/>
            </a:p>
          </p:txBody>
        </p:sp>
        <p:sp>
          <p:nvSpPr>
            <p:cNvPr id="1049055" name="Freeform 139"/>
            <p:cNvSpPr/>
            <p:nvPr/>
          </p:nvSpPr>
          <p:spPr bwMode="gray">
            <a:xfrm>
              <a:off x="7250906" y="4631239"/>
              <a:ext cx="15479" cy="19050"/>
            </a:xfrm>
            <a:custGeom>
              <a:avLst/>
              <a:gdLst>
                <a:gd name="T0" fmla="*/ 2147483646 w 13"/>
                <a:gd name="T1" fmla="*/ 0 h 16"/>
                <a:gd name="T2" fmla="*/ 0 w 13"/>
                <a:gd name="T3" fmla="*/ 2147483646 h 16"/>
                <a:gd name="T4" fmla="*/ 2147483646 w 13"/>
                <a:gd name="T5" fmla="*/ 2147483646 h 16"/>
                <a:gd name="T6" fmla="*/ 2147483646 w 13"/>
                <a:gd name="T7" fmla="*/ 2147483646 h 16"/>
                <a:gd name="T8" fmla="*/ 2147483646 w 13"/>
                <a:gd name="T9" fmla="*/ 0 h 16"/>
                <a:gd name="T10" fmla="*/ 2147483646 w 13"/>
                <a:gd name="T11" fmla="*/ 0 h 16"/>
                <a:gd name="T12" fmla="*/ 2147483646 w 13"/>
                <a:gd name="T13" fmla="*/ 0 h 16"/>
                <a:gd name="T14" fmla="*/ 0 60000 65536"/>
                <a:gd name="T15" fmla="*/ 0 60000 65536"/>
                <a:gd name="T16" fmla="*/ 0 60000 65536"/>
                <a:gd name="T17" fmla="*/ 0 60000 65536"/>
                <a:gd name="T18" fmla="*/ 0 60000 65536"/>
                <a:gd name="T19" fmla="*/ 0 60000 65536"/>
                <a:gd name="T20" fmla="*/ 0 60000 65536"/>
                <a:gd name="T21" fmla="*/ 0 w 13"/>
                <a:gd name="T22" fmla="*/ 0 h 16"/>
                <a:gd name="T23" fmla="*/ 13 w 13"/>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6">
                  <a:moveTo>
                    <a:pt x="6" y="0"/>
                  </a:moveTo>
                  <a:lnTo>
                    <a:pt x="0" y="7"/>
                  </a:lnTo>
                  <a:lnTo>
                    <a:pt x="4" y="14"/>
                  </a:lnTo>
                  <a:lnTo>
                    <a:pt x="13" y="16"/>
                  </a:lnTo>
                  <a:lnTo>
                    <a:pt x="13" y="0"/>
                  </a:lnTo>
                  <a:lnTo>
                    <a:pt x="6" y="0"/>
                  </a:lnTo>
                  <a:close/>
                </a:path>
              </a:pathLst>
            </a:custGeom>
            <a:grpFill/>
            <a:ln>
              <a:noFill/>
            </a:ln>
          </p:spPr>
          <p:txBody>
            <a:bodyPr/>
            <a:lstStyle/>
            <a:p>
              <a:endParaRPr lang="en-US" sz="900"/>
            </a:p>
          </p:txBody>
        </p:sp>
        <p:sp>
          <p:nvSpPr>
            <p:cNvPr id="1049056" name="Freeform 140"/>
            <p:cNvSpPr/>
            <p:nvPr/>
          </p:nvSpPr>
          <p:spPr bwMode="gray">
            <a:xfrm>
              <a:off x="7535467" y="4421690"/>
              <a:ext cx="16669" cy="20240"/>
            </a:xfrm>
            <a:custGeom>
              <a:avLst/>
              <a:gdLst>
                <a:gd name="T0" fmla="*/ 0 w 14"/>
                <a:gd name="T1" fmla="*/ 0 h 17"/>
                <a:gd name="T2" fmla="*/ 2147483646 w 14"/>
                <a:gd name="T3" fmla="*/ 2147483646 h 17"/>
                <a:gd name="T4" fmla="*/ 2147483646 w 14"/>
                <a:gd name="T5" fmla="*/ 2147483646 h 17"/>
                <a:gd name="T6" fmla="*/ 2147483646 w 14"/>
                <a:gd name="T7" fmla="*/ 2147483646 h 17"/>
                <a:gd name="T8" fmla="*/ 0 w 14"/>
                <a:gd name="T9" fmla="*/ 0 h 17"/>
                <a:gd name="T10" fmla="*/ 0 w 14"/>
                <a:gd name="T11" fmla="*/ 0 h 17"/>
                <a:gd name="T12" fmla="*/ 0 60000 65536"/>
                <a:gd name="T13" fmla="*/ 0 60000 65536"/>
                <a:gd name="T14" fmla="*/ 0 60000 65536"/>
                <a:gd name="T15" fmla="*/ 0 60000 65536"/>
                <a:gd name="T16" fmla="*/ 0 60000 65536"/>
                <a:gd name="T17" fmla="*/ 0 60000 65536"/>
                <a:gd name="T18" fmla="*/ 0 w 14"/>
                <a:gd name="T19" fmla="*/ 0 h 17"/>
                <a:gd name="T20" fmla="*/ 14 w 14"/>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4" h="17">
                  <a:moveTo>
                    <a:pt x="0" y="0"/>
                  </a:moveTo>
                  <a:lnTo>
                    <a:pt x="3" y="13"/>
                  </a:lnTo>
                  <a:lnTo>
                    <a:pt x="11" y="17"/>
                  </a:lnTo>
                  <a:lnTo>
                    <a:pt x="14" y="5"/>
                  </a:lnTo>
                  <a:lnTo>
                    <a:pt x="0" y="0"/>
                  </a:lnTo>
                  <a:close/>
                </a:path>
              </a:pathLst>
            </a:custGeom>
            <a:grpFill/>
            <a:ln>
              <a:noFill/>
            </a:ln>
          </p:spPr>
          <p:txBody>
            <a:bodyPr/>
            <a:lstStyle/>
            <a:p>
              <a:endParaRPr lang="en-US" sz="900"/>
            </a:p>
          </p:txBody>
        </p:sp>
        <p:sp>
          <p:nvSpPr>
            <p:cNvPr id="1049057" name="Freeform 141"/>
            <p:cNvSpPr/>
            <p:nvPr/>
          </p:nvSpPr>
          <p:spPr bwMode="gray">
            <a:xfrm>
              <a:off x="7548562" y="4455026"/>
              <a:ext cx="15479" cy="23813"/>
            </a:xfrm>
            <a:custGeom>
              <a:avLst/>
              <a:gdLst>
                <a:gd name="T0" fmla="*/ 2147483646 w 13"/>
                <a:gd name="T1" fmla="*/ 0 h 20"/>
                <a:gd name="T2" fmla="*/ 0 w 13"/>
                <a:gd name="T3" fmla="*/ 2147483646 h 20"/>
                <a:gd name="T4" fmla="*/ 2147483646 w 13"/>
                <a:gd name="T5" fmla="*/ 2147483646 h 20"/>
                <a:gd name="T6" fmla="*/ 2147483646 w 13"/>
                <a:gd name="T7" fmla="*/ 2147483646 h 20"/>
                <a:gd name="T8" fmla="*/ 2147483646 w 13"/>
                <a:gd name="T9" fmla="*/ 0 h 20"/>
                <a:gd name="T10" fmla="*/ 2147483646 w 13"/>
                <a:gd name="T11" fmla="*/ 0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 y="0"/>
                  </a:moveTo>
                  <a:lnTo>
                    <a:pt x="0" y="17"/>
                  </a:lnTo>
                  <a:lnTo>
                    <a:pt x="6" y="20"/>
                  </a:lnTo>
                  <a:lnTo>
                    <a:pt x="13" y="10"/>
                  </a:lnTo>
                  <a:lnTo>
                    <a:pt x="1" y="0"/>
                  </a:lnTo>
                  <a:close/>
                </a:path>
              </a:pathLst>
            </a:custGeom>
            <a:grpFill/>
            <a:ln>
              <a:noFill/>
            </a:ln>
          </p:spPr>
          <p:txBody>
            <a:bodyPr/>
            <a:lstStyle/>
            <a:p>
              <a:endParaRPr lang="en-US" sz="900"/>
            </a:p>
          </p:txBody>
        </p:sp>
        <p:sp>
          <p:nvSpPr>
            <p:cNvPr id="1049058" name="Freeform 142"/>
            <p:cNvSpPr/>
            <p:nvPr/>
          </p:nvSpPr>
          <p:spPr bwMode="gray">
            <a:xfrm>
              <a:off x="7544991" y="4494316"/>
              <a:ext cx="17859" cy="14288"/>
            </a:xfrm>
            <a:custGeom>
              <a:avLst/>
              <a:gdLst>
                <a:gd name="T0" fmla="*/ 2147483646 w 15"/>
                <a:gd name="T1" fmla="*/ 0 h 12"/>
                <a:gd name="T2" fmla="*/ 0 w 15"/>
                <a:gd name="T3" fmla="*/ 2147483646 h 12"/>
                <a:gd name="T4" fmla="*/ 2147483646 w 15"/>
                <a:gd name="T5" fmla="*/ 2147483646 h 12"/>
                <a:gd name="T6" fmla="*/ 2147483646 w 15"/>
                <a:gd name="T7" fmla="*/ 2147483646 h 12"/>
                <a:gd name="T8" fmla="*/ 2147483646 w 15"/>
                <a:gd name="T9" fmla="*/ 0 h 12"/>
                <a:gd name="T10" fmla="*/ 2147483646 w 15"/>
                <a:gd name="T11" fmla="*/ 0 h 12"/>
                <a:gd name="T12" fmla="*/ 0 60000 65536"/>
                <a:gd name="T13" fmla="*/ 0 60000 65536"/>
                <a:gd name="T14" fmla="*/ 0 60000 65536"/>
                <a:gd name="T15" fmla="*/ 0 60000 65536"/>
                <a:gd name="T16" fmla="*/ 0 60000 65536"/>
                <a:gd name="T17" fmla="*/ 0 60000 65536"/>
                <a:gd name="T18" fmla="*/ 0 w 15"/>
                <a:gd name="T19" fmla="*/ 0 h 12"/>
                <a:gd name="T20" fmla="*/ 15 w 15"/>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5" h="12">
                  <a:moveTo>
                    <a:pt x="6" y="0"/>
                  </a:moveTo>
                  <a:lnTo>
                    <a:pt x="0" y="5"/>
                  </a:lnTo>
                  <a:lnTo>
                    <a:pt x="7" y="12"/>
                  </a:lnTo>
                  <a:lnTo>
                    <a:pt x="15" y="5"/>
                  </a:lnTo>
                  <a:lnTo>
                    <a:pt x="6" y="0"/>
                  </a:lnTo>
                  <a:close/>
                </a:path>
              </a:pathLst>
            </a:custGeom>
            <a:grpFill/>
            <a:ln>
              <a:noFill/>
            </a:ln>
          </p:spPr>
          <p:txBody>
            <a:bodyPr/>
            <a:lstStyle/>
            <a:p>
              <a:endParaRPr lang="en-US" sz="900"/>
            </a:p>
          </p:txBody>
        </p:sp>
        <p:sp>
          <p:nvSpPr>
            <p:cNvPr id="1049059" name="Freeform 143"/>
            <p:cNvSpPr/>
            <p:nvPr/>
          </p:nvSpPr>
          <p:spPr bwMode="gray">
            <a:xfrm>
              <a:off x="5762626" y="3776371"/>
              <a:ext cx="16669" cy="16669"/>
            </a:xfrm>
            <a:custGeom>
              <a:avLst/>
              <a:gdLst>
                <a:gd name="T0" fmla="*/ 2147483646 w 14"/>
                <a:gd name="T1" fmla="*/ 0 h 14"/>
                <a:gd name="T2" fmla="*/ 0 w 14"/>
                <a:gd name="T3" fmla="*/ 2147483646 h 14"/>
                <a:gd name="T4" fmla="*/ 2147483646 w 14"/>
                <a:gd name="T5" fmla="*/ 2147483646 h 14"/>
                <a:gd name="T6" fmla="*/ 2147483646 w 14"/>
                <a:gd name="T7" fmla="*/ 2147483646 h 14"/>
                <a:gd name="T8" fmla="*/ 2147483646 w 14"/>
                <a:gd name="T9" fmla="*/ 0 h 14"/>
                <a:gd name="T10" fmla="*/ 2147483646 w 14"/>
                <a:gd name="T11" fmla="*/ 0 h 14"/>
                <a:gd name="T12" fmla="*/ 0 60000 65536"/>
                <a:gd name="T13" fmla="*/ 0 60000 65536"/>
                <a:gd name="T14" fmla="*/ 0 60000 65536"/>
                <a:gd name="T15" fmla="*/ 0 60000 65536"/>
                <a:gd name="T16" fmla="*/ 0 60000 65536"/>
                <a:gd name="T17" fmla="*/ 0 60000 65536"/>
                <a:gd name="T18" fmla="*/ 0 w 14"/>
                <a:gd name="T19" fmla="*/ 0 h 14"/>
                <a:gd name="T20" fmla="*/ 14 w 14"/>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4" h="14">
                  <a:moveTo>
                    <a:pt x="6" y="0"/>
                  </a:moveTo>
                  <a:lnTo>
                    <a:pt x="0" y="6"/>
                  </a:lnTo>
                  <a:lnTo>
                    <a:pt x="13" y="14"/>
                  </a:lnTo>
                  <a:lnTo>
                    <a:pt x="14" y="4"/>
                  </a:lnTo>
                  <a:lnTo>
                    <a:pt x="6" y="0"/>
                  </a:lnTo>
                  <a:close/>
                </a:path>
              </a:pathLst>
            </a:custGeom>
            <a:grpFill/>
            <a:ln>
              <a:noFill/>
            </a:ln>
          </p:spPr>
          <p:txBody>
            <a:bodyPr/>
            <a:lstStyle/>
            <a:p>
              <a:endParaRPr lang="en-US" sz="900"/>
            </a:p>
          </p:txBody>
        </p:sp>
        <p:sp>
          <p:nvSpPr>
            <p:cNvPr id="1049060" name="Freeform 144"/>
            <p:cNvSpPr/>
            <p:nvPr/>
          </p:nvSpPr>
          <p:spPr bwMode="gray">
            <a:xfrm>
              <a:off x="5805489" y="3771609"/>
              <a:ext cx="22622" cy="11906"/>
            </a:xfrm>
            <a:custGeom>
              <a:avLst/>
              <a:gdLst>
                <a:gd name="T0" fmla="*/ 2147483646 w 19"/>
                <a:gd name="T1" fmla="*/ 0 h 10"/>
                <a:gd name="T2" fmla="*/ 0 w 19"/>
                <a:gd name="T3" fmla="*/ 2147483646 h 10"/>
                <a:gd name="T4" fmla="*/ 2147483646 w 19"/>
                <a:gd name="T5" fmla="*/ 2147483646 h 10"/>
                <a:gd name="T6" fmla="*/ 2147483646 w 19"/>
                <a:gd name="T7" fmla="*/ 2147483646 h 10"/>
                <a:gd name="T8" fmla="*/ 2147483646 w 19"/>
                <a:gd name="T9" fmla="*/ 0 h 10"/>
                <a:gd name="T10" fmla="*/ 2147483646 w 19"/>
                <a:gd name="T11" fmla="*/ 0 h 10"/>
                <a:gd name="T12" fmla="*/ 0 60000 65536"/>
                <a:gd name="T13" fmla="*/ 0 60000 65536"/>
                <a:gd name="T14" fmla="*/ 0 60000 65536"/>
                <a:gd name="T15" fmla="*/ 0 60000 65536"/>
                <a:gd name="T16" fmla="*/ 0 60000 65536"/>
                <a:gd name="T17" fmla="*/ 0 60000 65536"/>
                <a:gd name="T18" fmla="*/ 0 w 19"/>
                <a:gd name="T19" fmla="*/ 0 h 10"/>
                <a:gd name="T20" fmla="*/ 19 w 1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9" h="10">
                  <a:moveTo>
                    <a:pt x="10" y="0"/>
                  </a:moveTo>
                  <a:lnTo>
                    <a:pt x="0" y="5"/>
                  </a:lnTo>
                  <a:lnTo>
                    <a:pt x="8" y="10"/>
                  </a:lnTo>
                  <a:lnTo>
                    <a:pt x="19" y="8"/>
                  </a:lnTo>
                  <a:lnTo>
                    <a:pt x="10" y="0"/>
                  </a:lnTo>
                  <a:close/>
                </a:path>
              </a:pathLst>
            </a:custGeom>
            <a:grpFill/>
            <a:ln>
              <a:noFill/>
            </a:ln>
          </p:spPr>
          <p:txBody>
            <a:bodyPr/>
            <a:lstStyle/>
            <a:p>
              <a:endParaRPr lang="en-US" sz="900"/>
            </a:p>
          </p:txBody>
        </p:sp>
        <p:sp>
          <p:nvSpPr>
            <p:cNvPr id="1049061" name="Freeform 145"/>
            <p:cNvSpPr/>
            <p:nvPr/>
          </p:nvSpPr>
          <p:spPr bwMode="gray">
            <a:xfrm>
              <a:off x="5818586" y="3794230"/>
              <a:ext cx="15478" cy="22622"/>
            </a:xfrm>
            <a:custGeom>
              <a:avLst/>
              <a:gdLst>
                <a:gd name="T0" fmla="*/ 2147483646 w 13"/>
                <a:gd name="T1" fmla="*/ 0 h 19"/>
                <a:gd name="T2" fmla="*/ 0 w 13"/>
                <a:gd name="T3" fmla="*/ 2147483646 h 19"/>
                <a:gd name="T4" fmla="*/ 2147483646 w 13"/>
                <a:gd name="T5" fmla="*/ 2147483646 h 19"/>
                <a:gd name="T6" fmla="*/ 2147483646 w 13"/>
                <a:gd name="T7" fmla="*/ 2147483646 h 19"/>
                <a:gd name="T8" fmla="*/ 2147483646 w 13"/>
                <a:gd name="T9" fmla="*/ 0 h 19"/>
                <a:gd name="T10" fmla="*/ 2147483646 w 13"/>
                <a:gd name="T11" fmla="*/ 0 h 19"/>
                <a:gd name="T12" fmla="*/ 0 60000 65536"/>
                <a:gd name="T13" fmla="*/ 0 60000 65536"/>
                <a:gd name="T14" fmla="*/ 0 60000 65536"/>
                <a:gd name="T15" fmla="*/ 0 60000 65536"/>
                <a:gd name="T16" fmla="*/ 0 60000 65536"/>
                <a:gd name="T17" fmla="*/ 0 60000 65536"/>
                <a:gd name="T18" fmla="*/ 0 w 13"/>
                <a:gd name="T19" fmla="*/ 0 h 19"/>
                <a:gd name="T20" fmla="*/ 13 w 13"/>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3" h="19">
                  <a:moveTo>
                    <a:pt x="4" y="0"/>
                  </a:moveTo>
                  <a:lnTo>
                    <a:pt x="0" y="12"/>
                  </a:lnTo>
                  <a:lnTo>
                    <a:pt x="5" y="19"/>
                  </a:lnTo>
                  <a:lnTo>
                    <a:pt x="13" y="13"/>
                  </a:lnTo>
                  <a:lnTo>
                    <a:pt x="4" y="0"/>
                  </a:lnTo>
                  <a:close/>
                </a:path>
              </a:pathLst>
            </a:custGeom>
            <a:grpFill/>
            <a:ln>
              <a:noFill/>
            </a:ln>
          </p:spPr>
          <p:txBody>
            <a:bodyPr/>
            <a:lstStyle/>
            <a:p>
              <a:endParaRPr lang="en-US" sz="900"/>
            </a:p>
          </p:txBody>
        </p:sp>
        <p:sp>
          <p:nvSpPr>
            <p:cNvPr id="1049062" name="Freeform 146"/>
            <p:cNvSpPr/>
            <p:nvPr/>
          </p:nvSpPr>
          <p:spPr bwMode="gray">
            <a:xfrm>
              <a:off x="5860256" y="3821614"/>
              <a:ext cx="19050" cy="13097"/>
            </a:xfrm>
            <a:custGeom>
              <a:avLst/>
              <a:gdLst>
                <a:gd name="T0" fmla="*/ 2147483646 w 16"/>
                <a:gd name="T1" fmla="*/ 0 h 11"/>
                <a:gd name="T2" fmla="*/ 0 w 16"/>
                <a:gd name="T3" fmla="*/ 2147483646 h 11"/>
                <a:gd name="T4" fmla="*/ 2147483646 w 16"/>
                <a:gd name="T5" fmla="*/ 2147483646 h 11"/>
                <a:gd name="T6" fmla="*/ 2147483646 w 16"/>
                <a:gd name="T7" fmla="*/ 2147483646 h 11"/>
                <a:gd name="T8" fmla="*/ 2147483646 w 16"/>
                <a:gd name="T9" fmla="*/ 0 h 11"/>
                <a:gd name="T10" fmla="*/ 2147483646 w 16"/>
                <a:gd name="T11" fmla="*/ 0 h 11"/>
                <a:gd name="T12" fmla="*/ 0 60000 65536"/>
                <a:gd name="T13" fmla="*/ 0 60000 65536"/>
                <a:gd name="T14" fmla="*/ 0 60000 65536"/>
                <a:gd name="T15" fmla="*/ 0 60000 65536"/>
                <a:gd name="T16" fmla="*/ 0 60000 65536"/>
                <a:gd name="T17" fmla="*/ 0 60000 65536"/>
                <a:gd name="T18" fmla="*/ 0 w 16"/>
                <a:gd name="T19" fmla="*/ 0 h 11"/>
                <a:gd name="T20" fmla="*/ 16 w 16"/>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6" h="11">
                  <a:moveTo>
                    <a:pt x="3" y="0"/>
                  </a:moveTo>
                  <a:lnTo>
                    <a:pt x="0" y="7"/>
                  </a:lnTo>
                  <a:lnTo>
                    <a:pt x="4" y="11"/>
                  </a:lnTo>
                  <a:lnTo>
                    <a:pt x="16" y="5"/>
                  </a:lnTo>
                  <a:lnTo>
                    <a:pt x="3" y="0"/>
                  </a:lnTo>
                  <a:close/>
                </a:path>
              </a:pathLst>
            </a:custGeom>
            <a:grpFill/>
            <a:ln>
              <a:noFill/>
            </a:ln>
          </p:spPr>
          <p:txBody>
            <a:bodyPr/>
            <a:lstStyle/>
            <a:p>
              <a:endParaRPr lang="en-US" sz="900"/>
            </a:p>
          </p:txBody>
        </p:sp>
        <p:sp>
          <p:nvSpPr>
            <p:cNvPr id="1049063" name="Freeform 147"/>
            <p:cNvSpPr/>
            <p:nvPr/>
          </p:nvSpPr>
          <p:spPr bwMode="gray">
            <a:xfrm>
              <a:off x="5985273" y="3897815"/>
              <a:ext cx="16669" cy="15478"/>
            </a:xfrm>
            <a:custGeom>
              <a:avLst/>
              <a:gdLst>
                <a:gd name="T0" fmla="*/ 2147483646 w 14"/>
                <a:gd name="T1" fmla="*/ 0 h 13"/>
                <a:gd name="T2" fmla="*/ 0 w 14"/>
                <a:gd name="T3" fmla="*/ 2147483646 h 13"/>
                <a:gd name="T4" fmla="*/ 2147483646 w 14"/>
                <a:gd name="T5" fmla="*/ 2147483646 h 13"/>
                <a:gd name="T6" fmla="*/ 2147483646 w 14"/>
                <a:gd name="T7" fmla="*/ 2147483646 h 13"/>
                <a:gd name="T8" fmla="*/ 2147483646 w 14"/>
                <a:gd name="T9" fmla="*/ 0 h 13"/>
                <a:gd name="T10" fmla="*/ 2147483646 w 14"/>
                <a:gd name="T11" fmla="*/ 0 h 13"/>
                <a:gd name="T12" fmla="*/ 0 60000 65536"/>
                <a:gd name="T13" fmla="*/ 0 60000 65536"/>
                <a:gd name="T14" fmla="*/ 0 60000 65536"/>
                <a:gd name="T15" fmla="*/ 0 60000 65536"/>
                <a:gd name="T16" fmla="*/ 0 60000 65536"/>
                <a:gd name="T17" fmla="*/ 0 60000 65536"/>
                <a:gd name="T18" fmla="*/ 0 w 14"/>
                <a:gd name="T19" fmla="*/ 0 h 13"/>
                <a:gd name="T20" fmla="*/ 14 w 14"/>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4" h="13">
                  <a:moveTo>
                    <a:pt x="6" y="0"/>
                  </a:moveTo>
                  <a:lnTo>
                    <a:pt x="0" y="6"/>
                  </a:lnTo>
                  <a:lnTo>
                    <a:pt x="6" y="13"/>
                  </a:lnTo>
                  <a:lnTo>
                    <a:pt x="14" y="9"/>
                  </a:lnTo>
                  <a:lnTo>
                    <a:pt x="6" y="0"/>
                  </a:lnTo>
                  <a:close/>
                </a:path>
              </a:pathLst>
            </a:custGeom>
            <a:grpFill/>
            <a:ln>
              <a:noFill/>
            </a:ln>
          </p:spPr>
          <p:txBody>
            <a:bodyPr/>
            <a:lstStyle/>
            <a:p>
              <a:endParaRPr lang="en-US" sz="900"/>
            </a:p>
          </p:txBody>
        </p:sp>
        <p:sp>
          <p:nvSpPr>
            <p:cNvPr id="1049064" name="Freeform 148"/>
            <p:cNvSpPr/>
            <p:nvPr/>
          </p:nvSpPr>
          <p:spPr bwMode="gray">
            <a:xfrm>
              <a:off x="6026944" y="4004971"/>
              <a:ext cx="10716" cy="10715"/>
            </a:xfrm>
            <a:custGeom>
              <a:avLst/>
              <a:gdLst>
                <a:gd name="T0" fmla="*/ 2147483646 w 9"/>
                <a:gd name="T1" fmla="*/ 0 h 9"/>
                <a:gd name="T2" fmla="*/ 0 w 9"/>
                <a:gd name="T3" fmla="*/ 2147483646 h 9"/>
                <a:gd name="T4" fmla="*/ 2147483646 w 9"/>
                <a:gd name="T5" fmla="*/ 2147483646 h 9"/>
                <a:gd name="T6" fmla="*/ 2147483646 w 9"/>
                <a:gd name="T7" fmla="*/ 0 h 9"/>
                <a:gd name="T8" fmla="*/ 2147483646 w 9"/>
                <a:gd name="T9" fmla="*/ 0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9" y="0"/>
                  </a:moveTo>
                  <a:lnTo>
                    <a:pt x="0" y="5"/>
                  </a:lnTo>
                  <a:lnTo>
                    <a:pt x="5" y="9"/>
                  </a:lnTo>
                  <a:lnTo>
                    <a:pt x="9" y="0"/>
                  </a:lnTo>
                  <a:close/>
                </a:path>
              </a:pathLst>
            </a:custGeom>
            <a:grpFill/>
            <a:ln>
              <a:noFill/>
            </a:ln>
          </p:spPr>
          <p:txBody>
            <a:bodyPr/>
            <a:lstStyle/>
            <a:p>
              <a:endParaRPr lang="en-US" sz="900"/>
            </a:p>
          </p:txBody>
        </p:sp>
        <p:sp>
          <p:nvSpPr>
            <p:cNvPr id="1049065" name="Freeform 149"/>
            <p:cNvSpPr/>
            <p:nvPr/>
          </p:nvSpPr>
          <p:spPr bwMode="gray">
            <a:xfrm>
              <a:off x="5986464" y="4006162"/>
              <a:ext cx="16669" cy="11906"/>
            </a:xfrm>
            <a:custGeom>
              <a:avLst/>
              <a:gdLst>
                <a:gd name="T0" fmla="*/ 2147483646 w 14"/>
                <a:gd name="T1" fmla="*/ 0 h 10"/>
                <a:gd name="T2" fmla="*/ 0 w 14"/>
                <a:gd name="T3" fmla="*/ 2147483646 h 10"/>
                <a:gd name="T4" fmla="*/ 2147483646 w 14"/>
                <a:gd name="T5" fmla="*/ 2147483646 h 10"/>
                <a:gd name="T6" fmla="*/ 2147483646 w 14"/>
                <a:gd name="T7" fmla="*/ 2147483646 h 10"/>
                <a:gd name="T8" fmla="*/ 2147483646 w 14"/>
                <a:gd name="T9" fmla="*/ 0 h 10"/>
                <a:gd name="T10" fmla="*/ 2147483646 w 14"/>
                <a:gd name="T11" fmla="*/ 0 h 10"/>
                <a:gd name="T12" fmla="*/ 0 60000 65536"/>
                <a:gd name="T13" fmla="*/ 0 60000 65536"/>
                <a:gd name="T14" fmla="*/ 0 60000 65536"/>
                <a:gd name="T15" fmla="*/ 0 60000 65536"/>
                <a:gd name="T16" fmla="*/ 0 60000 65536"/>
                <a:gd name="T17" fmla="*/ 0 60000 65536"/>
                <a:gd name="T18" fmla="*/ 0 w 14"/>
                <a:gd name="T19" fmla="*/ 0 h 10"/>
                <a:gd name="T20" fmla="*/ 14 w 14"/>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4" h="10">
                  <a:moveTo>
                    <a:pt x="12" y="0"/>
                  </a:moveTo>
                  <a:lnTo>
                    <a:pt x="0" y="3"/>
                  </a:lnTo>
                  <a:lnTo>
                    <a:pt x="7" y="10"/>
                  </a:lnTo>
                  <a:lnTo>
                    <a:pt x="14" y="10"/>
                  </a:lnTo>
                  <a:lnTo>
                    <a:pt x="12" y="0"/>
                  </a:lnTo>
                  <a:close/>
                </a:path>
              </a:pathLst>
            </a:custGeom>
            <a:grpFill/>
            <a:ln>
              <a:noFill/>
            </a:ln>
          </p:spPr>
          <p:txBody>
            <a:bodyPr/>
            <a:lstStyle/>
            <a:p>
              <a:endParaRPr lang="en-US" sz="900"/>
            </a:p>
          </p:txBody>
        </p:sp>
        <p:sp>
          <p:nvSpPr>
            <p:cNvPr id="1049066" name="Freeform 150"/>
            <p:cNvSpPr/>
            <p:nvPr/>
          </p:nvSpPr>
          <p:spPr bwMode="gray">
            <a:xfrm>
              <a:off x="5960269" y="3995445"/>
              <a:ext cx="19050" cy="19050"/>
            </a:xfrm>
            <a:custGeom>
              <a:avLst/>
              <a:gdLst>
                <a:gd name="T0" fmla="*/ 2147483646 w 16"/>
                <a:gd name="T1" fmla="*/ 0 h 16"/>
                <a:gd name="T2" fmla="*/ 0 w 16"/>
                <a:gd name="T3" fmla="*/ 2147483646 h 16"/>
                <a:gd name="T4" fmla="*/ 2147483646 w 16"/>
                <a:gd name="T5" fmla="*/ 2147483646 h 16"/>
                <a:gd name="T6" fmla="*/ 2147483646 w 16"/>
                <a:gd name="T7" fmla="*/ 2147483646 h 16"/>
                <a:gd name="T8" fmla="*/ 2147483646 w 16"/>
                <a:gd name="T9" fmla="*/ 0 h 16"/>
                <a:gd name="T10" fmla="*/ 2147483646 w 16"/>
                <a:gd name="T11" fmla="*/ 0 h 16"/>
                <a:gd name="T12" fmla="*/ 0 60000 65536"/>
                <a:gd name="T13" fmla="*/ 0 60000 65536"/>
                <a:gd name="T14" fmla="*/ 0 60000 65536"/>
                <a:gd name="T15" fmla="*/ 0 60000 65536"/>
                <a:gd name="T16" fmla="*/ 0 60000 65536"/>
                <a:gd name="T17" fmla="*/ 0 60000 65536"/>
                <a:gd name="T18" fmla="*/ 0 w 16"/>
                <a:gd name="T19" fmla="*/ 0 h 16"/>
                <a:gd name="T20" fmla="*/ 16 w 16"/>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6" h="16">
                  <a:moveTo>
                    <a:pt x="6" y="0"/>
                  </a:moveTo>
                  <a:lnTo>
                    <a:pt x="0" y="6"/>
                  </a:lnTo>
                  <a:lnTo>
                    <a:pt x="10" y="16"/>
                  </a:lnTo>
                  <a:lnTo>
                    <a:pt x="16" y="2"/>
                  </a:lnTo>
                  <a:lnTo>
                    <a:pt x="6" y="0"/>
                  </a:lnTo>
                  <a:close/>
                </a:path>
              </a:pathLst>
            </a:custGeom>
            <a:grpFill/>
            <a:ln>
              <a:noFill/>
            </a:ln>
          </p:spPr>
          <p:txBody>
            <a:bodyPr/>
            <a:lstStyle/>
            <a:p>
              <a:endParaRPr lang="en-US" sz="900"/>
            </a:p>
          </p:txBody>
        </p:sp>
        <p:sp>
          <p:nvSpPr>
            <p:cNvPr id="1049067" name="Freeform 151"/>
            <p:cNvSpPr/>
            <p:nvPr/>
          </p:nvSpPr>
          <p:spPr bwMode="gray">
            <a:xfrm>
              <a:off x="5850731" y="4233570"/>
              <a:ext cx="19050" cy="13097"/>
            </a:xfrm>
            <a:custGeom>
              <a:avLst/>
              <a:gdLst>
                <a:gd name="T0" fmla="*/ 2147483646 w 16"/>
                <a:gd name="T1" fmla="*/ 0 h 11"/>
                <a:gd name="T2" fmla="*/ 0 w 16"/>
                <a:gd name="T3" fmla="*/ 2147483646 h 11"/>
                <a:gd name="T4" fmla="*/ 2147483646 w 16"/>
                <a:gd name="T5" fmla="*/ 2147483646 h 11"/>
                <a:gd name="T6" fmla="*/ 2147483646 w 16"/>
                <a:gd name="T7" fmla="*/ 2147483646 h 11"/>
                <a:gd name="T8" fmla="*/ 2147483646 w 16"/>
                <a:gd name="T9" fmla="*/ 0 h 11"/>
                <a:gd name="T10" fmla="*/ 2147483646 w 16"/>
                <a:gd name="T11" fmla="*/ 0 h 11"/>
                <a:gd name="T12" fmla="*/ 0 60000 65536"/>
                <a:gd name="T13" fmla="*/ 0 60000 65536"/>
                <a:gd name="T14" fmla="*/ 0 60000 65536"/>
                <a:gd name="T15" fmla="*/ 0 60000 65536"/>
                <a:gd name="T16" fmla="*/ 0 60000 65536"/>
                <a:gd name="T17" fmla="*/ 0 60000 65536"/>
                <a:gd name="T18" fmla="*/ 0 w 16"/>
                <a:gd name="T19" fmla="*/ 0 h 11"/>
                <a:gd name="T20" fmla="*/ 16 w 16"/>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6" h="11">
                  <a:moveTo>
                    <a:pt x="11" y="0"/>
                  </a:moveTo>
                  <a:lnTo>
                    <a:pt x="0" y="5"/>
                  </a:lnTo>
                  <a:lnTo>
                    <a:pt x="8" y="11"/>
                  </a:lnTo>
                  <a:lnTo>
                    <a:pt x="16" y="6"/>
                  </a:lnTo>
                  <a:lnTo>
                    <a:pt x="11" y="0"/>
                  </a:lnTo>
                  <a:close/>
                </a:path>
              </a:pathLst>
            </a:custGeom>
            <a:grpFill/>
            <a:ln>
              <a:noFill/>
            </a:ln>
          </p:spPr>
          <p:txBody>
            <a:bodyPr/>
            <a:lstStyle/>
            <a:p>
              <a:endParaRPr lang="en-US" sz="900"/>
            </a:p>
          </p:txBody>
        </p:sp>
        <p:sp>
          <p:nvSpPr>
            <p:cNvPr id="1049068" name="Freeform 152"/>
            <p:cNvSpPr/>
            <p:nvPr/>
          </p:nvSpPr>
          <p:spPr bwMode="gray">
            <a:xfrm>
              <a:off x="5885260" y="4246668"/>
              <a:ext cx="19050" cy="17860"/>
            </a:xfrm>
            <a:custGeom>
              <a:avLst/>
              <a:gdLst>
                <a:gd name="T0" fmla="*/ 2147483646 w 16"/>
                <a:gd name="T1" fmla="*/ 0 h 15"/>
                <a:gd name="T2" fmla="*/ 0 w 16"/>
                <a:gd name="T3" fmla="*/ 2147483646 h 15"/>
                <a:gd name="T4" fmla="*/ 2147483646 w 16"/>
                <a:gd name="T5" fmla="*/ 2147483646 h 15"/>
                <a:gd name="T6" fmla="*/ 2147483646 w 16"/>
                <a:gd name="T7" fmla="*/ 2147483646 h 15"/>
                <a:gd name="T8" fmla="*/ 2147483646 w 16"/>
                <a:gd name="T9" fmla="*/ 0 h 15"/>
                <a:gd name="T10" fmla="*/ 2147483646 w 16"/>
                <a:gd name="T11" fmla="*/ 0 h 15"/>
                <a:gd name="T12" fmla="*/ 0 60000 65536"/>
                <a:gd name="T13" fmla="*/ 0 60000 65536"/>
                <a:gd name="T14" fmla="*/ 0 60000 65536"/>
                <a:gd name="T15" fmla="*/ 0 60000 65536"/>
                <a:gd name="T16" fmla="*/ 0 60000 65536"/>
                <a:gd name="T17" fmla="*/ 0 60000 65536"/>
                <a:gd name="T18" fmla="*/ 0 w 16"/>
                <a:gd name="T19" fmla="*/ 0 h 15"/>
                <a:gd name="T20" fmla="*/ 16 w 16"/>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6" h="15">
                  <a:moveTo>
                    <a:pt x="7" y="0"/>
                  </a:moveTo>
                  <a:lnTo>
                    <a:pt x="0" y="6"/>
                  </a:lnTo>
                  <a:lnTo>
                    <a:pt x="4" y="15"/>
                  </a:lnTo>
                  <a:lnTo>
                    <a:pt x="16" y="10"/>
                  </a:lnTo>
                  <a:lnTo>
                    <a:pt x="7" y="0"/>
                  </a:lnTo>
                  <a:close/>
                </a:path>
              </a:pathLst>
            </a:custGeom>
            <a:grpFill/>
            <a:ln>
              <a:noFill/>
            </a:ln>
          </p:spPr>
          <p:txBody>
            <a:bodyPr/>
            <a:lstStyle/>
            <a:p>
              <a:endParaRPr lang="en-US" sz="900"/>
            </a:p>
          </p:txBody>
        </p:sp>
        <p:sp>
          <p:nvSpPr>
            <p:cNvPr id="1049069" name="Freeform 153"/>
            <p:cNvSpPr/>
            <p:nvPr/>
          </p:nvSpPr>
          <p:spPr bwMode="gray">
            <a:xfrm>
              <a:off x="5866210" y="4265717"/>
              <a:ext cx="19050" cy="20241"/>
            </a:xfrm>
            <a:custGeom>
              <a:avLst/>
              <a:gdLst>
                <a:gd name="T0" fmla="*/ 2147483646 w 16"/>
                <a:gd name="T1" fmla="*/ 0 h 17"/>
                <a:gd name="T2" fmla="*/ 0 w 16"/>
                <a:gd name="T3" fmla="*/ 2147483646 h 17"/>
                <a:gd name="T4" fmla="*/ 2147483646 w 16"/>
                <a:gd name="T5" fmla="*/ 2147483646 h 17"/>
                <a:gd name="T6" fmla="*/ 2147483646 w 16"/>
                <a:gd name="T7" fmla="*/ 2147483646 h 17"/>
                <a:gd name="T8" fmla="*/ 2147483646 w 16"/>
                <a:gd name="T9" fmla="*/ 0 h 17"/>
                <a:gd name="T10" fmla="*/ 2147483646 w 16"/>
                <a:gd name="T11" fmla="*/ 0 h 17"/>
                <a:gd name="T12" fmla="*/ 0 60000 65536"/>
                <a:gd name="T13" fmla="*/ 0 60000 65536"/>
                <a:gd name="T14" fmla="*/ 0 60000 65536"/>
                <a:gd name="T15" fmla="*/ 0 60000 65536"/>
                <a:gd name="T16" fmla="*/ 0 60000 65536"/>
                <a:gd name="T17" fmla="*/ 0 60000 65536"/>
                <a:gd name="T18" fmla="*/ 0 w 16"/>
                <a:gd name="T19" fmla="*/ 0 h 17"/>
                <a:gd name="T20" fmla="*/ 16 w 1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6" h="17">
                  <a:moveTo>
                    <a:pt x="8" y="0"/>
                  </a:moveTo>
                  <a:lnTo>
                    <a:pt x="0" y="5"/>
                  </a:lnTo>
                  <a:lnTo>
                    <a:pt x="8" y="17"/>
                  </a:lnTo>
                  <a:lnTo>
                    <a:pt x="16" y="13"/>
                  </a:lnTo>
                  <a:lnTo>
                    <a:pt x="8" y="0"/>
                  </a:lnTo>
                  <a:close/>
                </a:path>
              </a:pathLst>
            </a:custGeom>
            <a:grpFill/>
            <a:ln>
              <a:noFill/>
            </a:ln>
          </p:spPr>
          <p:txBody>
            <a:bodyPr/>
            <a:lstStyle/>
            <a:p>
              <a:endParaRPr lang="en-US" sz="900"/>
            </a:p>
          </p:txBody>
        </p:sp>
        <p:sp>
          <p:nvSpPr>
            <p:cNvPr id="1049070" name="Freeform 154"/>
            <p:cNvSpPr/>
            <p:nvPr/>
          </p:nvSpPr>
          <p:spPr bwMode="gray">
            <a:xfrm>
              <a:off x="3512344" y="3974015"/>
              <a:ext cx="20241" cy="21431"/>
            </a:xfrm>
            <a:custGeom>
              <a:avLst/>
              <a:gdLst>
                <a:gd name="T0" fmla="*/ 2147483646 w 17"/>
                <a:gd name="T1" fmla="*/ 0 h 18"/>
                <a:gd name="T2" fmla="*/ 0 w 17"/>
                <a:gd name="T3" fmla="*/ 2147483646 h 18"/>
                <a:gd name="T4" fmla="*/ 2147483646 w 17"/>
                <a:gd name="T5" fmla="*/ 2147483646 h 18"/>
                <a:gd name="T6" fmla="*/ 2147483646 w 17"/>
                <a:gd name="T7" fmla="*/ 2147483646 h 18"/>
                <a:gd name="T8" fmla="*/ 2147483646 w 17"/>
                <a:gd name="T9" fmla="*/ 0 h 18"/>
                <a:gd name="T10" fmla="*/ 2147483646 w 17"/>
                <a:gd name="T11" fmla="*/ 0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2" y="0"/>
                  </a:moveTo>
                  <a:lnTo>
                    <a:pt x="0" y="11"/>
                  </a:lnTo>
                  <a:lnTo>
                    <a:pt x="11" y="18"/>
                  </a:lnTo>
                  <a:lnTo>
                    <a:pt x="17" y="13"/>
                  </a:lnTo>
                  <a:lnTo>
                    <a:pt x="2" y="0"/>
                  </a:lnTo>
                  <a:close/>
                </a:path>
              </a:pathLst>
            </a:custGeom>
            <a:grpFill/>
            <a:ln>
              <a:noFill/>
            </a:ln>
          </p:spPr>
          <p:txBody>
            <a:bodyPr/>
            <a:lstStyle/>
            <a:p>
              <a:endParaRPr lang="en-US" sz="900"/>
            </a:p>
          </p:txBody>
        </p:sp>
        <p:sp>
          <p:nvSpPr>
            <p:cNvPr id="1049071" name="Freeform 155"/>
            <p:cNvSpPr/>
            <p:nvPr/>
          </p:nvSpPr>
          <p:spPr bwMode="gray">
            <a:xfrm>
              <a:off x="3534967" y="3994255"/>
              <a:ext cx="21431" cy="21431"/>
            </a:xfrm>
            <a:custGeom>
              <a:avLst/>
              <a:gdLst>
                <a:gd name="T0" fmla="*/ 2147483646 w 18"/>
                <a:gd name="T1" fmla="*/ 0 h 18"/>
                <a:gd name="T2" fmla="*/ 0 w 18"/>
                <a:gd name="T3" fmla="*/ 2147483646 h 18"/>
                <a:gd name="T4" fmla="*/ 2147483646 w 18"/>
                <a:gd name="T5" fmla="*/ 2147483646 h 18"/>
                <a:gd name="T6" fmla="*/ 2147483646 w 18"/>
                <a:gd name="T7" fmla="*/ 2147483646 h 18"/>
                <a:gd name="T8" fmla="*/ 2147483646 w 18"/>
                <a:gd name="T9" fmla="*/ 0 h 18"/>
                <a:gd name="T10" fmla="*/ 2147483646 w 18"/>
                <a:gd name="T11" fmla="*/ 0 h 18"/>
                <a:gd name="T12" fmla="*/ 0 60000 65536"/>
                <a:gd name="T13" fmla="*/ 0 60000 65536"/>
                <a:gd name="T14" fmla="*/ 0 60000 65536"/>
                <a:gd name="T15" fmla="*/ 0 60000 65536"/>
                <a:gd name="T16" fmla="*/ 0 60000 65536"/>
                <a:gd name="T17" fmla="*/ 0 60000 65536"/>
                <a:gd name="T18" fmla="*/ 0 w 18"/>
                <a:gd name="T19" fmla="*/ 0 h 18"/>
                <a:gd name="T20" fmla="*/ 18 w 18"/>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8" h="18">
                  <a:moveTo>
                    <a:pt x="10" y="0"/>
                  </a:moveTo>
                  <a:lnTo>
                    <a:pt x="0" y="7"/>
                  </a:lnTo>
                  <a:lnTo>
                    <a:pt x="9" y="18"/>
                  </a:lnTo>
                  <a:lnTo>
                    <a:pt x="18" y="9"/>
                  </a:lnTo>
                  <a:lnTo>
                    <a:pt x="10" y="0"/>
                  </a:lnTo>
                  <a:close/>
                </a:path>
              </a:pathLst>
            </a:custGeom>
            <a:grpFill/>
            <a:ln>
              <a:noFill/>
            </a:ln>
          </p:spPr>
          <p:txBody>
            <a:bodyPr/>
            <a:lstStyle/>
            <a:p>
              <a:endParaRPr lang="en-US" sz="900"/>
            </a:p>
          </p:txBody>
        </p:sp>
        <p:sp>
          <p:nvSpPr>
            <p:cNvPr id="1049072" name="Freeform 156"/>
            <p:cNvSpPr/>
            <p:nvPr/>
          </p:nvSpPr>
          <p:spPr bwMode="gray">
            <a:xfrm>
              <a:off x="3561161" y="4014495"/>
              <a:ext cx="16669" cy="22622"/>
            </a:xfrm>
            <a:custGeom>
              <a:avLst/>
              <a:gdLst>
                <a:gd name="T0" fmla="*/ 2147483646 w 14"/>
                <a:gd name="T1" fmla="*/ 0 h 19"/>
                <a:gd name="T2" fmla="*/ 0 w 14"/>
                <a:gd name="T3" fmla="*/ 2147483646 h 19"/>
                <a:gd name="T4" fmla="*/ 2147483646 w 14"/>
                <a:gd name="T5" fmla="*/ 2147483646 h 19"/>
                <a:gd name="T6" fmla="*/ 2147483646 w 14"/>
                <a:gd name="T7" fmla="*/ 2147483646 h 19"/>
                <a:gd name="T8" fmla="*/ 2147483646 w 14"/>
                <a:gd name="T9" fmla="*/ 0 h 19"/>
                <a:gd name="T10" fmla="*/ 2147483646 w 14"/>
                <a:gd name="T11" fmla="*/ 0 h 19"/>
                <a:gd name="T12" fmla="*/ 0 60000 65536"/>
                <a:gd name="T13" fmla="*/ 0 60000 65536"/>
                <a:gd name="T14" fmla="*/ 0 60000 65536"/>
                <a:gd name="T15" fmla="*/ 0 60000 65536"/>
                <a:gd name="T16" fmla="*/ 0 60000 65536"/>
                <a:gd name="T17" fmla="*/ 0 60000 65536"/>
                <a:gd name="T18" fmla="*/ 0 w 14"/>
                <a:gd name="T19" fmla="*/ 0 h 19"/>
                <a:gd name="T20" fmla="*/ 14 w 14"/>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4" h="19">
                  <a:moveTo>
                    <a:pt x="8" y="0"/>
                  </a:moveTo>
                  <a:lnTo>
                    <a:pt x="0" y="11"/>
                  </a:lnTo>
                  <a:lnTo>
                    <a:pt x="3" y="19"/>
                  </a:lnTo>
                  <a:lnTo>
                    <a:pt x="14" y="13"/>
                  </a:lnTo>
                  <a:lnTo>
                    <a:pt x="8" y="0"/>
                  </a:lnTo>
                  <a:close/>
                </a:path>
              </a:pathLst>
            </a:custGeom>
            <a:grpFill/>
            <a:ln>
              <a:noFill/>
            </a:ln>
          </p:spPr>
          <p:txBody>
            <a:bodyPr/>
            <a:lstStyle/>
            <a:p>
              <a:endParaRPr lang="en-US" sz="900"/>
            </a:p>
          </p:txBody>
        </p:sp>
        <p:sp>
          <p:nvSpPr>
            <p:cNvPr id="1049073" name="Freeform 157"/>
            <p:cNvSpPr/>
            <p:nvPr/>
          </p:nvSpPr>
          <p:spPr bwMode="gray">
            <a:xfrm>
              <a:off x="3581401" y="4040689"/>
              <a:ext cx="35719" cy="47625"/>
            </a:xfrm>
            <a:custGeom>
              <a:avLst/>
              <a:gdLst>
                <a:gd name="T0" fmla="*/ 2147483646 w 30"/>
                <a:gd name="T1" fmla="*/ 0 h 40"/>
                <a:gd name="T2" fmla="*/ 0 w 30"/>
                <a:gd name="T3" fmla="*/ 2147483646 h 40"/>
                <a:gd name="T4" fmla="*/ 2147483646 w 30"/>
                <a:gd name="T5" fmla="*/ 2147483646 h 40"/>
                <a:gd name="T6" fmla="*/ 2147483646 w 30"/>
                <a:gd name="T7" fmla="*/ 2147483646 h 40"/>
                <a:gd name="T8" fmla="*/ 2147483646 w 30"/>
                <a:gd name="T9" fmla="*/ 2147483646 h 40"/>
                <a:gd name="T10" fmla="*/ 2147483646 w 30"/>
                <a:gd name="T11" fmla="*/ 2147483646 h 40"/>
                <a:gd name="T12" fmla="*/ 2147483646 w 30"/>
                <a:gd name="T13" fmla="*/ 0 h 40"/>
                <a:gd name="T14" fmla="*/ 2147483646 w 30"/>
                <a:gd name="T15" fmla="*/ 0 h 40"/>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40"/>
                <a:gd name="T26" fmla="*/ 30 w 30"/>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40">
                  <a:moveTo>
                    <a:pt x="5" y="0"/>
                  </a:moveTo>
                  <a:lnTo>
                    <a:pt x="0" y="28"/>
                  </a:lnTo>
                  <a:lnTo>
                    <a:pt x="5" y="40"/>
                  </a:lnTo>
                  <a:lnTo>
                    <a:pt x="22" y="35"/>
                  </a:lnTo>
                  <a:lnTo>
                    <a:pt x="30" y="21"/>
                  </a:lnTo>
                  <a:lnTo>
                    <a:pt x="12" y="4"/>
                  </a:lnTo>
                  <a:lnTo>
                    <a:pt x="5" y="0"/>
                  </a:lnTo>
                  <a:close/>
                </a:path>
              </a:pathLst>
            </a:custGeom>
            <a:grpFill/>
            <a:ln>
              <a:noFill/>
            </a:ln>
          </p:spPr>
          <p:txBody>
            <a:bodyPr/>
            <a:lstStyle/>
            <a:p>
              <a:endParaRPr lang="en-US" sz="900"/>
            </a:p>
          </p:txBody>
        </p:sp>
        <p:sp>
          <p:nvSpPr>
            <p:cNvPr id="1049074" name="Freeform 158"/>
            <p:cNvSpPr/>
            <p:nvPr/>
          </p:nvSpPr>
          <p:spPr bwMode="gray">
            <a:xfrm>
              <a:off x="3608786" y="4930086"/>
              <a:ext cx="20240" cy="16669"/>
            </a:xfrm>
            <a:custGeom>
              <a:avLst/>
              <a:gdLst>
                <a:gd name="T0" fmla="*/ 2147483646 w 17"/>
                <a:gd name="T1" fmla="*/ 2147483646 h 14"/>
                <a:gd name="T2" fmla="*/ 0 w 17"/>
                <a:gd name="T3" fmla="*/ 0 h 14"/>
                <a:gd name="T4" fmla="*/ 0 w 17"/>
                <a:gd name="T5" fmla="*/ 2147483646 h 14"/>
                <a:gd name="T6" fmla="*/ 2147483646 w 17"/>
                <a:gd name="T7" fmla="*/ 2147483646 h 14"/>
                <a:gd name="T8" fmla="*/ 2147483646 w 17"/>
                <a:gd name="T9" fmla="*/ 2147483646 h 14"/>
                <a:gd name="T10" fmla="*/ 2147483646 w 17"/>
                <a:gd name="T11" fmla="*/ 2147483646 h 14"/>
                <a:gd name="T12" fmla="*/ 2147483646 w 17"/>
                <a:gd name="T13" fmla="*/ 2147483646 h 14"/>
                <a:gd name="T14" fmla="*/ 0 60000 65536"/>
                <a:gd name="T15" fmla="*/ 0 60000 65536"/>
                <a:gd name="T16" fmla="*/ 0 60000 65536"/>
                <a:gd name="T17" fmla="*/ 0 60000 65536"/>
                <a:gd name="T18" fmla="*/ 0 60000 65536"/>
                <a:gd name="T19" fmla="*/ 0 60000 65536"/>
                <a:gd name="T20" fmla="*/ 0 60000 65536"/>
                <a:gd name="T21" fmla="*/ 0 w 17"/>
                <a:gd name="T22" fmla="*/ 0 h 14"/>
                <a:gd name="T23" fmla="*/ 17 w 17"/>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4">
                  <a:moveTo>
                    <a:pt x="11" y="1"/>
                  </a:moveTo>
                  <a:lnTo>
                    <a:pt x="0" y="0"/>
                  </a:lnTo>
                  <a:lnTo>
                    <a:pt x="0" y="9"/>
                  </a:lnTo>
                  <a:lnTo>
                    <a:pt x="8" y="14"/>
                  </a:lnTo>
                  <a:lnTo>
                    <a:pt x="17" y="9"/>
                  </a:lnTo>
                  <a:lnTo>
                    <a:pt x="11" y="1"/>
                  </a:lnTo>
                  <a:close/>
                </a:path>
              </a:pathLst>
            </a:custGeom>
            <a:grpFill/>
            <a:ln>
              <a:noFill/>
            </a:ln>
          </p:spPr>
          <p:txBody>
            <a:bodyPr/>
            <a:lstStyle/>
            <a:p>
              <a:endParaRPr lang="en-US" sz="900"/>
            </a:p>
          </p:txBody>
        </p:sp>
        <p:sp>
          <p:nvSpPr>
            <p:cNvPr id="1049075" name="Freeform 159"/>
            <p:cNvSpPr/>
            <p:nvPr/>
          </p:nvSpPr>
          <p:spPr bwMode="gray">
            <a:xfrm>
              <a:off x="3645694" y="4941993"/>
              <a:ext cx="28575" cy="26194"/>
            </a:xfrm>
            <a:custGeom>
              <a:avLst/>
              <a:gdLst>
                <a:gd name="T0" fmla="*/ 2147483646 w 24"/>
                <a:gd name="T1" fmla="*/ 0 h 22"/>
                <a:gd name="T2" fmla="*/ 0 w 24"/>
                <a:gd name="T3" fmla="*/ 2147483646 h 22"/>
                <a:gd name="T4" fmla="*/ 2147483646 w 24"/>
                <a:gd name="T5" fmla="*/ 2147483646 h 22"/>
                <a:gd name="T6" fmla="*/ 2147483646 w 24"/>
                <a:gd name="T7" fmla="*/ 2147483646 h 22"/>
                <a:gd name="T8" fmla="*/ 2147483646 w 24"/>
                <a:gd name="T9" fmla="*/ 2147483646 h 22"/>
                <a:gd name="T10" fmla="*/ 2147483646 w 24"/>
                <a:gd name="T11" fmla="*/ 0 h 22"/>
                <a:gd name="T12" fmla="*/ 2147483646 w 24"/>
                <a:gd name="T13" fmla="*/ 0 h 22"/>
                <a:gd name="T14" fmla="*/ 0 60000 65536"/>
                <a:gd name="T15" fmla="*/ 0 60000 65536"/>
                <a:gd name="T16" fmla="*/ 0 60000 65536"/>
                <a:gd name="T17" fmla="*/ 0 60000 65536"/>
                <a:gd name="T18" fmla="*/ 0 60000 65536"/>
                <a:gd name="T19" fmla="*/ 0 60000 65536"/>
                <a:gd name="T20" fmla="*/ 0 60000 65536"/>
                <a:gd name="T21" fmla="*/ 0 w 24"/>
                <a:gd name="T22" fmla="*/ 0 h 22"/>
                <a:gd name="T23" fmla="*/ 24 w 24"/>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2">
                  <a:moveTo>
                    <a:pt x="14" y="0"/>
                  </a:moveTo>
                  <a:lnTo>
                    <a:pt x="0" y="9"/>
                  </a:lnTo>
                  <a:lnTo>
                    <a:pt x="10" y="22"/>
                  </a:lnTo>
                  <a:lnTo>
                    <a:pt x="19" y="21"/>
                  </a:lnTo>
                  <a:lnTo>
                    <a:pt x="24" y="15"/>
                  </a:lnTo>
                  <a:lnTo>
                    <a:pt x="14" y="0"/>
                  </a:lnTo>
                  <a:close/>
                </a:path>
              </a:pathLst>
            </a:custGeom>
            <a:grpFill/>
            <a:ln>
              <a:noFill/>
            </a:ln>
          </p:spPr>
          <p:txBody>
            <a:bodyPr/>
            <a:lstStyle/>
            <a:p>
              <a:endParaRPr lang="en-US" sz="900"/>
            </a:p>
          </p:txBody>
        </p:sp>
        <p:sp>
          <p:nvSpPr>
            <p:cNvPr id="1049076" name="Freeform 160"/>
            <p:cNvSpPr/>
            <p:nvPr/>
          </p:nvSpPr>
          <p:spPr bwMode="gray">
            <a:xfrm>
              <a:off x="5163741" y="4188328"/>
              <a:ext cx="14288" cy="11906"/>
            </a:xfrm>
            <a:custGeom>
              <a:avLst/>
              <a:gdLst>
                <a:gd name="T0" fmla="*/ 2147483646 w 12"/>
                <a:gd name="T1" fmla="*/ 0 h 10"/>
                <a:gd name="T2" fmla="*/ 0 w 12"/>
                <a:gd name="T3" fmla="*/ 2147483646 h 10"/>
                <a:gd name="T4" fmla="*/ 2147483646 w 12"/>
                <a:gd name="T5" fmla="*/ 2147483646 h 10"/>
                <a:gd name="T6" fmla="*/ 2147483646 w 12"/>
                <a:gd name="T7" fmla="*/ 2147483646 h 10"/>
                <a:gd name="T8" fmla="*/ 2147483646 w 12"/>
                <a:gd name="T9" fmla="*/ 2147483646 h 10"/>
                <a:gd name="T10" fmla="*/ 2147483646 w 12"/>
                <a:gd name="T11" fmla="*/ 0 h 10"/>
                <a:gd name="T12" fmla="*/ 2147483646 w 12"/>
                <a:gd name="T13" fmla="*/ 0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8" y="0"/>
                  </a:moveTo>
                  <a:lnTo>
                    <a:pt x="0" y="4"/>
                  </a:lnTo>
                  <a:lnTo>
                    <a:pt x="2" y="10"/>
                  </a:lnTo>
                  <a:lnTo>
                    <a:pt x="12" y="5"/>
                  </a:lnTo>
                  <a:lnTo>
                    <a:pt x="10" y="2"/>
                  </a:lnTo>
                  <a:lnTo>
                    <a:pt x="8" y="0"/>
                  </a:lnTo>
                  <a:close/>
                </a:path>
              </a:pathLst>
            </a:custGeom>
            <a:grpFill/>
            <a:ln>
              <a:noFill/>
            </a:ln>
          </p:spPr>
          <p:txBody>
            <a:bodyPr/>
            <a:lstStyle/>
            <a:p>
              <a:endParaRPr lang="en-US" sz="900"/>
            </a:p>
          </p:txBody>
        </p:sp>
        <p:sp>
          <p:nvSpPr>
            <p:cNvPr id="1049077" name="Freeform 161"/>
            <p:cNvSpPr/>
            <p:nvPr/>
          </p:nvSpPr>
          <p:spPr bwMode="gray">
            <a:xfrm>
              <a:off x="5183981" y="4197853"/>
              <a:ext cx="14288" cy="21431"/>
            </a:xfrm>
            <a:custGeom>
              <a:avLst/>
              <a:gdLst>
                <a:gd name="T0" fmla="*/ 2147483646 w 12"/>
                <a:gd name="T1" fmla="*/ 0 h 18"/>
                <a:gd name="T2" fmla="*/ 0 w 12"/>
                <a:gd name="T3" fmla="*/ 2147483646 h 18"/>
                <a:gd name="T4" fmla="*/ 2147483646 w 12"/>
                <a:gd name="T5" fmla="*/ 2147483646 h 18"/>
                <a:gd name="T6" fmla="*/ 2147483646 w 12"/>
                <a:gd name="T7" fmla="*/ 2147483646 h 18"/>
                <a:gd name="T8" fmla="*/ 2147483646 w 12"/>
                <a:gd name="T9" fmla="*/ 0 h 18"/>
                <a:gd name="T10" fmla="*/ 2147483646 w 12"/>
                <a:gd name="T11" fmla="*/ 0 h 18"/>
                <a:gd name="T12" fmla="*/ 0 60000 65536"/>
                <a:gd name="T13" fmla="*/ 0 60000 65536"/>
                <a:gd name="T14" fmla="*/ 0 60000 65536"/>
                <a:gd name="T15" fmla="*/ 0 60000 65536"/>
                <a:gd name="T16" fmla="*/ 0 60000 65536"/>
                <a:gd name="T17" fmla="*/ 0 60000 65536"/>
                <a:gd name="T18" fmla="*/ 0 w 12"/>
                <a:gd name="T19" fmla="*/ 0 h 18"/>
                <a:gd name="T20" fmla="*/ 12 w 1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2" h="18">
                  <a:moveTo>
                    <a:pt x="4" y="0"/>
                  </a:moveTo>
                  <a:lnTo>
                    <a:pt x="0" y="10"/>
                  </a:lnTo>
                  <a:lnTo>
                    <a:pt x="5" y="18"/>
                  </a:lnTo>
                  <a:lnTo>
                    <a:pt x="12" y="11"/>
                  </a:lnTo>
                  <a:lnTo>
                    <a:pt x="4" y="0"/>
                  </a:lnTo>
                  <a:close/>
                </a:path>
              </a:pathLst>
            </a:custGeom>
            <a:grpFill/>
            <a:ln>
              <a:noFill/>
            </a:ln>
          </p:spPr>
          <p:txBody>
            <a:bodyPr/>
            <a:lstStyle/>
            <a:p>
              <a:endParaRPr lang="en-US" sz="900"/>
            </a:p>
          </p:txBody>
        </p:sp>
        <p:sp>
          <p:nvSpPr>
            <p:cNvPr id="1049078" name="Freeform 162"/>
            <p:cNvSpPr/>
            <p:nvPr/>
          </p:nvSpPr>
          <p:spPr bwMode="gray">
            <a:xfrm>
              <a:off x="5200650" y="4229998"/>
              <a:ext cx="14288" cy="15479"/>
            </a:xfrm>
            <a:custGeom>
              <a:avLst/>
              <a:gdLst>
                <a:gd name="T0" fmla="*/ 2147483646 w 12"/>
                <a:gd name="T1" fmla="*/ 0 h 13"/>
                <a:gd name="T2" fmla="*/ 0 w 12"/>
                <a:gd name="T3" fmla="*/ 2147483646 h 13"/>
                <a:gd name="T4" fmla="*/ 2147483646 w 12"/>
                <a:gd name="T5" fmla="*/ 2147483646 h 13"/>
                <a:gd name="T6" fmla="*/ 2147483646 w 12"/>
                <a:gd name="T7" fmla="*/ 2147483646 h 13"/>
                <a:gd name="T8" fmla="*/ 2147483646 w 12"/>
                <a:gd name="T9" fmla="*/ 0 h 13"/>
                <a:gd name="T10" fmla="*/ 2147483646 w 12"/>
                <a:gd name="T11" fmla="*/ 0 h 13"/>
                <a:gd name="T12" fmla="*/ 0 60000 65536"/>
                <a:gd name="T13" fmla="*/ 0 60000 65536"/>
                <a:gd name="T14" fmla="*/ 0 60000 65536"/>
                <a:gd name="T15" fmla="*/ 0 60000 65536"/>
                <a:gd name="T16" fmla="*/ 0 60000 65536"/>
                <a:gd name="T17" fmla="*/ 0 60000 65536"/>
                <a:gd name="T18" fmla="*/ 0 w 12"/>
                <a:gd name="T19" fmla="*/ 0 h 13"/>
                <a:gd name="T20" fmla="*/ 12 w 12"/>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2" h="13">
                  <a:moveTo>
                    <a:pt x="5" y="0"/>
                  </a:moveTo>
                  <a:lnTo>
                    <a:pt x="0" y="5"/>
                  </a:lnTo>
                  <a:lnTo>
                    <a:pt x="4" y="13"/>
                  </a:lnTo>
                  <a:lnTo>
                    <a:pt x="12" y="12"/>
                  </a:lnTo>
                  <a:lnTo>
                    <a:pt x="5" y="0"/>
                  </a:lnTo>
                  <a:close/>
                </a:path>
              </a:pathLst>
            </a:custGeom>
            <a:grpFill/>
            <a:ln>
              <a:noFill/>
            </a:ln>
          </p:spPr>
          <p:txBody>
            <a:bodyPr/>
            <a:lstStyle/>
            <a:p>
              <a:endParaRPr lang="en-US" sz="900"/>
            </a:p>
          </p:txBody>
        </p:sp>
        <p:sp>
          <p:nvSpPr>
            <p:cNvPr id="1049079" name="Freeform 163"/>
            <p:cNvSpPr/>
            <p:nvPr/>
          </p:nvSpPr>
          <p:spPr bwMode="gray">
            <a:xfrm>
              <a:off x="5201841" y="4255002"/>
              <a:ext cx="17859" cy="16669"/>
            </a:xfrm>
            <a:custGeom>
              <a:avLst/>
              <a:gdLst>
                <a:gd name="T0" fmla="*/ 2147483646 w 15"/>
                <a:gd name="T1" fmla="*/ 0 h 14"/>
                <a:gd name="T2" fmla="*/ 0 w 15"/>
                <a:gd name="T3" fmla="*/ 2147483646 h 14"/>
                <a:gd name="T4" fmla="*/ 2147483646 w 15"/>
                <a:gd name="T5" fmla="*/ 2147483646 h 14"/>
                <a:gd name="T6" fmla="*/ 2147483646 w 15"/>
                <a:gd name="T7" fmla="*/ 2147483646 h 14"/>
                <a:gd name="T8" fmla="*/ 2147483646 w 15"/>
                <a:gd name="T9" fmla="*/ 0 h 14"/>
                <a:gd name="T10" fmla="*/ 2147483646 w 15"/>
                <a:gd name="T11" fmla="*/ 0 h 14"/>
                <a:gd name="T12" fmla="*/ 0 60000 65536"/>
                <a:gd name="T13" fmla="*/ 0 60000 65536"/>
                <a:gd name="T14" fmla="*/ 0 60000 65536"/>
                <a:gd name="T15" fmla="*/ 0 60000 65536"/>
                <a:gd name="T16" fmla="*/ 0 60000 65536"/>
                <a:gd name="T17" fmla="*/ 0 60000 65536"/>
                <a:gd name="T18" fmla="*/ 0 w 15"/>
                <a:gd name="T19" fmla="*/ 0 h 14"/>
                <a:gd name="T20" fmla="*/ 15 w 1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5" h="14">
                  <a:moveTo>
                    <a:pt x="4" y="0"/>
                  </a:moveTo>
                  <a:lnTo>
                    <a:pt x="0" y="8"/>
                  </a:lnTo>
                  <a:lnTo>
                    <a:pt x="7" y="14"/>
                  </a:lnTo>
                  <a:lnTo>
                    <a:pt x="15" y="10"/>
                  </a:lnTo>
                  <a:lnTo>
                    <a:pt x="4" y="0"/>
                  </a:lnTo>
                  <a:close/>
                </a:path>
              </a:pathLst>
            </a:custGeom>
            <a:grpFill/>
            <a:ln>
              <a:noFill/>
            </a:ln>
          </p:spPr>
          <p:txBody>
            <a:bodyPr/>
            <a:lstStyle/>
            <a:p>
              <a:endParaRPr lang="en-US" sz="900"/>
            </a:p>
          </p:txBody>
        </p:sp>
        <p:sp>
          <p:nvSpPr>
            <p:cNvPr id="1049080" name="Freeform 164"/>
            <p:cNvSpPr/>
            <p:nvPr/>
          </p:nvSpPr>
          <p:spPr bwMode="gray">
            <a:xfrm>
              <a:off x="5199461" y="4278815"/>
              <a:ext cx="15478" cy="16669"/>
            </a:xfrm>
            <a:custGeom>
              <a:avLst/>
              <a:gdLst>
                <a:gd name="T0" fmla="*/ 2147483646 w 13"/>
                <a:gd name="T1" fmla="*/ 0 h 14"/>
                <a:gd name="T2" fmla="*/ 0 w 13"/>
                <a:gd name="T3" fmla="*/ 2147483646 h 14"/>
                <a:gd name="T4" fmla="*/ 2147483646 w 13"/>
                <a:gd name="T5" fmla="*/ 2147483646 h 14"/>
                <a:gd name="T6" fmla="*/ 2147483646 w 13"/>
                <a:gd name="T7" fmla="*/ 2147483646 h 14"/>
                <a:gd name="T8" fmla="*/ 2147483646 w 13"/>
                <a:gd name="T9" fmla="*/ 0 h 14"/>
                <a:gd name="T10" fmla="*/ 2147483646 w 13"/>
                <a:gd name="T11" fmla="*/ 0 h 14"/>
                <a:gd name="T12" fmla="*/ 0 60000 65536"/>
                <a:gd name="T13" fmla="*/ 0 60000 65536"/>
                <a:gd name="T14" fmla="*/ 0 60000 65536"/>
                <a:gd name="T15" fmla="*/ 0 60000 65536"/>
                <a:gd name="T16" fmla="*/ 0 60000 65536"/>
                <a:gd name="T17" fmla="*/ 0 60000 65536"/>
                <a:gd name="T18" fmla="*/ 0 w 13"/>
                <a:gd name="T19" fmla="*/ 0 h 14"/>
                <a:gd name="T20" fmla="*/ 13 w 13"/>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 h="14">
                  <a:moveTo>
                    <a:pt x="6" y="0"/>
                  </a:moveTo>
                  <a:lnTo>
                    <a:pt x="0" y="5"/>
                  </a:lnTo>
                  <a:lnTo>
                    <a:pt x="5" y="14"/>
                  </a:lnTo>
                  <a:lnTo>
                    <a:pt x="13" y="9"/>
                  </a:lnTo>
                  <a:lnTo>
                    <a:pt x="6" y="0"/>
                  </a:lnTo>
                  <a:close/>
                </a:path>
              </a:pathLst>
            </a:custGeom>
            <a:grpFill/>
            <a:ln>
              <a:noFill/>
            </a:ln>
          </p:spPr>
          <p:txBody>
            <a:bodyPr/>
            <a:lstStyle/>
            <a:p>
              <a:endParaRPr lang="en-US" sz="900"/>
            </a:p>
          </p:txBody>
        </p:sp>
        <p:sp>
          <p:nvSpPr>
            <p:cNvPr id="1049081" name="Freeform 165"/>
            <p:cNvSpPr/>
            <p:nvPr/>
          </p:nvSpPr>
          <p:spPr bwMode="gray">
            <a:xfrm>
              <a:off x="5191125" y="4300246"/>
              <a:ext cx="14288" cy="11906"/>
            </a:xfrm>
            <a:custGeom>
              <a:avLst/>
              <a:gdLst>
                <a:gd name="T0" fmla="*/ 2147483646 w 12"/>
                <a:gd name="T1" fmla="*/ 0 h 10"/>
                <a:gd name="T2" fmla="*/ 0 w 12"/>
                <a:gd name="T3" fmla="*/ 2147483646 h 10"/>
                <a:gd name="T4" fmla="*/ 2147483646 w 12"/>
                <a:gd name="T5" fmla="*/ 2147483646 h 10"/>
                <a:gd name="T6" fmla="*/ 2147483646 w 12"/>
                <a:gd name="T7" fmla="*/ 2147483646 h 10"/>
                <a:gd name="T8" fmla="*/ 2147483646 w 12"/>
                <a:gd name="T9" fmla="*/ 2147483646 h 10"/>
                <a:gd name="T10" fmla="*/ 2147483646 w 12"/>
                <a:gd name="T11" fmla="*/ 0 h 10"/>
                <a:gd name="T12" fmla="*/ 2147483646 w 12"/>
                <a:gd name="T13" fmla="*/ 0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6" y="0"/>
                  </a:moveTo>
                  <a:lnTo>
                    <a:pt x="0" y="6"/>
                  </a:lnTo>
                  <a:lnTo>
                    <a:pt x="2" y="10"/>
                  </a:lnTo>
                  <a:lnTo>
                    <a:pt x="9" y="10"/>
                  </a:lnTo>
                  <a:lnTo>
                    <a:pt x="12" y="4"/>
                  </a:lnTo>
                  <a:lnTo>
                    <a:pt x="6" y="0"/>
                  </a:lnTo>
                  <a:close/>
                </a:path>
              </a:pathLst>
            </a:custGeom>
            <a:grpFill/>
            <a:ln>
              <a:noFill/>
            </a:ln>
          </p:spPr>
          <p:txBody>
            <a:bodyPr/>
            <a:lstStyle/>
            <a:p>
              <a:endParaRPr lang="en-US" sz="900"/>
            </a:p>
          </p:txBody>
        </p:sp>
        <p:sp>
          <p:nvSpPr>
            <p:cNvPr id="1049082" name="Freeform 166"/>
            <p:cNvSpPr/>
            <p:nvPr/>
          </p:nvSpPr>
          <p:spPr bwMode="gray">
            <a:xfrm>
              <a:off x="5194699" y="4321676"/>
              <a:ext cx="21431" cy="28575"/>
            </a:xfrm>
            <a:custGeom>
              <a:avLst/>
              <a:gdLst>
                <a:gd name="T0" fmla="*/ 2147483646 w 18"/>
                <a:gd name="T1" fmla="*/ 0 h 24"/>
                <a:gd name="T2" fmla="*/ 2147483646 w 18"/>
                <a:gd name="T3" fmla="*/ 2147483646 h 24"/>
                <a:gd name="T4" fmla="*/ 0 w 18"/>
                <a:gd name="T5" fmla="*/ 2147483646 h 24"/>
                <a:gd name="T6" fmla="*/ 0 w 18"/>
                <a:gd name="T7" fmla="*/ 2147483646 h 24"/>
                <a:gd name="T8" fmla="*/ 2147483646 w 18"/>
                <a:gd name="T9" fmla="*/ 2147483646 h 24"/>
                <a:gd name="T10" fmla="*/ 2147483646 w 18"/>
                <a:gd name="T11" fmla="*/ 2147483646 h 24"/>
                <a:gd name="T12" fmla="*/ 2147483646 w 18"/>
                <a:gd name="T13" fmla="*/ 2147483646 h 24"/>
                <a:gd name="T14" fmla="*/ 2147483646 w 18"/>
                <a:gd name="T15" fmla="*/ 2147483646 h 24"/>
                <a:gd name="T16" fmla="*/ 2147483646 w 18"/>
                <a:gd name="T17" fmla="*/ 0 h 24"/>
                <a:gd name="T18" fmla="*/ 2147483646 w 18"/>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24"/>
                <a:gd name="T32" fmla="*/ 18 w 18"/>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24">
                  <a:moveTo>
                    <a:pt x="12" y="0"/>
                  </a:moveTo>
                  <a:lnTo>
                    <a:pt x="6" y="5"/>
                  </a:lnTo>
                  <a:lnTo>
                    <a:pt x="0" y="7"/>
                  </a:lnTo>
                  <a:lnTo>
                    <a:pt x="0" y="13"/>
                  </a:lnTo>
                  <a:lnTo>
                    <a:pt x="10" y="24"/>
                  </a:lnTo>
                  <a:lnTo>
                    <a:pt x="16" y="16"/>
                  </a:lnTo>
                  <a:lnTo>
                    <a:pt x="18" y="8"/>
                  </a:lnTo>
                  <a:lnTo>
                    <a:pt x="17" y="1"/>
                  </a:lnTo>
                  <a:lnTo>
                    <a:pt x="12" y="0"/>
                  </a:lnTo>
                  <a:close/>
                </a:path>
              </a:pathLst>
            </a:custGeom>
            <a:grpFill/>
            <a:ln>
              <a:noFill/>
            </a:ln>
          </p:spPr>
          <p:txBody>
            <a:bodyPr/>
            <a:lstStyle/>
            <a:p>
              <a:endParaRPr lang="en-US" sz="900"/>
            </a:p>
          </p:txBody>
        </p:sp>
        <p:sp>
          <p:nvSpPr>
            <p:cNvPr id="1049083" name="Freeform 167"/>
            <p:cNvSpPr/>
            <p:nvPr/>
          </p:nvSpPr>
          <p:spPr bwMode="gray">
            <a:xfrm>
              <a:off x="5108974" y="4169276"/>
              <a:ext cx="29765" cy="19050"/>
            </a:xfrm>
            <a:custGeom>
              <a:avLst/>
              <a:gdLst>
                <a:gd name="T0" fmla="*/ 2147483646 w 25"/>
                <a:gd name="T1" fmla="*/ 2147483646 h 16"/>
                <a:gd name="T2" fmla="*/ 2147483646 w 25"/>
                <a:gd name="T3" fmla="*/ 0 h 16"/>
                <a:gd name="T4" fmla="*/ 0 w 25"/>
                <a:gd name="T5" fmla="*/ 2147483646 h 16"/>
                <a:gd name="T6" fmla="*/ 2147483646 w 25"/>
                <a:gd name="T7" fmla="*/ 2147483646 h 16"/>
                <a:gd name="T8" fmla="*/ 2147483646 w 25"/>
                <a:gd name="T9" fmla="*/ 2147483646 h 16"/>
                <a:gd name="T10" fmla="*/ 2147483646 w 25"/>
                <a:gd name="T11" fmla="*/ 2147483646 h 16"/>
                <a:gd name="T12" fmla="*/ 2147483646 w 25"/>
                <a:gd name="T13" fmla="*/ 2147483646 h 16"/>
                <a:gd name="T14" fmla="*/ 0 60000 65536"/>
                <a:gd name="T15" fmla="*/ 0 60000 65536"/>
                <a:gd name="T16" fmla="*/ 0 60000 65536"/>
                <a:gd name="T17" fmla="*/ 0 60000 65536"/>
                <a:gd name="T18" fmla="*/ 0 60000 65536"/>
                <a:gd name="T19" fmla="*/ 0 60000 65536"/>
                <a:gd name="T20" fmla="*/ 0 60000 65536"/>
                <a:gd name="T21" fmla="*/ 0 w 25"/>
                <a:gd name="T22" fmla="*/ 0 h 16"/>
                <a:gd name="T23" fmla="*/ 25 w 25"/>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16">
                  <a:moveTo>
                    <a:pt x="25" y="4"/>
                  </a:moveTo>
                  <a:lnTo>
                    <a:pt x="11" y="0"/>
                  </a:lnTo>
                  <a:lnTo>
                    <a:pt x="0" y="7"/>
                  </a:lnTo>
                  <a:lnTo>
                    <a:pt x="5" y="13"/>
                  </a:lnTo>
                  <a:lnTo>
                    <a:pt x="25" y="16"/>
                  </a:lnTo>
                  <a:lnTo>
                    <a:pt x="25" y="4"/>
                  </a:lnTo>
                  <a:close/>
                </a:path>
              </a:pathLst>
            </a:custGeom>
            <a:grpFill/>
            <a:ln>
              <a:noFill/>
            </a:ln>
          </p:spPr>
          <p:txBody>
            <a:bodyPr/>
            <a:lstStyle/>
            <a:p>
              <a:endParaRPr lang="en-US" sz="900"/>
            </a:p>
          </p:txBody>
        </p:sp>
        <p:sp>
          <p:nvSpPr>
            <p:cNvPr id="1049084" name="Freeform 168"/>
            <p:cNvSpPr/>
            <p:nvPr/>
          </p:nvSpPr>
          <p:spPr bwMode="gray">
            <a:xfrm>
              <a:off x="4988719" y="4138320"/>
              <a:ext cx="100013" cy="52388"/>
            </a:xfrm>
            <a:custGeom>
              <a:avLst/>
              <a:gdLst>
                <a:gd name="T0" fmla="*/ 2147483646 w 84"/>
                <a:gd name="T1" fmla="*/ 0 h 44"/>
                <a:gd name="T2" fmla="*/ 2147483646 w 84"/>
                <a:gd name="T3" fmla="*/ 2147483646 h 44"/>
                <a:gd name="T4" fmla="*/ 2147483646 w 84"/>
                <a:gd name="T5" fmla="*/ 2147483646 h 44"/>
                <a:gd name="T6" fmla="*/ 2147483646 w 84"/>
                <a:gd name="T7" fmla="*/ 2147483646 h 44"/>
                <a:gd name="T8" fmla="*/ 0 w 84"/>
                <a:gd name="T9" fmla="*/ 2147483646 h 44"/>
                <a:gd name="T10" fmla="*/ 2147483646 w 84"/>
                <a:gd name="T11" fmla="*/ 2147483646 h 44"/>
                <a:gd name="T12" fmla="*/ 2147483646 w 84"/>
                <a:gd name="T13" fmla="*/ 2147483646 h 44"/>
                <a:gd name="T14" fmla="*/ 2147483646 w 84"/>
                <a:gd name="T15" fmla="*/ 2147483646 h 44"/>
                <a:gd name="T16" fmla="*/ 2147483646 w 84"/>
                <a:gd name="T17" fmla="*/ 2147483646 h 44"/>
                <a:gd name="T18" fmla="*/ 2147483646 w 84"/>
                <a:gd name="T19" fmla="*/ 2147483646 h 44"/>
                <a:gd name="T20" fmla="*/ 2147483646 w 84"/>
                <a:gd name="T21" fmla="*/ 2147483646 h 44"/>
                <a:gd name="T22" fmla="*/ 2147483646 w 84"/>
                <a:gd name="T23" fmla="*/ 2147483646 h 44"/>
                <a:gd name="T24" fmla="*/ 2147483646 w 84"/>
                <a:gd name="T25" fmla="*/ 2147483646 h 44"/>
                <a:gd name="T26" fmla="*/ 2147483646 w 84"/>
                <a:gd name="T27" fmla="*/ 2147483646 h 44"/>
                <a:gd name="T28" fmla="*/ 2147483646 w 84"/>
                <a:gd name="T29" fmla="*/ 2147483646 h 44"/>
                <a:gd name="T30" fmla="*/ 2147483646 w 84"/>
                <a:gd name="T31" fmla="*/ 2147483646 h 44"/>
                <a:gd name="T32" fmla="*/ 2147483646 w 84"/>
                <a:gd name="T33" fmla="*/ 0 h 44"/>
                <a:gd name="T34" fmla="*/ 2147483646 w 84"/>
                <a:gd name="T35" fmla="*/ 0 h 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44"/>
                <a:gd name="T56" fmla="*/ 84 w 84"/>
                <a:gd name="T57" fmla="*/ 44 h 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44">
                  <a:moveTo>
                    <a:pt x="20" y="0"/>
                  </a:moveTo>
                  <a:lnTo>
                    <a:pt x="12" y="9"/>
                  </a:lnTo>
                  <a:lnTo>
                    <a:pt x="21" y="13"/>
                  </a:lnTo>
                  <a:lnTo>
                    <a:pt x="23" y="26"/>
                  </a:lnTo>
                  <a:lnTo>
                    <a:pt x="0" y="27"/>
                  </a:lnTo>
                  <a:lnTo>
                    <a:pt x="3" y="41"/>
                  </a:lnTo>
                  <a:lnTo>
                    <a:pt x="10" y="41"/>
                  </a:lnTo>
                  <a:lnTo>
                    <a:pt x="14" y="35"/>
                  </a:lnTo>
                  <a:lnTo>
                    <a:pt x="40" y="35"/>
                  </a:lnTo>
                  <a:lnTo>
                    <a:pt x="44" y="44"/>
                  </a:lnTo>
                  <a:lnTo>
                    <a:pt x="50" y="38"/>
                  </a:lnTo>
                  <a:lnTo>
                    <a:pt x="67" y="33"/>
                  </a:lnTo>
                  <a:lnTo>
                    <a:pt x="83" y="37"/>
                  </a:lnTo>
                  <a:lnTo>
                    <a:pt x="84" y="27"/>
                  </a:lnTo>
                  <a:lnTo>
                    <a:pt x="57" y="9"/>
                  </a:lnTo>
                  <a:lnTo>
                    <a:pt x="38" y="3"/>
                  </a:lnTo>
                  <a:lnTo>
                    <a:pt x="20" y="0"/>
                  </a:lnTo>
                  <a:close/>
                </a:path>
              </a:pathLst>
            </a:custGeom>
            <a:grpFill/>
            <a:ln>
              <a:noFill/>
            </a:ln>
          </p:spPr>
          <p:txBody>
            <a:bodyPr/>
            <a:lstStyle/>
            <a:p>
              <a:endParaRPr lang="en-US" sz="900"/>
            </a:p>
          </p:txBody>
        </p:sp>
        <p:sp>
          <p:nvSpPr>
            <p:cNvPr id="1049085" name="Freeform 169"/>
            <p:cNvSpPr/>
            <p:nvPr/>
          </p:nvSpPr>
          <p:spPr bwMode="gray">
            <a:xfrm>
              <a:off x="5036344" y="4143083"/>
              <a:ext cx="52388" cy="47625"/>
            </a:xfrm>
            <a:custGeom>
              <a:avLst/>
              <a:gdLst>
                <a:gd name="T0" fmla="*/ 2147483646 w 44"/>
                <a:gd name="T1" fmla="*/ 2147483646 h 40"/>
                <a:gd name="T2" fmla="*/ 2147483646 w 44"/>
                <a:gd name="T3" fmla="*/ 2147483646 h 40"/>
                <a:gd name="T4" fmla="*/ 2147483646 w 44"/>
                <a:gd name="T5" fmla="*/ 0 h 40"/>
                <a:gd name="T6" fmla="*/ 0 w 44"/>
                <a:gd name="T7" fmla="*/ 2147483646 h 40"/>
                <a:gd name="T8" fmla="*/ 2147483646 w 44"/>
                <a:gd name="T9" fmla="*/ 2147483646 h 40"/>
                <a:gd name="T10" fmla="*/ 2147483646 w 44"/>
                <a:gd name="T11" fmla="*/ 2147483646 h 40"/>
                <a:gd name="T12" fmla="*/ 2147483646 w 44"/>
                <a:gd name="T13" fmla="*/ 2147483646 h 40"/>
                <a:gd name="T14" fmla="*/ 2147483646 w 44"/>
                <a:gd name="T15" fmla="*/ 2147483646 h 40"/>
                <a:gd name="T16" fmla="*/ 2147483646 w 44"/>
                <a:gd name="T17" fmla="*/ 2147483646 h 40"/>
                <a:gd name="T18" fmla="*/ 2147483646 w 44"/>
                <a:gd name="T19" fmla="*/ 2147483646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0"/>
                <a:gd name="T32" fmla="*/ 44 w 44"/>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0">
                  <a:moveTo>
                    <a:pt x="44" y="23"/>
                  </a:moveTo>
                  <a:lnTo>
                    <a:pt x="17" y="5"/>
                  </a:lnTo>
                  <a:lnTo>
                    <a:pt x="4" y="0"/>
                  </a:lnTo>
                  <a:lnTo>
                    <a:pt x="0" y="31"/>
                  </a:lnTo>
                  <a:lnTo>
                    <a:pt x="4" y="40"/>
                  </a:lnTo>
                  <a:lnTo>
                    <a:pt x="10" y="34"/>
                  </a:lnTo>
                  <a:lnTo>
                    <a:pt x="27" y="29"/>
                  </a:lnTo>
                  <a:lnTo>
                    <a:pt x="43" y="33"/>
                  </a:lnTo>
                  <a:lnTo>
                    <a:pt x="44" y="23"/>
                  </a:lnTo>
                  <a:close/>
                </a:path>
              </a:pathLst>
            </a:custGeom>
            <a:grpFill/>
            <a:ln>
              <a:noFill/>
            </a:ln>
          </p:spPr>
          <p:txBody>
            <a:bodyPr/>
            <a:lstStyle/>
            <a:p>
              <a:endParaRPr lang="en-US" sz="900"/>
            </a:p>
          </p:txBody>
        </p:sp>
        <p:sp>
          <p:nvSpPr>
            <p:cNvPr id="1049086" name="Freeform 170"/>
            <p:cNvSpPr/>
            <p:nvPr/>
          </p:nvSpPr>
          <p:spPr bwMode="gray">
            <a:xfrm>
              <a:off x="4988720" y="4138321"/>
              <a:ext cx="45244" cy="48815"/>
            </a:xfrm>
            <a:custGeom>
              <a:avLst/>
              <a:gdLst>
                <a:gd name="T0" fmla="*/ 2147483646 w 38"/>
                <a:gd name="T1" fmla="*/ 0 h 41"/>
                <a:gd name="T2" fmla="*/ 2147483646 w 38"/>
                <a:gd name="T3" fmla="*/ 2147483646 h 41"/>
                <a:gd name="T4" fmla="*/ 2147483646 w 38"/>
                <a:gd name="T5" fmla="*/ 2147483646 h 41"/>
                <a:gd name="T6" fmla="*/ 2147483646 w 38"/>
                <a:gd name="T7" fmla="*/ 2147483646 h 41"/>
                <a:gd name="T8" fmla="*/ 2147483646 w 38"/>
                <a:gd name="T9" fmla="*/ 2147483646 h 41"/>
                <a:gd name="T10" fmla="*/ 2147483646 w 38"/>
                <a:gd name="T11" fmla="*/ 2147483646 h 41"/>
                <a:gd name="T12" fmla="*/ 2147483646 w 38"/>
                <a:gd name="T13" fmla="*/ 2147483646 h 41"/>
                <a:gd name="T14" fmla="*/ 0 w 38"/>
                <a:gd name="T15" fmla="*/ 2147483646 h 41"/>
                <a:gd name="T16" fmla="*/ 2147483646 w 38"/>
                <a:gd name="T17" fmla="*/ 2147483646 h 41"/>
                <a:gd name="T18" fmla="*/ 2147483646 w 38"/>
                <a:gd name="T19" fmla="*/ 2147483646 h 41"/>
                <a:gd name="T20" fmla="*/ 2147483646 w 38"/>
                <a:gd name="T21" fmla="*/ 2147483646 h 41"/>
                <a:gd name="T22" fmla="*/ 2147483646 w 38"/>
                <a:gd name="T23" fmla="*/ 0 h 41"/>
                <a:gd name="T24" fmla="*/ 2147483646 w 38"/>
                <a:gd name="T25" fmla="*/ 0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
                <a:gd name="T40" fmla="*/ 0 h 41"/>
                <a:gd name="T41" fmla="*/ 38 w 38"/>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 h="41">
                  <a:moveTo>
                    <a:pt x="20" y="0"/>
                  </a:moveTo>
                  <a:lnTo>
                    <a:pt x="38" y="3"/>
                  </a:lnTo>
                  <a:lnTo>
                    <a:pt x="36" y="25"/>
                  </a:lnTo>
                  <a:lnTo>
                    <a:pt x="34" y="37"/>
                  </a:lnTo>
                  <a:lnTo>
                    <a:pt x="14" y="35"/>
                  </a:lnTo>
                  <a:lnTo>
                    <a:pt x="10" y="41"/>
                  </a:lnTo>
                  <a:lnTo>
                    <a:pt x="3" y="41"/>
                  </a:lnTo>
                  <a:lnTo>
                    <a:pt x="0" y="27"/>
                  </a:lnTo>
                  <a:lnTo>
                    <a:pt x="23" y="26"/>
                  </a:lnTo>
                  <a:lnTo>
                    <a:pt x="21" y="13"/>
                  </a:lnTo>
                  <a:lnTo>
                    <a:pt x="12" y="9"/>
                  </a:lnTo>
                  <a:lnTo>
                    <a:pt x="20" y="0"/>
                  </a:lnTo>
                  <a:close/>
                </a:path>
              </a:pathLst>
            </a:custGeom>
            <a:grpFill/>
            <a:ln>
              <a:noFill/>
            </a:ln>
          </p:spPr>
          <p:txBody>
            <a:bodyPr/>
            <a:lstStyle/>
            <a:p>
              <a:endParaRPr lang="en-US" sz="900"/>
            </a:p>
          </p:txBody>
        </p:sp>
        <p:sp>
          <p:nvSpPr>
            <p:cNvPr id="1049087" name="Freeform 171"/>
            <p:cNvSpPr/>
            <p:nvPr/>
          </p:nvSpPr>
          <p:spPr bwMode="gray">
            <a:xfrm>
              <a:off x="5336383" y="5584929"/>
              <a:ext cx="32147" cy="25004"/>
            </a:xfrm>
            <a:custGeom>
              <a:avLst/>
              <a:gdLst>
                <a:gd name="T0" fmla="*/ 2147483646 w 27"/>
                <a:gd name="T1" fmla="*/ 2147483646 h 21"/>
                <a:gd name="T2" fmla="*/ 2147483646 w 27"/>
                <a:gd name="T3" fmla="*/ 0 h 21"/>
                <a:gd name="T4" fmla="*/ 0 w 27"/>
                <a:gd name="T5" fmla="*/ 2147483646 h 21"/>
                <a:gd name="T6" fmla="*/ 2147483646 w 27"/>
                <a:gd name="T7" fmla="*/ 2147483646 h 21"/>
                <a:gd name="T8" fmla="*/ 2147483646 w 27"/>
                <a:gd name="T9" fmla="*/ 2147483646 h 21"/>
                <a:gd name="T10" fmla="*/ 2147483646 w 27"/>
                <a:gd name="T11" fmla="*/ 2147483646 h 21"/>
                <a:gd name="T12" fmla="*/ 0 60000 65536"/>
                <a:gd name="T13" fmla="*/ 0 60000 65536"/>
                <a:gd name="T14" fmla="*/ 0 60000 65536"/>
                <a:gd name="T15" fmla="*/ 0 60000 65536"/>
                <a:gd name="T16" fmla="*/ 0 60000 65536"/>
                <a:gd name="T17" fmla="*/ 0 60000 65536"/>
                <a:gd name="T18" fmla="*/ 0 w 27"/>
                <a:gd name="T19" fmla="*/ 0 h 21"/>
                <a:gd name="T20" fmla="*/ 27 w 27"/>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7" h="21">
                  <a:moveTo>
                    <a:pt x="27" y="2"/>
                  </a:moveTo>
                  <a:lnTo>
                    <a:pt x="13" y="0"/>
                  </a:lnTo>
                  <a:lnTo>
                    <a:pt x="0" y="9"/>
                  </a:lnTo>
                  <a:lnTo>
                    <a:pt x="9" y="21"/>
                  </a:lnTo>
                  <a:lnTo>
                    <a:pt x="27" y="2"/>
                  </a:lnTo>
                  <a:close/>
                </a:path>
              </a:pathLst>
            </a:custGeom>
            <a:grpFill/>
            <a:ln>
              <a:noFill/>
            </a:ln>
          </p:spPr>
          <p:txBody>
            <a:bodyPr/>
            <a:lstStyle/>
            <a:p>
              <a:endParaRPr lang="en-US" sz="900"/>
            </a:p>
          </p:txBody>
        </p:sp>
        <p:sp>
          <p:nvSpPr>
            <p:cNvPr id="1049088" name="Freeform 172"/>
            <p:cNvSpPr/>
            <p:nvPr/>
          </p:nvSpPr>
          <p:spPr bwMode="gray">
            <a:xfrm>
              <a:off x="5363766" y="5577786"/>
              <a:ext cx="38100" cy="36910"/>
            </a:xfrm>
            <a:custGeom>
              <a:avLst/>
              <a:gdLst>
                <a:gd name="T0" fmla="*/ 2147483646 w 32"/>
                <a:gd name="T1" fmla="*/ 0 h 31"/>
                <a:gd name="T2" fmla="*/ 2147483646 w 32"/>
                <a:gd name="T3" fmla="*/ 2147483646 h 31"/>
                <a:gd name="T4" fmla="*/ 0 w 32"/>
                <a:gd name="T5" fmla="*/ 2147483646 h 31"/>
                <a:gd name="T6" fmla="*/ 0 w 32"/>
                <a:gd name="T7" fmla="*/ 2147483646 h 31"/>
                <a:gd name="T8" fmla="*/ 2147483646 w 32"/>
                <a:gd name="T9" fmla="*/ 2147483646 h 31"/>
                <a:gd name="T10" fmla="*/ 2147483646 w 32"/>
                <a:gd name="T11" fmla="*/ 2147483646 h 31"/>
                <a:gd name="T12" fmla="*/ 2147483646 w 32"/>
                <a:gd name="T13" fmla="*/ 0 h 31"/>
                <a:gd name="T14" fmla="*/ 2147483646 w 32"/>
                <a:gd name="T15" fmla="*/ 0 h 31"/>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31"/>
                <a:gd name="T26" fmla="*/ 32 w 32"/>
                <a:gd name="T27" fmla="*/ 31 h 3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31">
                  <a:moveTo>
                    <a:pt x="17" y="0"/>
                  </a:moveTo>
                  <a:lnTo>
                    <a:pt x="13" y="15"/>
                  </a:lnTo>
                  <a:lnTo>
                    <a:pt x="0" y="27"/>
                  </a:lnTo>
                  <a:lnTo>
                    <a:pt x="0" y="31"/>
                  </a:lnTo>
                  <a:lnTo>
                    <a:pt x="23" y="23"/>
                  </a:lnTo>
                  <a:lnTo>
                    <a:pt x="32" y="11"/>
                  </a:lnTo>
                  <a:lnTo>
                    <a:pt x="17" y="0"/>
                  </a:lnTo>
                  <a:close/>
                </a:path>
              </a:pathLst>
            </a:custGeom>
            <a:grpFill/>
            <a:ln>
              <a:noFill/>
            </a:ln>
          </p:spPr>
          <p:txBody>
            <a:bodyPr/>
            <a:lstStyle/>
            <a:p>
              <a:endParaRPr lang="en-US" sz="900"/>
            </a:p>
          </p:txBody>
        </p:sp>
        <p:sp>
          <p:nvSpPr>
            <p:cNvPr id="1049089" name="Freeform 173"/>
            <p:cNvSpPr/>
            <p:nvPr/>
          </p:nvSpPr>
          <p:spPr bwMode="gray">
            <a:xfrm>
              <a:off x="5938838" y="3148911"/>
              <a:ext cx="142875" cy="94060"/>
            </a:xfrm>
            <a:custGeom>
              <a:avLst/>
              <a:gdLst>
                <a:gd name="T0" fmla="*/ 2147483646 w 120"/>
                <a:gd name="T1" fmla="*/ 2147483646 h 79"/>
                <a:gd name="T2" fmla="*/ 2147483646 w 120"/>
                <a:gd name="T3" fmla="*/ 0 h 79"/>
                <a:gd name="T4" fmla="*/ 2147483646 w 120"/>
                <a:gd name="T5" fmla="*/ 2147483646 h 79"/>
                <a:gd name="T6" fmla="*/ 0 w 120"/>
                <a:gd name="T7" fmla="*/ 2147483646 h 79"/>
                <a:gd name="T8" fmla="*/ 0 w 120"/>
                <a:gd name="T9" fmla="*/ 2147483646 h 79"/>
                <a:gd name="T10" fmla="*/ 2147483646 w 120"/>
                <a:gd name="T11" fmla="*/ 2147483646 h 79"/>
                <a:gd name="T12" fmla="*/ 2147483646 w 120"/>
                <a:gd name="T13" fmla="*/ 2147483646 h 79"/>
                <a:gd name="T14" fmla="*/ 2147483646 w 120"/>
                <a:gd name="T15" fmla="*/ 2147483646 h 79"/>
                <a:gd name="T16" fmla="*/ 2147483646 w 120"/>
                <a:gd name="T17" fmla="*/ 2147483646 h 79"/>
                <a:gd name="T18" fmla="*/ 2147483646 w 120"/>
                <a:gd name="T19" fmla="*/ 2147483646 h 79"/>
                <a:gd name="T20" fmla="*/ 2147483646 w 120"/>
                <a:gd name="T21" fmla="*/ 2147483646 h 79"/>
                <a:gd name="T22" fmla="*/ 2147483646 w 120"/>
                <a:gd name="T23" fmla="*/ 2147483646 h 79"/>
                <a:gd name="T24" fmla="*/ 2147483646 w 120"/>
                <a:gd name="T25" fmla="*/ 2147483646 h 79"/>
                <a:gd name="T26" fmla="*/ 2147483646 w 120"/>
                <a:gd name="T27" fmla="*/ 2147483646 h 79"/>
                <a:gd name="T28" fmla="*/ 2147483646 w 120"/>
                <a:gd name="T29" fmla="*/ 2147483646 h 79"/>
                <a:gd name="T30" fmla="*/ 2147483646 w 120"/>
                <a:gd name="T31" fmla="*/ 2147483646 h 79"/>
                <a:gd name="T32" fmla="*/ 2147483646 w 120"/>
                <a:gd name="T33" fmla="*/ 2147483646 h 79"/>
                <a:gd name="T34" fmla="*/ 2147483646 w 120"/>
                <a:gd name="T35" fmla="*/ 2147483646 h 79"/>
                <a:gd name="T36" fmla="*/ 2147483646 w 120"/>
                <a:gd name="T37" fmla="*/ 2147483646 h 79"/>
                <a:gd name="T38" fmla="*/ 2147483646 w 120"/>
                <a:gd name="T39" fmla="*/ 2147483646 h 79"/>
                <a:gd name="T40" fmla="*/ 2147483646 w 120"/>
                <a:gd name="T41" fmla="*/ 2147483646 h 79"/>
                <a:gd name="T42" fmla="*/ 2147483646 w 120"/>
                <a:gd name="T43" fmla="*/ 2147483646 h 79"/>
                <a:gd name="T44" fmla="*/ 2147483646 w 120"/>
                <a:gd name="T45" fmla="*/ 2147483646 h 79"/>
                <a:gd name="T46" fmla="*/ 2147483646 w 120"/>
                <a:gd name="T47" fmla="*/ 2147483646 h 79"/>
                <a:gd name="T48" fmla="*/ 2147483646 w 120"/>
                <a:gd name="T49" fmla="*/ 2147483646 h 79"/>
                <a:gd name="T50" fmla="*/ 2147483646 w 120"/>
                <a:gd name="T51" fmla="*/ 2147483646 h 79"/>
                <a:gd name="T52" fmla="*/ 2147483646 w 120"/>
                <a:gd name="T53" fmla="*/ 2147483646 h 79"/>
                <a:gd name="T54" fmla="*/ 2147483646 w 120"/>
                <a:gd name="T55" fmla="*/ 2147483646 h 79"/>
                <a:gd name="T56" fmla="*/ 2147483646 w 120"/>
                <a:gd name="T57" fmla="*/ 2147483646 h 79"/>
                <a:gd name="T58" fmla="*/ 2147483646 w 120"/>
                <a:gd name="T59" fmla="*/ 2147483646 h 79"/>
                <a:gd name="T60" fmla="*/ 2147483646 w 120"/>
                <a:gd name="T61" fmla="*/ 2147483646 h 7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0"/>
                <a:gd name="T94" fmla="*/ 0 h 79"/>
                <a:gd name="T95" fmla="*/ 120 w 120"/>
                <a:gd name="T96" fmla="*/ 79 h 7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0" h="79">
                  <a:moveTo>
                    <a:pt x="35" y="6"/>
                  </a:moveTo>
                  <a:lnTo>
                    <a:pt x="24" y="0"/>
                  </a:lnTo>
                  <a:lnTo>
                    <a:pt x="11" y="8"/>
                  </a:lnTo>
                  <a:lnTo>
                    <a:pt x="0" y="20"/>
                  </a:lnTo>
                  <a:lnTo>
                    <a:pt x="0" y="25"/>
                  </a:lnTo>
                  <a:lnTo>
                    <a:pt x="15" y="28"/>
                  </a:lnTo>
                  <a:lnTo>
                    <a:pt x="14" y="38"/>
                  </a:lnTo>
                  <a:lnTo>
                    <a:pt x="9" y="43"/>
                  </a:lnTo>
                  <a:lnTo>
                    <a:pt x="10" y="47"/>
                  </a:lnTo>
                  <a:lnTo>
                    <a:pt x="26" y="49"/>
                  </a:lnTo>
                  <a:lnTo>
                    <a:pt x="26" y="67"/>
                  </a:lnTo>
                  <a:lnTo>
                    <a:pt x="48" y="71"/>
                  </a:lnTo>
                  <a:lnTo>
                    <a:pt x="61" y="77"/>
                  </a:lnTo>
                  <a:lnTo>
                    <a:pt x="75" y="79"/>
                  </a:lnTo>
                  <a:lnTo>
                    <a:pt x="100" y="66"/>
                  </a:lnTo>
                  <a:lnTo>
                    <a:pt x="120" y="40"/>
                  </a:lnTo>
                  <a:lnTo>
                    <a:pt x="120" y="23"/>
                  </a:lnTo>
                  <a:lnTo>
                    <a:pt x="108" y="12"/>
                  </a:lnTo>
                  <a:lnTo>
                    <a:pt x="99" y="4"/>
                  </a:lnTo>
                  <a:lnTo>
                    <a:pt x="94" y="7"/>
                  </a:lnTo>
                  <a:lnTo>
                    <a:pt x="87" y="16"/>
                  </a:lnTo>
                  <a:lnTo>
                    <a:pt x="79" y="15"/>
                  </a:lnTo>
                  <a:lnTo>
                    <a:pt x="71" y="7"/>
                  </a:lnTo>
                  <a:lnTo>
                    <a:pt x="62" y="7"/>
                  </a:lnTo>
                  <a:lnTo>
                    <a:pt x="48" y="20"/>
                  </a:lnTo>
                  <a:lnTo>
                    <a:pt x="39" y="29"/>
                  </a:lnTo>
                  <a:lnTo>
                    <a:pt x="34" y="25"/>
                  </a:lnTo>
                  <a:lnTo>
                    <a:pt x="34" y="15"/>
                  </a:lnTo>
                  <a:lnTo>
                    <a:pt x="39" y="11"/>
                  </a:lnTo>
                  <a:lnTo>
                    <a:pt x="35" y="6"/>
                  </a:lnTo>
                  <a:close/>
                </a:path>
              </a:pathLst>
            </a:custGeom>
            <a:grpFill/>
            <a:ln>
              <a:noFill/>
            </a:ln>
          </p:spPr>
          <p:txBody>
            <a:bodyPr/>
            <a:lstStyle/>
            <a:p>
              <a:endParaRPr lang="en-US" sz="900"/>
            </a:p>
          </p:txBody>
        </p:sp>
        <p:sp>
          <p:nvSpPr>
            <p:cNvPr id="1049090" name="Freeform 174"/>
            <p:cNvSpPr/>
            <p:nvPr/>
          </p:nvSpPr>
          <p:spPr bwMode="gray">
            <a:xfrm>
              <a:off x="6409135" y="2751243"/>
              <a:ext cx="108347" cy="97631"/>
            </a:xfrm>
            <a:custGeom>
              <a:avLst/>
              <a:gdLst>
                <a:gd name="T0" fmla="*/ 2147483646 w 91"/>
                <a:gd name="T1" fmla="*/ 2147483646 h 82"/>
                <a:gd name="T2" fmla="*/ 2147483646 w 91"/>
                <a:gd name="T3" fmla="*/ 0 h 82"/>
                <a:gd name="T4" fmla="*/ 2147483646 w 91"/>
                <a:gd name="T5" fmla="*/ 2147483646 h 82"/>
                <a:gd name="T6" fmla="*/ 2147483646 w 91"/>
                <a:gd name="T7" fmla="*/ 2147483646 h 82"/>
                <a:gd name="T8" fmla="*/ 0 w 91"/>
                <a:gd name="T9" fmla="*/ 2147483646 h 82"/>
                <a:gd name="T10" fmla="*/ 2147483646 w 91"/>
                <a:gd name="T11" fmla="*/ 2147483646 h 82"/>
                <a:gd name="T12" fmla="*/ 2147483646 w 91"/>
                <a:gd name="T13" fmla="*/ 2147483646 h 82"/>
                <a:gd name="T14" fmla="*/ 2147483646 w 91"/>
                <a:gd name="T15" fmla="*/ 2147483646 h 82"/>
                <a:gd name="T16" fmla="*/ 2147483646 w 91"/>
                <a:gd name="T17" fmla="*/ 2147483646 h 82"/>
                <a:gd name="T18" fmla="*/ 2147483646 w 91"/>
                <a:gd name="T19" fmla="*/ 2147483646 h 82"/>
                <a:gd name="T20" fmla="*/ 2147483646 w 91"/>
                <a:gd name="T21" fmla="*/ 2147483646 h 82"/>
                <a:gd name="T22" fmla="*/ 2147483646 w 91"/>
                <a:gd name="T23" fmla="*/ 2147483646 h 82"/>
                <a:gd name="T24" fmla="*/ 2147483646 w 91"/>
                <a:gd name="T25" fmla="*/ 2147483646 h 82"/>
                <a:gd name="T26" fmla="*/ 2147483646 w 91"/>
                <a:gd name="T27" fmla="*/ 2147483646 h 82"/>
                <a:gd name="T28" fmla="*/ 2147483646 w 91"/>
                <a:gd name="T29" fmla="*/ 2147483646 h 82"/>
                <a:gd name="T30" fmla="*/ 2147483646 w 91"/>
                <a:gd name="T31" fmla="*/ 2147483646 h 82"/>
                <a:gd name="T32" fmla="*/ 2147483646 w 91"/>
                <a:gd name="T33" fmla="*/ 2147483646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1"/>
                <a:gd name="T52" fmla="*/ 0 h 82"/>
                <a:gd name="T53" fmla="*/ 91 w 91"/>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1" h="82">
                  <a:moveTo>
                    <a:pt x="68" y="9"/>
                  </a:moveTo>
                  <a:lnTo>
                    <a:pt x="59" y="0"/>
                  </a:lnTo>
                  <a:lnTo>
                    <a:pt x="41" y="9"/>
                  </a:lnTo>
                  <a:lnTo>
                    <a:pt x="6" y="9"/>
                  </a:lnTo>
                  <a:lnTo>
                    <a:pt x="0" y="30"/>
                  </a:lnTo>
                  <a:lnTo>
                    <a:pt x="20" y="47"/>
                  </a:lnTo>
                  <a:lnTo>
                    <a:pt x="28" y="46"/>
                  </a:lnTo>
                  <a:lnTo>
                    <a:pt x="41" y="25"/>
                  </a:lnTo>
                  <a:lnTo>
                    <a:pt x="51" y="33"/>
                  </a:lnTo>
                  <a:lnTo>
                    <a:pt x="44" y="47"/>
                  </a:lnTo>
                  <a:lnTo>
                    <a:pt x="40" y="69"/>
                  </a:lnTo>
                  <a:lnTo>
                    <a:pt x="49" y="82"/>
                  </a:lnTo>
                  <a:lnTo>
                    <a:pt x="67" y="51"/>
                  </a:lnTo>
                  <a:lnTo>
                    <a:pt x="91" y="22"/>
                  </a:lnTo>
                  <a:lnTo>
                    <a:pt x="81" y="14"/>
                  </a:lnTo>
                  <a:lnTo>
                    <a:pt x="68" y="9"/>
                  </a:lnTo>
                  <a:close/>
                </a:path>
              </a:pathLst>
            </a:custGeom>
            <a:grpFill/>
            <a:ln>
              <a:noFill/>
            </a:ln>
          </p:spPr>
          <p:txBody>
            <a:bodyPr/>
            <a:lstStyle/>
            <a:p>
              <a:endParaRPr lang="en-US" sz="900"/>
            </a:p>
          </p:txBody>
        </p:sp>
        <p:sp>
          <p:nvSpPr>
            <p:cNvPr id="1049091" name="Freeform 175"/>
            <p:cNvSpPr/>
            <p:nvPr/>
          </p:nvSpPr>
          <p:spPr bwMode="gray">
            <a:xfrm>
              <a:off x="6484144" y="2716715"/>
              <a:ext cx="110729" cy="58340"/>
            </a:xfrm>
            <a:custGeom>
              <a:avLst/>
              <a:gdLst>
                <a:gd name="T0" fmla="*/ 2147483646 w 93"/>
                <a:gd name="T1" fmla="*/ 0 h 49"/>
                <a:gd name="T2" fmla="*/ 0 w 93"/>
                <a:gd name="T3" fmla="*/ 2147483646 h 49"/>
                <a:gd name="T4" fmla="*/ 2147483646 w 93"/>
                <a:gd name="T5" fmla="*/ 2147483646 h 49"/>
                <a:gd name="T6" fmla="*/ 2147483646 w 93"/>
                <a:gd name="T7" fmla="*/ 2147483646 h 49"/>
                <a:gd name="T8" fmla="*/ 2147483646 w 93"/>
                <a:gd name="T9" fmla="*/ 2147483646 h 49"/>
                <a:gd name="T10" fmla="*/ 2147483646 w 93"/>
                <a:gd name="T11" fmla="*/ 2147483646 h 49"/>
                <a:gd name="T12" fmla="*/ 2147483646 w 93"/>
                <a:gd name="T13" fmla="*/ 2147483646 h 49"/>
                <a:gd name="T14" fmla="*/ 2147483646 w 93"/>
                <a:gd name="T15" fmla="*/ 2147483646 h 49"/>
                <a:gd name="T16" fmla="*/ 2147483646 w 93"/>
                <a:gd name="T17" fmla="*/ 2147483646 h 49"/>
                <a:gd name="T18" fmla="*/ 2147483646 w 93"/>
                <a:gd name="T19" fmla="*/ 2147483646 h 49"/>
                <a:gd name="T20" fmla="*/ 2147483646 w 93"/>
                <a:gd name="T21" fmla="*/ 2147483646 h 49"/>
                <a:gd name="T22" fmla="*/ 2147483646 w 93"/>
                <a:gd name="T23" fmla="*/ 2147483646 h 49"/>
                <a:gd name="T24" fmla="*/ 2147483646 w 93"/>
                <a:gd name="T25" fmla="*/ 2147483646 h 49"/>
                <a:gd name="T26" fmla="*/ 2147483646 w 93"/>
                <a:gd name="T27" fmla="*/ 2147483646 h 49"/>
                <a:gd name="T28" fmla="*/ 2147483646 w 93"/>
                <a:gd name="T29" fmla="*/ 2147483646 h 49"/>
                <a:gd name="T30" fmla="*/ 2147483646 w 93"/>
                <a:gd name="T31" fmla="*/ 0 h 49"/>
                <a:gd name="T32" fmla="*/ 2147483646 w 93"/>
                <a:gd name="T33" fmla="*/ 0 h 49"/>
                <a:gd name="T34" fmla="*/ 2147483646 w 93"/>
                <a:gd name="T35" fmla="*/ 0 h 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3"/>
                <a:gd name="T55" fmla="*/ 0 h 49"/>
                <a:gd name="T56" fmla="*/ 93 w 93"/>
                <a:gd name="T57" fmla="*/ 49 h 4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3" h="49">
                  <a:moveTo>
                    <a:pt x="16" y="0"/>
                  </a:moveTo>
                  <a:lnTo>
                    <a:pt x="0" y="15"/>
                  </a:lnTo>
                  <a:lnTo>
                    <a:pt x="9" y="29"/>
                  </a:lnTo>
                  <a:lnTo>
                    <a:pt x="26" y="29"/>
                  </a:lnTo>
                  <a:lnTo>
                    <a:pt x="33" y="38"/>
                  </a:lnTo>
                  <a:lnTo>
                    <a:pt x="54" y="49"/>
                  </a:lnTo>
                  <a:lnTo>
                    <a:pt x="77" y="35"/>
                  </a:lnTo>
                  <a:lnTo>
                    <a:pt x="93" y="21"/>
                  </a:lnTo>
                  <a:lnTo>
                    <a:pt x="88" y="11"/>
                  </a:lnTo>
                  <a:lnTo>
                    <a:pt x="71" y="2"/>
                  </a:lnTo>
                  <a:lnTo>
                    <a:pt x="59" y="12"/>
                  </a:lnTo>
                  <a:lnTo>
                    <a:pt x="51" y="2"/>
                  </a:lnTo>
                  <a:lnTo>
                    <a:pt x="46" y="3"/>
                  </a:lnTo>
                  <a:lnTo>
                    <a:pt x="37" y="20"/>
                  </a:lnTo>
                  <a:lnTo>
                    <a:pt x="25" y="8"/>
                  </a:lnTo>
                  <a:lnTo>
                    <a:pt x="24" y="0"/>
                  </a:lnTo>
                  <a:lnTo>
                    <a:pt x="16" y="0"/>
                  </a:lnTo>
                  <a:close/>
                </a:path>
              </a:pathLst>
            </a:custGeom>
            <a:grpFill/>
            <a:ln>
              <a:noFill/>
            </a:ln>
          </p:spPr>
          <p:txBody>
            <a:bodyPr/>
            <a:lstStyle/>
            <a:p>
              <a:endParaRPr lang="en-US" sz="900"/>
            </a:p>
          </p:txBody>
        </p:sp>
        <p:sp>
          <p:nvSpPr>
            <p:cNvPr id="1049092" name="Freeform 176"/>
            <p:cNvSpPr/>
            <p:nvPr/>
          </p:nvSpPr>
          <p:spPr bwMode="gray">
            <a:xfrm>
              <a:off x="6517482" y="2792914"/>
              <a:ext cx="46435" cy="38100"/>
            </a:xfrm>
            <a:custGeom>
              <a:avLst/>
              <a:gdLst>
                <a:gd name="T0" fmla="*/ 2147483646 w 39"/>
                <a:gd name="T1" fmla="*/ 0 h 32"/>
                <a:gd name="T2" fmla="*/ 2147483646 w 39"/>
                <a:gd name="T3" fmla="*/ 2147483646 h 32"/>
                <a:gd name="T4" fmla="*/ 0 w 39"/>
                <a:gd name="T5" fmla="*/ 2147483646 h 32"/>
                <a:gd name="T6" fmla="*/ 2147483646 w 39"/>
                <a:gd name="T7" fmla="*/ 2147483646 h 32"/>
                <a:gd name="T8" fmla="*/ 2147483646 w 39"/>
                <a:gd name="T9" fmla="*/ 2147483646 h 32"/>
                <a:gd name="T10" fmla="*/ 2147483646 w 39"/>
                <a:gd name="T11" fmla="*/ 2147483646 h 32"/>
                <a:gd name="T12" fmla="*/ 2147483646 w 39"/>
                <a:gd name="T13" fmla="*/ 2147483646 h 32"/>
                <a:gd name="T14" fmla="*/ 2147483646 w 39"/>
                <a:gd name="T15" fmla="*/ 2147483646 h 32"/>
                <a:gd name="T16" fmla="*/ 2147483646 w 39"/>
                <a:gd name="T17" fmla="*/ 0 h 32"/>
                <a:gd name="T18" fmla="*/ 2147483646 w 39"/>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32"/>
                <a:gd name="T32" fmla="*/ 39 w 39"/>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32">
                  <a:moveTo>
                    <a:pt x="23" y="0"/>
                  </a:moveTo>
                  <a:lnTo>
                    <a:pt x="10" y="12"/>
                  </a:lnTo>
                  <a:lnTo>
                    <a:pt x="0" y="20"/>
                  </a:lnTo>
                  <a:lnTo>
                    <a:pt x="5" y="28"/>
                  </a:lnTo>
                  <a:lnTo>
                    <a:pt x="15" y="32"/>
                  </a:lnTo>
                  <a:lnTo>
                    <a:pt x="31" y="24"/>
                  </a:lnTo>
                  <a:lnTo>
                    <a:pt x="39" y="15"/>
                  </a:lnTo>
                  <a:lnTo>
                    <a:pt x="31" y="3"/>
                  </a:lnTo>
                  <a:lnTo>
                    <a:pt x="23" y="0"/>
                  </a:lnTo>
                  <a:close/>
                </a:path>
              </a:pathLst>
            </a:custGeom>
            <a:grpFill/>
            <a:ln>
              <a:noFill/>
            </a:ln>
          </p:spPr>
          <p:txBody>
            <a:bodyPr/>
            <a:lstStyle/>
            <a:p>
              <a:endParaRPr lang="en-US" sz="900"/>
            </a:p>
          </p:txBody>
        </p:sp>
        <p:sp>
          <p:nvSpPr>
            <p:cNvPr id="1049093" name="Freeform 177"/>
            <p:cNvSpPr/>
            <p:nvPr/>
          </p:nvSpPr>
          <p:spPr bwMode="gray">
            <a:xfrm>
              <a:off x="6822283" y="2666709"/>
              <a:ext cx="50006" cy="45244"/>
            </a:xfrm>
            <a:custGeom>
              <a:avLst/>
              <a:gdLst>
                <a:gd name="T0" fmla="*/ 2147483646 w 42"/>
                <a:gd name="T1" fmla="*/ 0 h 38"/>
                <a:gd name="T2" fmla="*/ 2147483646 w 42"/>
                <a:gd name="T3" fmla="*/ 2147483646 h 38"/>
                <a:gd name="T4" fmla="*/ 2147483646 w 42"/>
                <a:gd name="T5" fmla="*/ 2147483646 h 38"/>
                <a:gd name="T6" fmla="*/ 2147483646 w 42"/>
                <a:gd name="T7" fmla="*/ 2147483646 h 38"/>
                <a:gd name="T8" fmla="*/ 2147483646 w 42"/>
                <a:gd name="T9" fmla="*/ 2147483646 h 38"/>
                <a:gd name="T10" fmla="*/ 2147483646 w 42"/>
                <a:gd name="T11" fmla="*/ 2147483646 h 38"/>
                <a:gd name="T12" fmla="*/ 0 w 42"/>
                <a:gd name="T13" fmla="*/ 2147483646 h 38"/>
                <a:gd name="T14" fmla="*/ 0 w 42"/>
                <a:gd name="T15" fmla="*/ 2147483646 h 38"/>
                <a:gd name="T16" fmla="*/ 2147483646 w 42"/>
                <a:gd name="T17" fmla="*/ 2147483646 h 38"/>
                <a:gd name="T18" fmla="*/ 2147483646 w 42"/>
                <a:gd name="T19" fmla="*/ 2147483646 h 38"/>
                <a:gd name="T20" fmla="*/ 2147483646 w 42"/>
                <a:gd name="T21" fmla="*/ 0 h 38"/>
                <a:gd name="T22" fmla="*/ 2147483646 w 42"/>
                <a:gd name="T23" fmla="*/ 0 h 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38"/>
                <a:gd name="T38" fmla="*/ 42 w 42"/>
                <a:gd name="T39" fmla="*/ 38 h 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38">
                  <a:moveTo>
                    <a:pt x="32" y="0"/>
                  </a:moveTo>
                  <a:lnTo>
                    <a:pt x="42" y="4"/>
                  </a:lnTo>
                  <a:lnTo>
                    <a:pt x="35" y="15"/>
                  </a:lnTo>
                  <a:lnTo>
                    <a:pt x="35" y="30"/>
                  </a:lnTo>
                  <a:lnTo>
                    <a:pt x="22" y="38"/>
                  </a:lnTo>
                  <a:lnTo>
                    <a:pt x="8" y="38"/>
                  </a:lnTo>
                  <a:lnTo>
                    <a:pt x="0" y="28"/>
                  </a:lnTo>
                  <a:lnTo>
                    <a:pt x="0" y="17"/>
                  </a:lnTo>
                  <a:lnTo>
                    <a:pt x="6" y="10"/>
                  </a:lnTo>
                  <a:lnTo>
                    <a:pt x="19" y="10"/>
                  </a:lnTo>
                  <a:lnTo>
                    <a:pt x="32" y="0"/>
                  </a:lnTo>
                  <a:close/>
                </a:path>
              </a:pathLst>
            </a:custGeom>
            <a:grpFill/>
            <a:ln>
              <a:noFill/>
            </a:ln>
          </p:spPr>
          <p:txBody>
            <a:bodyPr/>
            <a:lstStyle/>
            <a:p>
              <a:endParaRPr lang="en-US" sz="900"/>
            </a:p>
          </p:txBody>
        </p:sp>
        <p:sp>
          <p:nvSpPr>
            <p:cNvPr id="1049094" name="Freeform 178"/>
            <p:cNvSpPr/>
            <p:nvPr/>
          </p:nvSpPr>
          <p:spPr bwMode="gray">
            <a:xfrm>
              <a:off x="6900863" y="2650040"/>
              <a:ext cx="39291" cy="26194"/>
            </a:xfrm>
            <a:custGeom>
              <a:avLst/>
              <a:gdLst>
                <a:gd name="T0" fmla="*/ 0 w 33"/>
                <a:gd name="T1" fmla="*/ 2147483646 h 22"/>
                <a:gd name="T2" fmla="*/ 0 w 33"/>
                <a:gd name="T3" fmla="*/ 2147483646 h 22"/>
                <a:gd name="T4" fmla="*/ 2147483646 w 33"/>
                <a:gd name="T5" fmla="*/ 2147483646 h 22"/>
                <a:gd name="T6" fmla="*/ 2147483646 w 33"/>
                <a:gd name="T7" fmla="*/ 2147483646 h 22"/>
                <a:gd name="T8" fmla="*/ 2147483646 w 33"/>
                <a:gd name="T9" fmla="*/ 2147483646 h 22"/>
                <a:gd name="T10" fmla="*/ 2147483646 w 33"/>
                <a:gd name="T11" fmla="*/ 2147483646 h 22"/>
                <a:gd name="T12" fmla="*/ 2147483646 w 33"/>
                <a:gd name="T13" fmla="*/ 2147483646 h 22"/>
                <a:gd name="T14" fmla="*/ 2147483646 w 33"/>
                <a:gd name="T15" fmla="*/ 2147483646 h 22"/>
                <a:gd name="T16" fmla="*/ 2147483646 w 33"/>
                <a:gd name="T17" fmla="*/ 0 h 22"/>
                <a:gd name="T18" fmla="*/ 0 w 33"/>
                <a:gd name="T19" fmla="*/ 2147483646 h 22"/>
                <a:gd name="T20" fmla="*/ 0 w 33"/>
                <a:gd name="T21" fmla="*/ 2147483646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
                <a:gd name="T34" fmla="*/ 0 h 22"/>
                <a:gd name="T35" fmla="*/ 33 w 3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 h="22">
                  <a:moveTo>
                    <a:pt x="0" y="4"/>
                  </a:moveTo>
                  <a:lnTo>
                    <a:pt x="0" y="16"/>
                  </a:lnTo>
                  <a:lnTo>
                    <a:pt x="10" y="22"/>
                  </a:lnTo>
                  <a:lnTo>
                    <a:pt x="23" y="22"/>
                  </a:lnTo>
                  <a:lnTo>
                    <a:pt x="33" y="12"/>
                  </a:lnTo>
                  <a:lnTo>
                    <a:pt x="33" y="4"/>
                  </a:lnTo>
                  <a:lnTo>
                    <a:pt x="24" y="4"/>
                  </a:lnTo>
                  <a:lnTo>
                    <a:pt x="15" y="7"/>
                  </a:lnTo>
                  <a:lnTo>
                    <a:pt x="8" y="0"/>
                  </a:lnTo>
                  <a:lnTo>
                    <a:pt x="0" y="4"/>
                  </a:lnTo>
                  <a:close/>
                </a:path>
              </a:pathLst>
            </a:custGeom>
            <a:grpFill/>
            <a:ln>
              <a:noFill/>
            </a:ln>
          </p:spPr>
          <p:txBody>
            <a:bodyPr/>
            <a:lstStyle/>
            <a:p>
              <a:endParaRPr lang="en-US" sz="900"/>
            </a:p>
          </p:txBody>
        </p:sp>
        <p:sp>
          <p:nvSpPr>
            <p:cNvPr id="1049095" name="Freeform 179"/>
            <p:cNvSpPr/>
            <p:nvPr/>
          </p:nvSpPr>
          <p:spPr bwMode="gray">
            <a:xfrm>
              <a:off x="6963966" y="2651230"/>
              <a:ext cx="32147" cy="22622"/>
            </a:xfrm>
            <a:custGeom>
              <a:avLst/>
              <a:gdLst>
                <a:gd name="T0" fmla="*/ 0 w 27"/>
                <a:gd name="T1" fmla="*/ 2147483646 h 19"/>
                <a:gd name="T2" fmla="*/ 2147483646 w 27"/>
                <a:gd name="T3" fmla="*/ 2147483646 h 19"/>
                <a:gd name="T4" fmla="*/ 2147483646 w 27"/>
                <a:gd name="T5" fmla="*/ 2147483646 h 19"/>
                <a:gd name="T6" fmla="*/ 2147483646 w 27"/>
                <a:gd name="T7" fmla="*/ 2147483646 h 19"/>
                <a:gd name="T8" fmla="*/ 2147483646 w 27"/>
                <a:gd name="T9" fmla="*/ 2147483646 h 19"/>
                <a:gd name="T10" fmla="*/ 2147483646 w 27"/>
                <a:gd name="T11" fmla="*/ 0 h 19"/>
                <a:gd name="T12" fmla="*/ 0 w 27"/>
                <a:gd name="T13" fmla="*/ 2147483646 h 19"/>
                <a:gd name="T14" fmla="*/ 0 w 27"/>
                <a:gd name="T15" fmla="*/ 2147483646 h 19"/>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19"/>
                <a:gd name="T26" fmla="*/ 27 w 27"/>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19">
                  <a:moveTo>
                    <a:pt x="0" y="4"/>
                  </a:moveTo>
                  <a:lnTo>
                    <a:pt x="5" y="17"/>
                  </a:lnTo>
                  <a:lnTo>
                    <a:pt x="18" y="19"/>
                  </a:lnTo>
                  <a:lnTo>
                    <a:pt x="27" y="15"/>
                  </a:lnTo>
                  <a:lnTo>
                    <a:pt x="22" y="3"/>
                  </a:lnTo>
                  <a:lnTo>
                    <a:pt x="11" y="0"/>
                  </a:lnTo>
                  <a:lnTo>
                    <a:pt x="0" y="4"/>
                  </a:lnTo>
                  <a:close/>
                </a:path>
              </a:pathLst>
            </a:custGeom>
            <a:grpFill/>
            <a:ln>
              <a:noFill/>
            </a:ln>
          </p:spPr>
          <p:txBody>
            <a:bodyPr/>
            <a:lstStyle/>
            <a:p>
              <a:endParaRPr lang="en-US" sz="900"/>
            </a:p>
          </p:txBody>
        </p:sp>
        <p:sp>
          <p:nvSpPr>
            <p:cNvPr id="1049096" name="Freeform 180"/>
            <p:cNvSpPr/>
            <p:nvPr/>
          </p:nvSpPr>
          <p:spPr bwMode="gray">
            <a:xfrm>
              <a:off x="7000876" y="2633371"/>
              <a:ext cx="26194" cy="35719"/>
            </a:xfrm>
            <a:custGeom>
              <a:avLst/>
              <a:gdLst>
                <a:gd name="T0" fmla="*/ 2147483646 w 22"/>
                <a:gd name="T1" fmla="*/ 2147483646 h 30"/>
                <a:gd name="T2" fmla="*/ 2147483646 w 22"/>
                <a:gd name="T3" fmla="*/ 0 h 30"/>
                <a:gd name="T4" fmla="*/ 0 w 22"/>
                <a:gd name="T5" fmla="*/ 2147483646 h 30"/>
                <a:gd name="T6" fmla="*/ 2147483646 w 22"/>
                <a:gd name="T7" fmla="*/ 2147483646 h 30"/>
                <a:gd name="T8" fmla="*/ 2147483646 w 22"/>
                <a:gd name="T9" fmla="*/ 2147483646 h 30"/>
                <a:gd name="T10" fmla="*/ 2147483646 w 22"/>
                <a:gd name="T11" fmla="*/ 2147483646 h 30"/>
                <a:gd name="T12" fmla="*/ 2147483646 w 22"/>
                <a:gd name="T13" fmla="*/ 2147483646 h 30"/>
                <a:gd name="T14" fmla="*/ 2147483646 w 22"/>
                <a:gd name="T15" fmla="*/ 2147483646 h 30"/>
                <a:gd name="T16" fmla="*/ 2147483646 w 22"/>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30"/>
                <a:gd name="T29" fmla="*/ 22 w 2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30">
                  <a:moveTo>
                    <a:pt x="20" y="1"/>
                  </a:moveTo>
                  <a:lnTo>
                    <a:pt x="9" y="0"/>
                  </a:lnTo>
                  <a:lnTo>
                    <a:pt x="0" y="9"/>
                  </a:lnTo>
                  <a:lnTo>
                    <a:pt x="5" y="17"/>
                  </a:lnTo>
                  <a:lnTo>
                    <a:pt x="8" y="30"/>
                  </a:lnTo>
                  <a:lnTo>
                    <a:pt x="20" y="21"/>
                  </a:lnTo>
                  <a:lnTo>
                    <a:pt x="22" y="10"/>
                  </a:lnTo>
                  <a:lnTo>
                    <a:pt x="20" y="1"/>
                  </a:lnTo>
                  <a:close/>
                </a:path>
              </a:pathLst>
            </a:custGeom>
            <a:grpFill/>
            <a:ln>
              <a:noFill/>
            </a:ln>
          </p:spPr>
          <p:txBody>
            <a:bodyPr/>
            <a:lstStyle/>
            <a:p>
              <a:endParaRPr lang="en-US" sz="900"/>
            </a:p>
          </p:txBody>
        </p:sp>
        <p:sp>
          <p:nvSpPr>
            <p:cNvPr id="1049097" name="Freeform 181"/>
            <p:cNvSpPr/>
            <p:nvPr/>
          </p:nvSpPr>
          <p:spPr bwMode="gray">
            <a:xfrm>
              <a:off x="6959205" y="2750052"/>
              <a:ext cx="153590" cy="150019"/>
            </a:xfrm>
            <a:custGeom>
              <a:avLst/>
              <a:gdLst>
                <a:gd name="T0" fmla="*/ 2147483646 w 129"/>
                <a:gd name="T1" fmla="*/ 0 h 126"/>
                <a:gd name="T2" fmla="*/ 2147483646 w 129"/>
                <a:gd name="T3" fmla="*/ 2147483646 h 126"/>
                <a:gd name="T4" fmla="*/ 2147483646 w 129"/>
                <a:gd name="T5" fmla="*/ 2147483646 h 126"/>
                <a:gd name="T6" fmla="*/ 2147483646 w 129"/>
                <a:gd name="T7" fmla="*/ 2147483646 h 126"/>
                <a:gd name="T8" fmla="*/ 2147483646 w 129"/>
                <a:gd name="T9" fmla="*/ 2147483646 h 126"/>
                <a:gd name="T10" fmla="*/ 0 w 129"/>
                <a:gd name="T11" fmla="*/ 2147483646 h 126"/>
                <a:gd name="T12" fmla="*/ 2147483646 w 129"/>
                <a:gd name="T13" fmla="*/ 2147483646 h 126"/>
                <a:gd name="T14" fmla="*/ 2147483646 w 129"/>
                <a:gd name="T15" fmla="*/ 2147483646 h 126"/>
                <a:gd name="T16" fmla="*/ 2147483646 w 129"/>
                <a:gd name="T17" fmla="*/ 2147483646 h 126"/>
                <a:gd name="T18" fmla="*/ 2147483646 w 129"/>
                <a:gd name="T19" fmla="*/ 2147483646 h 126"/>
                <a:gd name="T20" fmla="*/ 2147483646 w 129"/>
                <a:gd name="T21" fmla="*/ 2147483646 h 126"/>
                <a:gd name="T22" fmla="*/ 2147483646 w 129"/>
                <a:gd name="T23" fmla="*/ 2147483646 h 126"/>
                <a:gd name="T24" fmla="*/ 2147483646 w 129"/>
                <a:gd name="T25" fmla="*/ 2147483646 h 126"/>
                <a:gd name="T26" fmla="*/ 2147483646 w 129"/>
                <a:gd name="T27" fmla="*/ 2147483646 h 126"/>
                <a:gd name="T28" fmla="*/ 2147483646 w 129"/>
                <a:gd name="T29" fmla="*/ 0 h 126"/>
                <a:gd name="T30" fmla="*/ 2147483646 w 129"/>
                <a:gd name="T31" fmla="*/ 0 h 1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9"/>
                <a:gd name="T49" fmla="*/ 0 h 126"/>
                <a:gd name="T50" fmla="*/ 129 w 129"/>
                <a:gd name="T51" fmla="*/ 126 h 1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9" h="126">
                  <a:moveTo>
                    <a:pt x="109" y="0"/>
                  </a:moveTo>
                  <a:lnTo>
                    <a:pt x="107" y="11"/>
                  </a:lnTo>
                  <a:lnTo>
                    <a:pt x="86" y="30"/>
                  </a:lnTo>
                  <a:lnTo>
                    <a:pt x="42" y="40"/>
                  </a:lnTo>
                  <a:lnTo>
                    <a:pt x="6" y="100"/>
                  </a:lnTo>
                  <a:lnTo>
                    <a:pt x="0" y="117"/>
                  </a:lnTo>
                  <a:lnTo>
                    <a:pt x="35" y="126"/>
                  </a:lnTo>
                  <a:lnTo>
                    <a:pt x="40" y="104"/>
                  </a:lnTo>
                  <a:lnTo>
                    <a:pt x="52" y="71"/>
                  </a:lnTo>
                  <a:lnTo>
                    <a:pt x="79" y="57"/>
                  </a:lnTo>
                  <a:lnTo>
                    <a:pt x="103" y="39"/>
                  </a:lnTo>
                  <a:lnTo>
                    <a:pt x="120" y="31"/>
                  </a:lnTo>
                  <a:lnTo>
                    <a:pt x="129" y="31"/>
                  </a:lnTo>
                  <a:lnTo>
                    <a:pt x="129" y="6"/>
                  </a:lnTo>
                  <a:lnTo>
                    <a:pt x="109" y="0"/>
                  </a:lnTo>
                  <a:close/>
                </a:path>
              </a:pathLst>
            </a:custGeom>
            <a:grpFill/>
            <a:ln>
              <a:noFill/>
            </a:ln>
          </p:spPr>
          <p:txBody>
            <a:bodyPr/>
            <a:lstStyle/>
            <a:p>
              <a:endParaRPr lang="en-US" sz="900"/>
            </a:p>
          </p:txBody>
        </p:sp>
        <p:sp>
          <p:nvSpPr>
            <p:cNvPr id="1049098" name="Freeform 182"/>
            <p:cNvSpPr/>
            <p:nvPr/>
          </p:nvSpPr>
          <p:spPr bwMode="gray">
            <a:xfrm>
              <a:off x="6933011" y="2907215"/>
              <a:ext cx="82153" cy="78581"/>
            </a:xfrm>
            <a:custGeom>
              <a:avLst/>
              <a:gdLst>
                <a:gd name="T0" fmla="*/ 2147483646 w 69"/>
                <a:gd name="T1" fmla="*/ 0 h 66"/>
                <a:gd name="T2" fmla="*/ 2147483646 w 69"/>
                <a:gd name="T3" fmla="*/ 2147483646 h 66"/>
                <a:gd name="T4" fmla="*/ 2147483646 w 69"/>
                <a:gd name="T5" fmla="*/ 2147483646 h 66"/>
                <a:gd name="T6" fmla="*/ 2147483646 w 69"/>
                <a:gd name="T7" fmla="*/ 2147483646 h 66"/>
                <a:gd name="T8" fmla="*/ 2147483646 w 69"/>
                <a:gd name="T9" fmla="*/ 2147483646 h 66"/>
                <a:gd name="T10" fmla="*/ 2147483646 w 69"/>
                <a:gd name="T11" fmla="*/ 2147483646 h 66"/>
                <a:gd name="T12" fmla="*/ 2147483646 w 69"/>
                <a:gd name="T13" fmla="*/ 2147483646 h 66"/>
                <a:gd name="T14" fmla="*/ 2147483646 w 69"/>
                <a:gd name="T15" fmla="*/ 2147483646 h 66"/>
                <a:gd name="T16" fmla="*/ 0 w 69"/>
                <a:gd name="T17" fmla="*/ 2147483646 h 66"/>
                <a:gd name="T18" fmla="*/ 0 w 69"/>
                <a:gd name="T19" fmla="*/ 2147483646 h 66"/>
                <a:gd name="T20" fmla="*/ 2147483646 w 69"/>
                <a:gd name="T21" fmla="*/ 2147483646 h 66"/>
                <a:gd name="T22" fmla="*/ 2147483646 w 69"/>
                <a:gd name="T23" fmla="*/ 0 h 66"/>
                <a:gd name="T24" fmla="*/ 2147483646 w 69"/>
                <a:gd name="T25" fmla="*/ 0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
                <a:gd name="T40" fmla="*/ 0 h 66"/>
                <a:gd name="T41" fmla="*/ 69 w 69"/>
                <a:gd name="T42" fmla="*/ 66 h 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 h="66">
                  <a:moveTo>
                    <a:pt x="15" y="0"/>
                  </a:moveTo>
                  <a:lnTo>
                    <a:pt x="40" y="2"/>
                  </a:lnTo>
                  <a:lnTo>
                    <a:pt x="48" y="31"/>
                  </a:lnTo>
                  <a:lnTo>
                    <a:pt x="69" y="52"/>
                  </a:lnTo>
                  <a:lnTo>
                    <a:pt x="61" y="66"/>
                  </a:lnTo>
                  <a:lnTo>
                    <a:pt x="48" y="66"/>
                  </a:lnTo>
                  <a:lnTo>
                    <a:pt x="36" y="53"/>
                  </a:lnTo>
                  <a:lnTo>
                    <a:pt x="11" y="52"/>
                  </a:lnTo>
                  <a:lnTo>
                    <a:pt x="0" y="37"/>
                  </a:lnTo>
                  <a:lnTo>
                    <a:pt x="0" y="28"/>
                  </a:lnTo>
                  <a:lnTo>
                    <a:pt x="16" y="23"/>
                  </a:lnTo>
                  <a:lnTo>
                    <a:pt x="15" y="0"/>
                  </a:lnTo>
                  <a:close/>
                </a:path>
              </a:pathLst>
            </a:custGeom>
            <a:grpFill/>
            <a:ln>
              <a:noFill/>
            </a:ln>
          </p:spPr>
          <p:txBody>
            <a:bodyPr/>
            <a:lstStyle/>
            <a:p>
              <a:endParaRPr lang="en-US" sz="900"/>
            </a:p>
          </p:txBody>
        </p:sp>
        <p:sp>
          <p:nvSpPr>
            <p:cNvPr id="1049099" name="Freeform 183"/>
            <p:cNvSpPr/>
            <p:nvPr/>
          </p:nvSpPr>
          <p:spPr bwMode="gray">
            <a:xfrm>
              <a:off x="7339014" y="2529785"/>
              <a:ext cx="64294" cy="39291"/>
            </a:xfrm>
            <a:custGeom>
              <a:avLst/>
              <a:gdLst>
                <a:gd name="T0" fmla="*/ 2147483646 w 54"/>
                <a:gd name="T1" fmla="*/ 2147483646 h 33"/>
                <a:gd name="T2" fmla="*/ 2147483646 w 54"/>
                <a:gd name="T3" fmla="*/ 0 h 33"/>
                <a:gd name="T4" fmla="*/ 2147483646 w 54"/>
                <a:gd name="T5" fmla="*/ 0 h 33"/>
                <a:gd name="T6" fmla="*/ 2147483646 w 54"/>
                <a:gd name="T7" fmla="*/ 2147483646 h 33"/>
                <a:gd name="T8" fmla="*/ 2147483646 w 54"/>
                <a:gd name="T9" fmla="*/ 2147483646 h 33"/>
                <a:gd name="T10" fmla="*/ 2147483646 w 54"/>
                <a:gd name="T11" fmla="*/ 2147483646 h 33"/>
                <a:gd name="T12" fmla="*/ 0 w 54"/>
                <a:gd name="T13" fmla="*/ 2147483646 h 33"/>
                <a:gd name="T14" fmla="*/ 2147483646 w 54"/>
                <a:gd name="T15" fmla="*/ 2147483646 h 33"/>
                <a:gd name="T16" fmla="*/ 2147483646 w 54"/>
                <a:gd name="T17" fmla="*/ 2147483646 h 33"/>
                <a:gd name="T18" fmla="*/ 2147483646 w 54"/>
                <a:gd name="T19" fmla="*/ 2147483646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33"/>
                <a:gd name="T32" fmla="*/ 54 w 54"/>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33">
                  <a:moveTo>
                    <a:pt x="54" y="7"/>
                  </a:moveTo>
                  <a:lnTo>
                    <a:pt x="43" y="0"/>
                  </a:lnTo>
                  <a:lnTo>
                    <a:pt x="28" y="0"/>
                  </a:lnTo>
                  <a:lnTo>
                    <a:pt x="26" y="8"/>
                  </a:lnTo>
                  <a:lnTo>
                    <a:pt x="11" y="16"/>
                  </a:lnTo>
                  <a:lnTo>
                    <a:pt x="1" y="20"/>
                  </a:lnTo>
                  <a:lnTo>
                    <a:pt x="0" y="31"/>
                  </a:lnTo>
                  <a:lnTo>
                    <a:pt x="24" y="33"/>
                  </a:lnTo>
                  <a:lnTo>
                    <a:pt x="54" y="7"/>
                  </a:lnTo>
                  <a:close/>
                </a:path>
              </a:pathLst>
            </a:custGeom>
            <a:grpFill/>
            <a:ln>
              <a:noFill/>
            </a:ln>
          </p:spPr>
          <p:txBody>
            <a:bodyPr/>
            <a:lstStyle/>
            <a:p>
              <a:endParaRPr lang="en-US" sz="900"/>
            </a:p>
          </p:txBody>
        </p:sp>
        <p:sp>
          <p:nvSpPr>
            <p:cNvPr id="1049100" name="Freeform 184"/>
            <p:cNvSpPr/>
            <p:nvPr/>
          </p:nvSpPr>
          <p:spPr bwMode="gray">
            <a:xfrm>
              <a:off x="7383067" y="2542884"/>
              <a:ext cx="78581" cy="54769"/>
            </a:xfrm>
            <a:custGeom>
              <a:avLst/>
              <a:gdLst>
                <a:gd name="T0" fmla="*/ 2147483646 w 66"/>
                <a:gd name="T1" fmla="*/ 0 h 46"/>
                <a:gd name="T2" fmla="*/ 2147483646 w 66"/>
                <a:gd name="T3" fmla="*/ 2147483646 h 46"/>
                <a:gd name="T4" fmla="*/ 2147483646 w 66"/>
                <a:gd name="T5" fmla="*/ 2147483646 h 46"/>
                <a:gd name="T6" fmla="*/ 2147483646 w 66"/>
                <a:gd name="T7" fmla="*/ 2147483646 h 46"/>
                <a:gd name="T8" fmla="*/ 0 w 66"/>
                <a:gd name="T9" fmla="*/ 2147483646 h 46"/>
                <a:gd name="T10" fmla="*/ 2147483646 w 66"/>
                <a:gd name="T11" fmla="*/ 2147483646 h 46"/>
                <a:gd name="T12" fmla="*/ 2147483646 w 66"/>
                <a:gd name="T13" fmla="*/ 2147483646 h 46"/>
                <a:gd name="T14" fmla="*/ 2147483646 w 66"/>
                <a:gd name="T15" fmla="*/ 2147483646 h 46"/>
                <a:gd name="T16" fmla="*/ 2147483646 w 66"/>
                <a:gd name="T17" fmla="*/ 2147483646 h 46"/>
                <a:gd name="T18" fmla="*/ 2147483646 w 66"/>
                <a:gd name="T19" fmla="*/ 2147483646 h 46"/>
                <a:gd name="T20" fmla="*/ 2147483646 w 66"/>
                <a:gd name="T21" fmla="*/ 2147483646 h 46"/>
                <a:gd name="T22" fmla="*/ 2147483646 w 66"/>
                <a:gd name="T23" fmla="*/ 2147483646 h 46"/>
                <a:gd name="T24" fmla="*/ 2147483646 w 66"/>
                <a:gd name="T25" fmla="*/ 0 h 46"/>
                <a:gd name="T26" fmla="*/ 2147483646 w 66"/>
                <a:gd name="T27" fmla="*/ 0 h 4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6"/>
                <a:gd name="T43" fmla="*/ 0 h 46"/>
                <a:gd name="T44" fmla="*/ 66 w 66"/>
                <a:gd name="T45" fmla="*/ 46 h 4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6" h="46">
                  <a:moveTo>
                    <a:pt x="45" y="0"/>
                  </a:moveTo>
                  <a:lnTo>
                    <a:pt x="38" y="13"/>
                  </a:lnTo>
                  <a:lnTo>
                    <a:pt x="25" y="12"/>
                  </a:lnTo>
                  <a:lnTo>
                    <a:pt x="6" y="26"/>
                  </a:lnTo>
                  <a:lnTo>
                    <a:pt x="0" y="44"/>
                  </a:lnTo>
                  <a:lnTo>
                    <a:pt x="14" y="44"/>
                  </a:lnTo>
                  <a:lnTo>
                    <a:pt x="20" y="33"/>
                  </a:lnTo>
                  <a:lnTo>
                    <a:pt x="37" y="46"/>
                  </a:lnTo>
                  <a:lnTo>
                    <a:pt x="54" y="38"/>
                  </a:lnTo>
                  <a:lnTo>
                    <a:pt x="66" y="29"/>
                  </a:lnTo>
                  <a:lnTo>
                    <a:pt x="61" y="13"/>
                  </a:lnTo>
                  <a:lnTo>
                    <a:pt x="55" y="3"/>
                  </a:lnTo>
                  <a:lnTo>
                    <a:pt x="45" y="0"/>
                  </a:lnTo>
                  <a:close/>
                </a:path>
              </a:pathLst>
            </a:custGeom>
            <a:grpFill/>
            <a:ln>
              <a:noFill/>
            </a:ln>
          </p:spPr>
          <p:txBody>
            <a:bodyPr/>
            <a:lstStyle/>
            <a:p>
              <a:endParaRPr lang="en-US" sz="900"/>
            </a:p>
          </p:txBody>
        </p:sp>
        <p:sp>
          <p:nvSpPr>
            <p:cNvPr id="1049101" name="Freeform 185"/>
            <p:cNvSpPr/>
            <p:nvPr/>
          </p:nvSpPr>
          <p:spPr bwMode="gray">
            <a:xfrm>
              <a:off x="7467601" y="2553599"/>
              <a:ext cx="55960" cy="59531"/>
            </a:xfrm>
            <a:custGeom>
              <a:avLst/>
              <a:gdLst>
                <a:gd name="T0" fmla="*/ 0 w 47"/>
                <a:gd name="T1" fmla="*/ 0 h 50"/>
                <a:gd name="T2" fmla="*/ 2147483646 w 47"/>
                <a:gd name="T3" fmla="*/ 2147483646 h 50"/>
                <a:gd name="T4" fmla="*/ 2147483646 w 47"/>
                <a:gd name="T5" fmla="*/ 2147483646 h 50"/>
                <a:gd name="T6" fmla="*/ 2147483646 w 47"/>
                <a:gd name="T7" fmla="*/ 2147483646 h 50"/>
                <a:gd name="T8" fmla="*/ 2147483646 w 47"/>
                <a:gd name="T9" fmla="*/ 2147483646 h 50"/>
                <a:gd name="T10" fmla="*/ 2147483646 w 47"/>
                <a:gd name="T11" fmla="*/ 2147483646 h 50"/>
                <a:gd name="T12" fmla="*/ 2147483646 w 47"/>
                <a:gd name="T13" fmla="*/ 2147483646 h 50"/>
                <a:gd name="T14" fmla="*/ 0 w 47"/>
                <a:gd name="T15" fmla="*/ 0 h 50"/>
                <a:gd name="T16" fmla="*/ 0 w 47"/>
                <a:gd name="T17" fmla="*/ 0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50"/>
                <a:gd name="T29" fmla="*/ 47 w 47"/>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50">
                  <a:moveTo>
                    <a:pt x="0" y="0"/>
                  </a:moveTo>
                  <a:lnTo>
                    <a:pt x="7" y="26"/>
                  </a:lnTo>
                  <a:lnTo>
                    <a:pt x="16" y="50"/>
                  </a:lnTo>
                  <a:lnTo>
                    <a:pt x="27" y="30"/>
                  </a:lnTo>
                  <a:lnTo>
                    <a:pt x="47" y="26"/>
                  </a:lnTo>
                  <a:lnTo>
                    <a:pt x="47" y="12"/>
                  </a:lnTo>
                  <a:lnTo>
                    <a:pt x="34" y="3"/>
                  </a:lnTo>
                  <a:lnTo>
                    <a:pt x="0" y="0"/>
                  </a:lnTo>
                  <a:close/>
                </a:path>
              </a:pathLst>
            </a:custGeom>
            <a:grpFill/>
            <a:ln>
              <a:noFill/>
            </a:ln>
          </p:spPr>
          <p:txBody>
            <a:bodyPr/>
            <a:lstStyle/>
            <a:p>
              <a:endParaRPr lang="en-US" sz="900"/>
            </a:p>
          </p:txBody>
        </p:sp>
        <p:sp>
          <p:nvSpPr>
            <p:cNvPr id="1049102" name="Freeform 186"/>
            <p:cNvSpPr/>
            <p:nvPr/>
          </p:nvSpPr>
          <p:spPr bwMode="gray">
            <a:xfrm>
              <a:off x="7966473" y="2477399"/>
              <a:ext cx="121444" cy="97631"/>
            </a:xfrm>
            <a:custGeom>
              <a:avLst/>
              <a:gdLst>
                <a:gd name="T0" fmla="*/ 2147483646 w 102"/>
                <a:gd name="T1" fmla="*/ 2147483646 h 82"/>
                <a:gd name="T2" fmla="*/ 2147483646 w 102"/>
                <a:gd name="T3" fmla="*/ 2147483646 h 82"/>
                <a:gd name="T4" fmla="*/ 2147483646 w 102"/>
                <a:gd name="T5" fmla="*/ 2147483646 h 82"/>
                <a:gd name="T6" fmla="*/ 2147483646 w 102"/>
                <a:gd name="T7" fmla="*/ 2147483646 h 82"/>
                <a:gd name="T8" fmla="*/ 2147483646 w 102"/>
                <a:gd name="T9" fmla="*/ 0 h 82"/>
                <a:gd name="T10" fmla="*/ 2147483646 w 102"/>
                <a:gd name="T11" fmla="*/ 2147483646 h 82"/>
                <a:gd name="T12" fmla="*/ 2147483646 w 102"/>
                <a:gd name="T13" fmla="*/ 2147483646 h 82"/>
                <a:gd name="T14" fmla="*/ 2147483646 w 102"/>
                <a:gd name="T15" fmla="*/ 2147483646 h 82"/>
                <a:gd name="T16" fmla="*/ 0 w 102"/>
                <a:gd name="T17" fmla="*/ 2147483646 h 82"/>
                <a:gd name="T18" fmla="*/ 0 w 102"/>
                <a:gd name="T19" fmla="*/ 2147483646 h 82"/>
                <a:gd name="T20" fmla="*/ 2147483646 w 102"/>
                <a:gd name="T21" fmla="*/ 2147483646 h 82"/>
                <a:gd name="T22" fmla="*/ 2147483646 w 102"/>
                <a:gd name="T23" fmla="*/ 2147483646 h 82"/>
                <a:gd name="T24" fmla="*/ 2147483646 w 102"/>
                <a:gd name="T25" fmla="*/ 2147483646 h 82"/>
                <a:gd name="T26" fmla="*/ 2147483646 w 102"/>
                <a:gd name="T27" fmla="*/ 2147483646 h 82"/>
                <a:gd name="T28" fmla="*/ 2147483646 w 102"/>
                <a:gd name="T29" fmla="*/ 2147483646 h 82"/>
                <a:gd name="T30" fmla="*/ 2147483646 w 102"/>
                <a:gd name="T31" fmla="*/ 2147483646 h 82"/>
                <a:gd name="T32" fmla="*/ 2147483646 w 102"/>
                <a:gd name="T33" fmla="*/ 2147483646 h 82"/>
                <a:gd name="T34" fmla="*/ 2147483646 w 102"/>
                <a:gd name="T35" fmla="*/ 2147483646 h 8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2"/>
                <a:gd name="T55" fmla="*/ 0 h 82"/>
                <a:gd name="T56" fmla="*/ 102 w 102"/>
                <a:gd name="T57" fmla="*/ 82 h 8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2" h="82">
                  <a:moveTo>
                    <a:pt x="75" y="24"/>
                  </a:moveTo>
                  <a:lnTo>
                    <a:pt x="89" y="35"/>
                  </a:lnTo>
                  <a:lnTo>
                    <a:pt x="98" y="31"/>
                  </a:lnTo>
                  <a:lnTo>
                    <a:pt x="102" y="14"/>
                  </a:lnTo>
                  <a:lnTo>
                    <a:pt x="81" y="0"/>
                  </a:lnTo>
                  <a:lnTo>
                    <a:pt x="68" y="9"/>
                  </a:lnTo>
                  <a:lnTo>
                    <a:pt x="34" y="12"/>
                  </a:lnTo>
                  <a:lnTo>
                    <a:pt x="34" y="28"/>
                  </a:lnTo>
                  <a:lnTo>
                    <a:pt x="0" y="28"/>
                  </a:lnTo>
                  <a:lnTo>
                    <a:pt x="0" y="52"/>
                  </a:lnTo>
                  <a:lnTo>
                    <a:pt x="41" y="82"/>
                  </a:lnTo>
                  <a:lnTo>
                    <a:pt x="51" y="75"/>
                  </a:lnTo>
                  <a:lnTo>
                    <a:pt x="49" y="54"/>
                  </a:lnTo>
                  <a:lnTo>
                    <a:pt x="75" y="47"/>
                  </a:lnTo>
                  <a:lnTo>
                    <a:pt x="70" y="37"/>
                  </a:lnTo>
                  <a:lnTo>
                    <a:pt x="61" y="28"/>
                  </a:lnTo>
                  <a:lnTo>
                    <a:pt x="75" y="24"/>
                  </a:lnTo>
                  <a:close/>
                </a:path>
              </a:pathLst>
            </a:custGeom>
            <a:grpFill/>
            <a:ln>
              <a:noFill/>
            </a:ln>
          </p:spPr>
          <p:txBody>
            <a:bodyPr/>
            <a:lstStyle/>
            <a:p>
              <a:endParaRPr lang="en-US" sz="900"/>
            </a:p>
          </p:txBody>
        </p:sp>
        <p:sp>
          <p:nvSpPr>
            <p:cNvPr id="1049103" name="Freeform 187"/>
            <p:cNvSpPr/>
            <p:nvPr/>
          </p:nvSpPr>
          <p:spPr bwMode="gray">
            <a:xfrm>
              <a:off x="8101014" y="2471446"/>
              <a:ext cx="65485" cy="39290"/>
            </a:xfrm>
            <a:custGeom>
              <a:avLst/>
              <a:gdLst>
                <a:gd name="T0" fmla="*/ 0 w 55"/>
                <a:gd name="T1" fmla="*/ 2147483646 h 33"/>
                <a:gd name="T2" fmla="*/ 2147483646 w 55"/>
                <a:gd name="T3" fmla="*/ 2147483646 h 33"/>
                <a:gd name="T4" fmla="*/ 2147483646 w 55"/>
                <a:gd name="T5" fmla="*/ 2147483646 h 33"/>
                <a:gd name="T6" fmla="*/ 2147483646 w 55"/>
                <a:gd name="T7" fmla="*/ 2147483646 h 33"/>
                <a:gd name="T8" fmla="*/ 2147483646 w 55"/>
                <a:gd name="T9" fmla="*/ 2147483646 h 33"/>
                <a:gd name="T10" fmla="*/ 2147483646 w 55"/>
                <a:gd name="T11" fmla="*/ 0 h 33"/>
                <a:gd name="T12" fmla="*/ 2147483646 w 55"/>
                <a:gd name="T13" fmla="*/ 2147483646 h 33"/>
                <a:gd name="T14" fmla="*/ 2147483646 w 55"/>
                <a:gd name="T15" fmla="*/ 2147483646 h 33"/>
                <a:gd name="T16" fmla="*/ 0 w 55"/>
                <a:gd name="T17" fmla="*/ 2147483646 h 33"/>
                <a:gd name="T18" fmla="*/ 0 w 55"/>
                <a:gd name="T19" fmla="*/ 2147483646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33"/>
                <a:gd name="T32" fmla="*/ 55 w 55"/>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33">
                  <a:moveTo>
                    <a:pt x="0" y="14"/>
                  </a:moveTo>
                  <a:lnTo>
                    <a:pt x="9" y="33"/>
                  </a:lnTo>
                  <a:lnTo>
                    <a:pt x="46" y="29"/>
                  </a:lnTo>
                  <a:lnTo>
                    <a:pt x="55" y="16"/>
                  </a:lnTo>
                  <a:lnTo>
                    <a:pt x="52" y="4"/>
                  </a:lnTo>
                  <a:lnTo>
                    <a:pt x="43" y="0"/>
                  </a:lnTo>
                  <a:lnTo>
                    <a:pt x="34" y="6"/>
                  </a:lnTo>
                  <a:lnTo>
                    <a:pt x="6" y="13"/>
                  </a:lnTo>
                  <a:lnTo>
                    <a:pt x="0" y="14"/>
                  </a:lnTo>
                  <a:close/>
                </a:path>
              </a:pathLst>
            </a:custGeom>
            <a:grpFill/>
            <a:ln>
              <a:noFill/>
            </a:ln>
          </p:spPr>
          <p:txBody>
            <a:bodyPr/>
            <a:lstStyle/>
            <a:p>
              <a:endParaRPr lang="en-US" sz="900"/>
            </a:p>
          </p:txBody>
        </p:sp>
        <p:sp>
          <p:nvSpPr>
            <p:cNvPr id="1049104" name="Freeform 188"/>
            <p:cNvSpPr/>
            <p:nvPr/>
          </p:nvSpPr>
          <p:spPr bwMode="gray">
            <a:xfrm>
              <a:off x="8056960" y="2564314"/>
              <a:ext cx="51197" cy="33338"/>
            </a:xfrm>
            <a:custGeom>
              <a:avLst/>
              <a:gdLst>
                <a:gd name="T0" fmla="*/ 2147483646 w 43"/>
                <a:gd name="T1" fmla="*/ 2147483646 h 28"/>
                <a:gd name="T2" fmla="*/ 2147483646 w 43"/>
                <a:gd name="T3" fmla="*/ 0 h 28"/>
                <a:gd name="T4" fmla="*/ 2147483646 w 43"/>
                <a:gd name="T5" fmla="*/ 2147483646 h 28"/>
                <a:gd name="T6" fmla="*/ 0 w 43"/>
                <a:gd name="T7" fmla="*/ 2147483646 h 28"/>
                <a:gd name="T8" fmla="*/ 2147483646 w 43"/>
                <a:gd name="T9" fmla="*/ 2147483646 h 28"/>
                <a:gd name="T10" fmla="*/ 2147483646 w 43"/>
                <a:gd name="T11" fmla="*/ 2147483646 h 28"/>
                <a:gd name="T12" fmla="*/ 2147483646 w 43"/>
                <a:gd name="T13" fmla="*/ 2147483646 h 28"/>
                <a:gd name="T14" fmla="*/ 2147483646 w 43"/>
                <a:gd name="T15" fmla="*/ 2147483646 h 28"/>
                <a:gd name="T16" fmla="*/ 0 60000 65536"/>
                <a:gd name="T17" fmla="*/ 0 60000 65536"/>
                <a:gd name="T18" fmla="*/ 0 60000 65536"/>
                <a:gd name="T19" fmla="*/ 0 60000 65536"/>
                <a:gd name="T20" fmla="*/ 0 60000 65536"/>
                <a:gd name="T21" fmla="*/ 0 60000 65536"/>
                <a:gd name="T22" fmla="*/ 0 60000 65536"/>
                <a:gd name="T23" fmla="*/ 0 60000 65536"/>
                <a:gd name="T24" fmla="*/ 0 w 43"/>
                <a:gd name="T25" fmla="*/ 0 h 28"/>
                <a:gd name="T26" fmla="*/ 43 w 43"/>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 h="28">
                  <a:moveTo>
                    <a:pt x="34" y="5"/>
                  </a:moveTo>
                  <a:lnTo>
                    <a:pt x="16" y="0"/>
                  </a:lnTo>
                  <a:lnTo>
                    <a:pt x="5" y="12"/>
                  </a:lnTo>
                  <a:lnTo>
                    <a:pt x="0" y="28"/>
                  </a:lnTo>
                  <a:lnTo>
                    <a:pt x="25" y="25"/>
                  </a:lnTo>
                  <a:lnTo>
                    <a:pt x="43" y="16"/>
                  </a:lnTo>
                  <a:lnTo>
                    <a:pt x="34" y="5"/>
                  </a:lnTo>
                  <a:close/>
                </a:path>
              </a:pathLst>
            </a:custGeom>
            <a:grpFill/>
            <a:ln>
              <a:noFill/>
            </a:ln>
          </p:spPr>
          <p:txBody>
            <a:bodyPr/>
            <a:lstStyle/>
            <a:p>
              <a:endParaRPr lang="en-US" sz="900"/>
            </a:p>
          </p:txBody>
        </p:sp>
        <p:sp>
          <p:nvSpPr>
            <p:cNvPr id="1049105" name="Freeform 189"/>
            <p:cNvSpPr/>
            <p:nvPr/>
          </p:nvSpPr>
          <p:spPr bwMode="gray">
            <a:xfrm>
              <a:off x="8609411" y="2442870"/>
              <a:ext cx="54769" cy="42863"/>
            </a:xfrm>
            <a:custGeom>
              <a:avLst/>
              <a:gdLst>
                <a:gd name="T0" fmla="*/ 2147483646 w 46"/>
                <a:gd name="T1" fmla="*/ 2147483646 h 36"/>
                <a:gd name="T2" fmla="*/ 2147483646 w 46"/>
                <a:gd name="T3" fmla="*/ 0 h 36"/>
                <a:gd name="T4" fmla="*/ 2147483646 w 46"/>
                <a:gd name="T5" fmla="*/ 2147483646 h 36"/>
                <a:gd name="T6" fmla="*/ 0 w 46"/>
                <a:gd name="T7" fmla="*/ 2147483646 h 36"/>
                <a:gd name="T8" fmla="*/ 2147483646 w 46"/>
                <a:gd name="T9" fmla="*/ 2147483646 h 36"/>
                <a:gd name="T10" fmla="*/ 2147483646 w 46"/>
                <a:gd name="T11" fmla="*/ 2147483646 h 36"/>
                <a:gd name="T12" fmla="*/ 2147483646 w 46"/>
                <a:gd name="T13" fmla="*/ 2147483646 h 36"/>
                <a:gd name="T14" fmla="*/ 2147483646 w 46"/>
                <a:gd name="T15" fmla="*/ 2147483646 h 36"/>
                <a:gd name="T16" fmla="*/ 2147483646 w 46"/>
                <a:gd name="T17" fmla="*/ 2147483646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
                <a:gd name="T28" fmla="*/ 0 h 36"/>
                <a:gd name="T29" fmla="*/ 46 w 46"/>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 h="36">
                  <a:moveTo>
                    <a:pt x="42" y="6"/>
                  </a:moveTo>
                  <a:lnTo>
                    <a:pt x="26" y="0"/>
                  </a:lnTo>
                  <a:lnTo>
                    <a:pt x="8" y="7"/>
                  </a:lnTo>
                  <a:lnTo>
                    <a:pt x="0" y="20"/>
                  </a:lnTo>
                  <a:lnTo>
                    <a:pt x="11" y="36"/>
                  </a:lnTo>
                  <a:lnTo>
                    <a:pt x="41" y="23"/>
                  </a:lnTo>
                  <a:lnTo>
                    <a:pt x="46" y="16"/>
                  </a:lnTo>
                  <a:lnTo>
                    <a:pt x="42" y="6"/>
                  </a:lnTo>
                  <a:close/>
                </a:path>
              </a:pathLst>
            </a:custGeom>
            <a:grpFill/>
            <a:ln>
              <a:noFill/>
            </a:ln>
          </p:spPr>
          <p:txBody>
            <a:bodyPr/>
            <a:lstStyle/>
            <a:p>
              <a:endParaRPr lang="en-US" sz="900"/>
            </a:p>
          </p:txBody>
        </p:sp>
        <p:sp>
          <p:nvSpPr>
            <p:cNvPr id="1049106" name="Freeform 190"/>
            <p:cNvSpPr/>
            <p:nvPr/>
          </p:nvSpPr>
          <p:spPr bwMode="gray">
            <a:xfrm>
              <a:off x="7680724" y="4337154"/>
              <a:ext cx="40481" cy="71438"/>
            </a:xfrm>
            <a:custGeom>
              <a:avLst/>
              <a:gdLst>
                <a:gd name="T0" fmla="*/ 2147483646 w 34"/>
                <a:gd name="T1" fmla="*/ 2147483646 h 60"/>
                <a:gd name="T2" fmla="*/ 2147483646 w 34"/>
                <a:gd name="T3" fmla="*/ 2147483646 h 60"/>
                <a:gd name="T4" fmla="*/ 2147483646 w 34"/>
                <a:gd name="T5" fmla="*/ 2147483646 h 60"/>
                <a:gd name="T6" fmla="*/ 0 w 34"/>
                <a:gd name="T7" fmla="*/ 2147483646 h 60"/>
                <a:gd name="T8" fmla="*/ 2147483646 w 34"/>
                <a:gd name="T9" fmla="*/ 2147483646 h 60"/>
                <a:gd name="T10" fmla="*/ 2147483646 w 34"/>
                <a:gd name="T11" fmla="*/ 2147483646 h 60"/>
                <a:gd name="T12" fmla="*/ 2147483646 w 34"/>
                <a:gd name="T13" fmla="*/ 2147483646 h 60"/>
                <a:gd name="T14" fmla="*/ 2147483646 w 34"/>
                <a:gd name="T15" fmla="*/ 2147483646 h 60"/>
                <a:gd name="T16" fmla="*/ 2147483646 w 34"/>
                <a:gd name="T17" fmla="*/ 2147483646 h 60"/>
                <a:gd name="T18" fmla="*/ 2147483646 w 34"/>
                <a:gd name="T19" fmla="*/ 0 h 60"/>
                <a:gd name="T20" fmla="*/ 2147483646 w 34"/>
                <a:gd name="T21" fmla="*/ 2147483646 h 60"/>
                <a:gd name="T22" fmla="*/ 2147483646 w 34"/>
                <a:gd name="T23" fmla="*/ 2147483646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60"/>
                <a:gd name="T38" fmla="*/ 34 w 34"/>
                <a:gd name="T39" fmla="*/ 60 h 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60">
                  <a:moveTo>
                    <a:pt x="5" y="4"/>
                  </a:moveTo>
                  <a:lnTo>
                    <a:pt x="7" y="18"/>
                  </a:lnTo>
                  <a:lnTo>
                    <a:pt x="8" y="29"/>
                  </a:lnTo>
                  <a:lnTo>
                    <a:pt x="0" y="30"/>
                  </a:lnTo>
                  <a:lnTo>
                    <a:pt x="4" y="54"/>
                  </a:lnTo>
                  <a:lnTo>
                    <a:pt x="16" y="60"/>
                  </a:lnTo>
                  <a:lnTo>
                    <a:pt x="34" y="50"/>
                  </a:lnTo>
                  <a:lnTo>
                    <a:pt x="29" y="25"/>
                  </a:lnTo>
                  <a:lnTo>
                    <a:pt x="30" y="16"/>
                  </a:lnTo>
                  <a:lnTo>
                    <a:pt x="13" y="0"/>
                  </a:lnTo>
                  <a:lnTo>
                    <a:pt x="5" y="4"/>
                  </a:lnTo>
                  <a:close/>
                </a:path>
              </a:pathLst>
            </a:custGeom>
            <a:grpFill/>
            <a:ln>
              <a:noFill/>
            </a:ln>
          </p:spPr>
          <p:txBody>
            <a:bodyPr/>
            <a:lstStyle/>
            <a:p>
              <a:endParaRPr lang="en-US" sz="900"/>
            </a:p>
          </p:txBody>
        </p:sp>
        <p:sp>
          <p:nvSpPr>
            <p:cNvPr id="1049107" name="Freeform 191"/>
            <p:cNvSpPr/>
            <p:nvPr/>
          </p:nvSpPr>
          <p:spPr bwMode="gray">
            <a:xfrm>
              <a:off x="4825603" y="4071645"/>
              <a:ext cx="166688" cy="80963"/>
            </a:xfrm>
            <a:custGeom>
              <a:avLst/>
              <a:gdLst>
                <a:gd name="T0" fmla="*/ 0 w 140"/>
                <a:gd name="T1" fmla="*/ 2147483646 h 68"/>
                <a:gd name="T2" fmla="*/ 0 w 140"/>
                <a:gd name="T3" fmla="*/ 2147483646 h 68"/>
                <a:gd name="T4" fmla="*/ 2147483646 w 140"/>
                <a:gd name="T5" fmla="*/ 2147483646 h 68"/>
                <a:gd name="T6" fmla="*/ 2147483646 w 140"/>
                <a:gd name="T7" fmla="*/ 2147483646 h 68"/>
                <a:gd name="T8" fmla="*/ 2147483646 w 140"/>
                <a:gd name="T9" fmla="*/ 2147483646 h 68"/>
                <a:gd name="T10" fmla="*/ 2147483646 w 140"/>
                <a:gd name="T11" fmla="*/ 2147483646 h 68"/>
                <a:gd name="T12" fmla="*/ 2147483646 w 140"/>
                <a:gd name="T13" fmla="*/ 2147483646 h 68"/>
                <a:gd name="T14" fmla="*/ 2147483646 w 140"/>
                <a:gd name="T15" fmla="*/ 2147483646 h 68"/>
                <a:gd name="T16" fmla="*/ 2147483646 w 140"/>
                <a:gd name="T17" fmla="*/ 2147483646 h 68"/>
                <a:gd name="T18" fmla="*/ 2147483646 w 140"/>
                <a:gd name="T19" fmla="*/ 2147483646 h 68"/>
                <a:gd name="T20" fmla="*/ 2147483646 w 140"/>
                <a:gd name="T21" fmla="*/ 2147483646 h 68"/>
                <a:gd name="T22" fmla="*/ 2147483646 w 140"/>
                <a:gd name="T23" fmla="*/ 2147483646 h 68"/>
                <a:gd name="T24" fmla="*/ 2147483646 w 140"/>
                <a:gd name="T25" fmla="*/ 2147483646 h 68"/>
                <a:gd name="T26" fmla="*/ 2147483646 w 140"/>
                <a:gd name="T27" fmla="*/ 2147483646 h 68"/>
                <a:gd name="T28" fmla="*/ 2147483646 w 140"/>
                <a:gd name="T29" fmla="*/ 0 h 68"/>
                <a:gd name="T30" fmla="*/ 0 w 140"/>
                <a:gd name="T31" fmla="*/ 2147483646 h 68"/>
                <a:gd name="T32" fmla="*/ 0 w 140"/>
                <a:gd name="T33" fmla="*/ 2147483646 h 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0"/>
                <a:gd name="T52" fmla="*/ 0 h 68"/>
                <a:gd name="T53" fmla="*/ 140 w 140"/>
                <a:gd name="T54" fmla="*/ 68 h 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0" h="68">
                  <a:moveTo>
                    <a:pt x="0" y="13"/>
                  </a:moveTo>
                  <a:lnTo>
                    <a:pt x="0" y="19"/>
                  </a:lnTo>
                  <a:lnTo>
                    <a:pt x="29" y="19"/>
                  </a:lnTo>
                  <a:lnTo>
                    <a:pt x="42" y="12"/>
                  </a:lnTo>
                  <a:lnTo>
                    <a:pt x="43" y="17"/>
                  </a:lnTo>
                  <a:lnTo>
                    <a:pt x="71" y="25"/>
                  </a:lnTo>
                  <a:lnTo>
                    <a:pt x="96" y="46"/>
                  </a:lnTo>
                  <a:lnTo>
                    <a:pt x="89" y="53"/>
                  </a:lnTo>
                  <a:lnTo>
                    <a:pt x="90" y="63"/>
                  </a:lnTo>
                  <a:lnTo>
                    <a:pt x="111" y="68"/>
                  </a:lnTo>
                  <a:lnTo>
                    <a:pt x="131" y="59"/>
                  </a:lnTo>
                  <a:lnTo>
                    <a:pt x="140" y="49"/>
                  </a:lnTo>
                  <a:lnTo>
                    <a:pt x="127" y="43"/>
                  </a:lnTo>
                  <a:lnTo>
                    <a:pt x="59" y="2"/>
                  </a:lnTo>
                  <a:lnTo>
                    <a:pt x="36" y="0"/>
                  </a:lnTo>
                  <a:lnTo>
                    <a:pt x="0" y="13"/>
                  </a:lnTo>
                  <a:close/>
                </a:path>
              </a:pathLst>
            </a:custGeom>
            <a:grpFill/>
            <a:ln>
              <a:noFill/>
            </a:ln>
          </p:spPr>
          <p:txBody>
            <a:bodyPr/>
            <a:lstStyle/>
            <a:p>
              <a:endParaRPr lang="en-US" sz="900"/>
            </a:p>
          </p:txBody>
        </p:sp>
        <p:sp>
          <p:nvSpPr>
            <p:cNvPr id="1049108" name="Freeform 192"/>
            <p:cNvSpPr/>
            <p:nvPr/>
          </p:nvSpPr>
          <p:spPr bwMode="gray">
            <a:xfrm>
              <a:off x="4935142" y="4035927"/>
              <a:ext cx="15478" cy="25003"/>
            </a:xfrm>
            <a:custGeom>
              <a:avLst/>
              <a:gdLst>
                <a:gd name="T0" fmla="*/ 2147483646 w 13"/>
                <a:gd name="T1" fmla="*/ 2147483646 h 21"/>
                <a:gd name="T2" fmla="*/ 0 w 13"/>
                <a:gd name="T3" fmla="*/ 0 h 21"/>
                <a:gd name="T4" fmla="*/ 0 w 13"/>
                <a:gd name="T5" fmla="*/ 2147483646 h 21"/>
                <a:gd name="T6" fmla="*/ 2147483646 w 13"/>
                <a:gd name="T7" fmla="*/ 2147483646 h 21"/>
                <a:gd name="T8" fmla="*/ 2147483646 w 13"/>
                <a:gd name="T9" fmla="*/ 2147483646 h 21"/>
                <a:gd name="T10" fmla="*/ 2147483646 w 13"/>
                <a:gd name="T11" fmla="*/ 2147483646 h 21"/>
                <a:gd name="T12" fmla="*/ 2147483646 w 13"/>
                <a:gd name="T13" fmla="*/ 2147483646 h 21"/>
                <a:gd name="T14" fmla="*/ 0 60000 65536"/>
                <a:gd name="T15" fmla="*/ 0 60000 65536"/>
                <a:gd name="T16" fmla="*/ 0 60000 65536"/>
                <a:gd name="T17" fmla="*/ 0 60000 65536"/>
                <a:gd name="T18" fmla="*/ 0 60000 65536"/>
                <a:gd name="T19" fmla="*/ 0 60000 65536"/>
                <a:gd name="T20" fmla="*/ 0 60000 65536"/>
                <a:gd name="T21" fmla="*/ 0 w 13"/>
                <a:gd name="T22" fmla="*/ 0 h 21"/>
                <a:gd name="T23" fmla="*/ 13 w 13"/>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21">
                  <a:moveTo>
                    <a:pt x="6" y="1"/>
                  </a:moveTo>
                  <a:lnTo>
                    <a:pt x="0" y="0"/>
                  </a:lnTo>
                  <a:lnTo>
                    <a:pt x="0" y="13"/>
                  </a:lnTo>
                  <a:lnTo>
                    <a:pt x="8" y="21"/>
                  </a:lnTo>
                  <a:lnTo>
                    <a:pt x="13" y="13"/>
                  </a:lnTo>
                  <a:lnTo>
                    <a:pt x="6" y="1"/>
                  </a:lnTo>
                  <a:close/>
                </a:path>
              </a:pathLst>
            </a:custGeom>
            <a:grpFill/>
            <a:ln>
              <a:noFill/>
            </a:ln>
          </p:spPr>
          <p:txBody>
            <a:bodyPr/>
            <a:lstStyle/>
            <a:p>
              <a:endParaRPr lang="en-US" sz="900"/>
            </a:p>
          </p:txBody>
        </p:sp>
        <p:sp>
          <p:nvSpPr>
            <p:cNvPr id="1049109" name="Freeform 193"/>
            <p:cNvSpPr/>
            <p:nvPr/>
          </p:nvSpPr>
          <p:spPr bwMode="gray">
            <a:xfrm>
              <a:off x="4947048" y="4062121"/>
              <a:ext cx="15478" cy="20240"/>
            </a:xfrm>
            <a:custGeom>
              <a:avLst/>
              <a:gdLst>
                <a:gd name="T0" fmla="*/ 2147483646 w 13"/>
                <a:gd name="T1" fmla="*/ 0 h 17"/>
                <a:gd name="T2" fmla="*/ 0 w 13"/>
                <a:gd name="T3" fmla="*/ 2147483646 h 17"/>
                <a:gd name="T4" fmla="*/ 2147483646 w 13"/>
                <a:gd name="T5" fmla="*/ 2147483646 h 17"/>
                <a:gd name="T6" fmla="*/ 2147483646 w 13"/>
                <a:gd name="T7" fmla="*/ 2147483646 h 17"/>
                <a:gd name="T8" fmla="*/ 2147483646 w 13"/>
                <a:gd name="T9" fmla="*/ 0 h 17"/>
                <a:gd name="T10" fmla="*/ 2147483646 w 13"/>
                <a:gd name="T11" fmla="*/ 0 h 17"/>
                <a:gd name="T12" fmla="*/ 0 60000 65536"/>
                <a:gd name="T13" fmla="*/ 0 60000 65536"/>
                <a:gd name="T14" fmla="*/ 0 60000 65536"/>
                <a:gd name="T15" fmla="*/ 0 60000 65536"/>
                <a:gd name="T16" fmla="*/ 0 60000 65536"/>
                <a:gd name="T17" fmla="*/ 0 60000 65536"/>
                <a:gd name="T18" fmla="*/ 0 w 13"/>
                <a:gd name="T19" fmla="*/ 0 h 17"/>
                <a:gd name="T20" fmla="*/ 13 w 1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3" h="17">
                  <a:moveTo>
                    <a:pt x="9" y="0"/>
                  </a:moveTo>
                  <a:lnTo>
                    <a:pt x="0" y="4"/>
                  </a:lnTo>
                  <a:lnTo>
                    <a:pt x="9" y="17"/>
                  </a:lnTo>
                  <a:lnTo>
                    <a:pt x="13" y="10"/>
                  </a:lnTo>
                  <a:lnTo>
                    <a:pt x="9" y="0"/>
                  </a:lnTo>
                  <a:close/>
                </a:path>
              </a:pathLst>
            </a:custGeom>
            <a:grpFill/>
            <a:ln>
              <a:noFill/>
            </a:ln>
          </p:spPr>
          <p:txBody>
            <a:bodyPr/>
            <a:lstStyle/>
            <a:p>
              <a:endParaRPr lang="en-US" sz="900"/>
            </a:p>
          </p:txBody>
        </p:sp>
        <p:sp>
          <p:nvSpPr>
            <p:cNvPr id="1049110" name="Freeform 194"/>
            <p:cNvSpPr/>
            <p:nvPr/>
          </p:nvSpPr>
          <p:spPr bwMode="gray">
            <a:xfrm>
              <a:off x="4981576" y="4071646"/>
              <a:ext cx="16669" cy="20240"/>
            </a:xfrm>
            <a:custGeom>
              <a:avLst/>
              <a:gdLst>
                <a:gd name="T0" fmla="*/ 2147483646 w 14"/>
                <a:gd name="T1" fmla="*/ 2147483646 h 17"/>
                <a:gd name="T2" fmla="*/ 0 w 14"/>
                <a:gd name="T3" fmla="*/ 0 h 17"/>
                <a:gd name="T4" fmla="*/ 2147483646 w 14"/>
                <a:gd name="T5" fmla="*/ 2147483646 h 17"/>
                <a:gd name="T6" fmla="*/ 2147483646 w 14"/>
                <a:gd name="T7" fmla="*/ 2147483646 h 17"/>
                <a:gd name="T8" fmla="*/ 2147483646 w 14"/>
                <a:gd name="T9" fmla="*/ 2147483646 h 17"/>
                <a:gd name="T10" fmla="*/ 2147483646 w 14"/>
                <a:gd name="T11" fmla="*/ 2147483646 h 17"/>
                <a:gd name="T12" fmla="*/ 2147483646 w 14"/>
                <a:gd name="T13" fmla="*/ 2147483646 h 17"/>
                <a:gd name="T14" fmla="*/ 0 60000 65536"/>
                <a:gd name="T15" fmla="*/ 0 60000 65536"/>
                <a:gd name="T16" fmla="*/ 0 60000 65536"/>
                <a:gd name="T17" fmla="*/ 0 60000 65536"/>
                <a:gd name="T18" fmla="*/ 0 60000 65536"/>
                <a:gd name="T19" fmla="*/ 0 60000 65536"/>
                <a:gd name="T20" fmla="*/ 0 60000 65536"/>
                <a:gd name="T21" fmla="*/ 0 w 14"/>
                <a:gd name="T22" fmla="*/ 0 h 17"/>
                <a:gd name="T23" fmla="*/ 14 w 14"/>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7">
                  <a:moveTo>
                    <a:pt x="10" y="1"/>
                  </a:moveTo>
                  <a:lnTo>
                    <a:pt x="0" y="0"/>
                  </a:lnTo>
                  <a:lnTo>
                    <a:pt x="1" y="6"/>
                  </a:lnTo>
                  <a:lnTo>
                    <a:pt x="9" y="17"/>
                  </a:lnTo>
                  <a:lnTo>
                    <a:pt x="14" y="10"/>
                  </a:lnTo>
                  <a:lnTo>
                    <a:pt x="10" y="1"/>
                  </a:lnTo>
                  <a:close/>
                </a:path>
              </a:pathLst>
            </a:custGeom>
            <a:grpFill/>
            <a:ln>
              <a:noFill/>
            </a:ln>
          </p:spPr>
          <p:txBody>
            <a:bodyPr/>
            <a:lstStyle/>
            <a:p>
              <a:endParaRPr lang="en-US" sz="900"/>
            </a:p>
          </p:txBody>
        </p:sp>
        <p:sp>
          <p:nvSpPr>
            <p:cNvPr id="1049111" name="Freeform 195"/>
            <p:cNvSpPr/>
            <p:nvPr/>
          </p:nvSpPr>
          <p:spPr bwMode="gray">
            <a:xfrm>
              <a:off x="4966099" y="4027592"/>
              <a:ext cx="21431" cy="29766"/>
            </a:xfrm>
            <a:custGeom>
              <a:avLst/>
              <a:gdLst>
                <a:gd name="T0" fmla="*/ 2147483646 w 18"/>
                <a:gd name="T1" fmla="*/ 2147483646 h 25"/>
                <a:gd name="T2" fmla="*/ 2147483646 w 18"/>
                <a:gd name="T3" fmla="*/ 2147483646 h 25"/>
                <a:gd name="T4" fmla="*/ 0 w 18"/>
                <a:gd name="T5" fmla="*/ 2147483646 h 25"/>
                <a:gd name="T6" fmla="*/ 2147483646 w 18"/>
                <a:gd name="T7" fmla="*/ 0 h 25"/>
                <a:gd name="T8" fmla="*/ 2147483646 w 18"/>
                <a:gd name="T9" fmla="*/ 2147483646 h 25"/>
                <a:gd name="T10" fmla="*/ 2147483646 w 18"/>
                <a:gd name="T11" fmla="*/ 2147483646 h 25"/>
                <a:gd name="T12" fmla="*/ 2147483646 w 18"/>
                <a:gd name="T13" fmla="*/ 2147483646 h 25"/>
                <a:gd name="T14" fmla="*/ 2147483646 w 18"/>
                <a:gd name="T15" fmla="*/ 2147483646 h 2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25"/>
                <a:gd name="T26" fmla="*/ 18 w 18"/>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25">
                  <a:moveTo>
                    <a:pt x="18" y="25"/>
                  </a:moveTo>
                  <a:lnTo>
                    <a:pt x="2" y="19"/>
                  </a:lnTo>
                  <a:lnTo>
                    <a:pt x="0" y="3"/>
                  </a:lnTo>
                  <a:lnTo>
                    <a:pt x="6" y="0"/>
                  </a:lnTo>
                  <a:lnTo>
                    <a:pt x="12" y="12"/>
                  </a:lnTo>
                  <a:lnTo>
                    <a:pt x="18" y="17"/>
                  </a:lnTo>
                  <a:lnTo>
                    <a:pt x="18" y="25"/>
                  </a:lnTo>
                  <a:close/>
                </a:path>
              </a:pathLst>
            </a:custGeom>
            <a:grpFill/>
            <a:ln>
              <a:noFill/>
            </a:ln>
          </p:spPr>
          <p:txBody>
            <a:bodyPr/>
            <a:lstStyle/>
            <a:p>
              <a:endParaRPr lang="en-US" sz="900"/>
            </a:p>
          </p:txBody>
        </p:sp>
        <p:sp>
          <p:nvSpPr>
            <p:cNvPr id="1049112" name="Freeform 196"/>
            <p:cNvSpPr/>
            <p:nvPr/>
          </p:nvSpPr>
          <p:spPr bwMode="gray">
            <a:xfrm>
              <a:off x="4949429" y="3995446"/>
              <a:ext cx="27384" cy="25003"/>
            </a:xfrm>
            <a:custGeom>
              <a:avLst/>
              <a:gdLst>
                <a:gd name="T0" fmla="*/ 2147483646 w 23"/>
                <a:gd name="T1" fmla="*/ 2147483646 h 21"/>
                <a:gd name="T2" fmla="*/ 2147483646 w 23"/>
                <a:gd name="T3" fmla="*/ 2147483646 h 21"/>
                <a:gd name="T4" fmla="*/ 2147483646 w 23"/>
                <a:gd name="T5" fmla="*/ 2147483646 h 21"/>
                <a:gd name="T6" fmla="*/ 0 w 23"/>
                <a:gd name="T7" fmla="*/ 2147483646 h 21"/>
                <a:gd name="T8" fmla="*/ 2147483646 w 23"/>
                <a:gd name="T9" fmla="*/ 0 h 21"/>
                <a:gd name="T10" fmla="*/ 2147483646 w 23"/>
                <a:gd name="T11" fmla="*/ 2147483646 h 21"/>
                <a:gd name="T12" fmla="*/ 2147483646 w 23"/>
                <a:gd name="T13" fmla="*/ 2147483646 h 21"/>
                <a:gd name="T14" fmla="*/ 2147483646 w 23"/>
                <a:gd name="T15" fmla="*/ 2147483646 h 21"/>
                <a:gd name="T16" fmla="*/ 2147483646 w 23"/>
                <a:gd name="T17" fmla="*/ 2147483646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21"/>
                <a:gd name="T29" fmla="*/ 23 w 23"/>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21">
                  <a:moveTo>
                    <a:pt x="18" y="21"/>
                  </a:moveTo>
                  <a:lnTo>
                    <a:pt x="9" y="18"/>
                  </a:lnTo>
                  <a:lnTo>
                    <a:pt x="7" y="8"/>
                  </a:lnTo>
                  <a:lnTo>
                    <a:pt x="0" y="5"/>
                  </a:lnTo>
                  <a:lnTo>
                    <a:pt x="5" y="0"/>
                  </a:lnTo>
                  <a:lnTo>
                    <a:pt x="15" y="2"/>
                  </a:lnTo>
                  <a:lnTo>
                    <a:pt x="23" y="8"/>
                  </a:lnTo>
                  <a:lnTo>
                    <a:pt x="18" y="21"/>
                  </a:lnTo>
                  <a:close/>
                </a:path>
              </a:pathLst>
            </a:custGeom>
            <a:grpFill/>
            <a:ln>
              <a:noFill/>
            </a:ln>
          </p:spPr>
          <p:txBody>
            <a:bodyPr/>
            <a:lstStyle/>
            <a:p>
              <a:endParaRPr lang="en-US" sz="900"/>
            </a:p>
          </p:txBody>
        </p:sp>
        <p:sp>
          <p:nvSpPr>
            <p:cNvPr id="1049113" name="Freeform 197"/>
            <p:cNvSpPr/>
            <p:nvPr/>
          </p:nvSpPr>
          <p:spPr bwMode="gray">
            <a:xfrm>
              <a:off x="4917281" y="4164514"/>
              <a:ext cx="34529" cy="19050"/>
            </a:xfrm>
            <a:custGeom>
              <a:avLst/>
              <a:gdLst>
                <a:gd name="T0" fmla="*/ 2147483646 w 29"/>
                <a:gd name="T1" fmla="*/ 0 h 16"/>
                <a:gd name="T2" fmla="*/ 0 w 29"/>
                <a:gd name="T3" fmla="*/ 2147483646 h 16"/>
                <a:gd name="T4" fmla="*/ 0 w 29"/>
                <a:gd name="T5" fmla="*/ 2147483646 h 16"/>
                <a:gd name="T6" fmla="*/ 2147483646 w 29"/>
                <a:gd name="T7" fmla="*/ 2147483646 h 16"/>
                <a:gd name="T8" fmla="*/ 2147483646 w 29"/>
                <a:gd name="T9" fmla="*/ 2147483646 h 16"/>
                <a:gd name="T10" fmla="*/ 2147483646 w 29"/>
                <a:gd name="T11" fmla="*/ 2147483646 h 16"/>
                <a:gd name="T12" fmla="*/ 2147483646 w 29"/>
                <a:gd name="T13" fmla="*/ 0 h 16"/>
                <a:gd name="T14" fmla="*/ 2147483646 w 29"/>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29"/>
                <a:gd name="T25" fmla="*/ 0 h 16"/>
                <a:gd name="T26" fmla="*/ 29 w 29"/>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 h="16">
                  <a:moveTo>
                    <a:pt x="19" y="0"/>
                  </a:moveTo>
                  <a:lnTo>
                    <a:pt x="0" y="5"/>
                  </a:lnTo>
                  <a:lnTo>
                    <a:pt x="0" y="11"/>
                  </a:lnTo>
                  <a:lnTo>
                    <a:pt x="11" y="16"/>
                  </a:lnTo>
                  <a:lnTo>
                    <a:pt x="21" y="16"/>
                  </a:lnTo>
                  <a:lnTo>
                    <a:pt x="29" y="8"/>
                  </a:lnTo>
                  <a:lnTo>
                    <a:pt x="19" y="0"/>
                  </a:lnTo>
                  <a:close/>
                </a:path>
              </a:pathLst>
            </a:custGeom>
            <a:grpFill/>
            <a:ln>
              <a:noFill/>
            </a:ln>
          </p:spPr>
          <p:txBody>
            <a:bodyPr/>
            <a:lstStyle/>
            <a:p>
              <a:endParaRPr lang="en-US" sz="900"/>
            </a:p>
          </p:txBody>
        </p:sp>
        <p:sp>
          <p:nvSpPr>
            <p:cNvPr id="1049114" name="Freeform 198"/>
            <p:cNvSpPr/>
            <p:nvPr/>
          </p:nvSpPr>
          <p:spPr bwMode="gray">
            <a:xfrm>
              <a:off x="8585597" y="4535989"/>
              <a:ext cx="166688" cy="208359"/>
            </a:xfrm>
            <a:custGeom>
              <a:avLst/>
              <a:gdLst>
                <a:gd name="T0" fmla="*/ 2147483646 w 140"/>
                <a:gd name="T1" fmla="*/ 0 h 175"/>
                <a:gd name="T2" fmla="*/ 2147483646 w 140"/>
                <a:gd name="T3" fmla="*/ 2147483646 h 175"/>
                <a:gd name="T4" fmla="*/ 0 w 140"/>
                <a:gd name="T5" fmla="*/ 2147483646 h 175"/>
                <a:gd name="T6" fmla="*/ 2147483646 w 140"/>
                <a:gd name="T7" fmla="*/ 2147483646 h 175"/>
                <a:gd name="T8" fmla="*/ 2147483646 w 140"/>
                <a:gd name="T9" fmla="*/ 2147483646 h 175"/>
                <a:gd name="T10" fmla="*/ 2147483646 w 140"/>
                <a:gd name="T11" fmla="*/ 2147483646 h 175"/>
                <a:gd name="T12" fmla="*/ 2147483646 w 140"/>
                <a:gd name="T13" fmla="*/ 2147483646 h 175"/>
                <a:gd name="T14" fmla="*/ 2147483646 w 140"/>
                <a:gd name="T15" fmla="*/ 2147483646 h 175"/>
                <a:gd name="T16" fmla="*/ 2147483646 w 140"/>
                <a:gd name="T17" fmla="*/ 2147483646 h 175"/>
                <a:gd name="T18" fmla="*/ 2147483646 w 140"/>
                <a:gd name="T19" fmla="*/ 2147483646 h 175"/>
                <a:gd name="T20" fmla="*/ 2147483646 w 140"/>
                <a:gd name="T21" fmla="*/ 2147483646 h 175"/>
                <a:gd name="T22" fmla="*/ 2147483646 w 140"/>
                <a:gd name="T23" fmla="*/ 2147483646 h 175"/>
                <a:gd name="T24" fmla="*/ 2147483646 w 140"/>
                <a:gd name="T25" fmla="*/ 2147483646 h 175"/>
                <a:gd name="T26" fmla="*/ 2147483646 w 140"/>
                <a:gd name="T27" fmla="*/ 2147483646 h 175"/>
                <a:gd name="T28" fmla="*/ 2147483646 w 140"/>
                <a:gd name="T29" fmla="*/ 2147483646 h 175"/>
                <a:gd name="T30" fmla="*/ 2147483646 w 140"/>
                <a:gd name="T31" fmla="*/ 2147483646 h 175"/>
                <a:gd name="T32" fmla="*/ 2147483646 w 140"/>
                <a:gd name="T33" fmla="*/ 2147483646 h 175"/>
                <a:gd name="T34" fmla="*/ 2147483646 w 140"/>
                <a:gd name="T35" fmla="*/ 2147483646 h 175"/>
                <a:gd name="T36" fmla="*/ 2147483646 w 140"/>
                <a:gd name="T37" fmla="*/ 2147483646 h 175"/>
                <a:gd name="T38" fmla="*/ 2147483646 w 140"/>
                <a:gd name="T39" fmla="*/ 2147483646 h 175"/>
                <a:gd name="T40" fmla="*/ 2147483646 w 140"/>
                <a:gd name="T41" fmla="*/ 2147483646 h 175"/>
                <a:gd name="T42" fmla="*/ 2147483646 w 140"/>
                <a:gd name="T43" fmla="*/ 2147483646 h 175"/>
                <a:gd name="T44" fmla="*/ 2147483646 w 140"/>
                <a:gd name="T45" fmla="*/ 0 h 175"/>
                <a:gd name="T46" fmla="*/ 2147483646 w 140"/>
                <a:gd name="T47" fmla="*/ 0 h 1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0"/>
                <a:gd name="T73" fmla="*/ 0 h 175"/>
                <a:gd name="T74" fmla="*/ 140 w 140"/>
                <a:gd name="T75" fmla="*/ 175 h 17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0" h="175">
                  <a:moveTo>
                    <a:pt x="37" y="0"/>
                  </a:moveTo>
                  <a:lnTo>
                    <a:pt x="15" y="3"/>
                  </a:lnTo>
                  <a:lnTo>
                    <a:pt x="0" y="13"/>
                  </a:lnTo>
                  <a:lnTo>
                    <a:pt x="7" y="25"/>
                  </a:lnTo>
                  <a:lnTo>
                    <a:pt x="31" y="29"/>
                  </a:lnTo>
                  <a:lnTo>
                    <a:pt x="31" y="34"/>
                  </a:lnTo>
                  <a:lnTo>
                    <a:pt x="15" y="46"/>
                  </a:lnTo>
                  <a:lnTo>
                    <a:pt x="23" y="71"/>
                  </a:lnTo>
                  <a:lnTo>
                    <a:pt x="29" y="72"/>
                  </a:lnTo>
                  <a:lnTo>
                    <a:pt x="36" y="47"/>
                  </a:lnTo>
                  <a:lnTo>
                    <a:pt x="48" y="47"/>
                  </a:lnTo>
                  <a:lnTo>
                    <a:pt x="53" y="71"/>
                  </a:lnTo>
                  <a:lnTo>
                    <a:pt x="109" y="118"/>
                  </a:lnTo>
                  <a:lnTo>
                    <a:pt x="110" y="155"/>
                  </a:lnTo>
                  <a:lnTo>
                    <a:pt x="130" y="175"/>
                  </a:lnTo>
                  <a:lnTo>
                    <a:pt x="139" y="175"/>
                  </a:lnTo>
                  <a:lnTo>
                    <a:pt x="140" y="46"/>
                  </a:lnTo>
                  <a:lnTo>
                    <a:pt x="108" y="23"/>
                  </a:lnTo>
                  <a:lnTo>
                    <a:pt x="76" y="43"/>
                  </a:lnTo>
                  <a:lnTo>
                    <a:pt x="66" y="51"/>
                  </a:lnTo>
                  <a:lnTo>
                    <a:pt x="48" y="40"/>
                  </a:lnTo>
                  <a:lnTo>
                    <a:pt x="46" y="2"/>
                  </a:lnTo>
                  <a:lnTo>
                    <a:pt x="37" y="0"/>
                  </a:lnTo>
                  <a:close/>
                </a:path>
              </a:pathLst>
            </a:custGeom>
            <a:grpFill/>
            <a:ln>
              <a:noFill/>
            </a:ln>
          </p:spPr>
          <p:txBody>
            <a:bodyPr/>
            <a:lstStyle/>
            <a:p>
              <a:endParaRPr lang="en-US" sz="900"/>
            </a:p>
          </p:txBody>
        </p:sp>
        <p:sp>
          <p:nvSpPr>
            <p:cNvPr id="1049115" name="Freeform 199"/>
            <p:cNvSpPr/>
            <p:nvPr/>
          </p:nvSpPr>
          <p:spPr bwMode="gray">
            <a:xfrm>
              <a:off x="3795714" y="2589318"/>
              <a:ext cx="636985" cy="626269"/>
            </a:xfrm>
            <a:custGeom>
              <a:avLst/>
              <a:gdLst>
                <a:gd name="T0" fmla="*/ 2147483646 w 535"/>
                <a:gd name="T1" fmla="*/ 2147483646 h 526"/>
                <a:gd name="T2" fmla="*/ 2147483646 w 535"/>
                <a:gd name="T3" fmla="*/ 2147483646 h 526"/>
                <a:gd name="T4" fmla="*/ 2147483646 w 535"/>
                <a:gd name="T5" fmla="*/ 2147483646 h 526"/>
                <a:gd name="T6" fmla="*/ 2147483646 w 535"/>
                <a:gd name="T7" fmla="*/ 2147483646 h 526"/>
                <a:gd name="T8" fmla="*/ 2147483646 w 535"/>
                <a:gd name="T9" fmla="*/ 2147483646 h 526"/>
                <a:gd name="T10" fmla="*/ 2147483646 w 535"/>
                <a:gd name="T11" fmla="*/ 2147483646 h 526"/>
                <a:gd name="T12" fmla="*/ 2147483646 w 535"/>
                <a:gd name="T13" fmla="*/ 2147483646 h 526"/>
                <a:gd name="T14" fmla="*/ 2147483646 w 535"/>
                <a:gd name="T15" fmla="*/ 2147483646 h 526"/>
                <a:gd name="T16" fmla="*/ 2147483646 w 535"/>
                <a:gd name="T17" fmla="*/ 2147483646 h 526"/>
                <a:gd name="T18" fmla="*/ 2147483646 w 535"/>
                <a:gd name="T19" fmla="*/ 2147483646 h 526"/>
                <a:gd name="T20" fmla="*/ 2147483646 w 535"/>
                <a:gd name="T21" fmla="*/ 2147483646 h 526"/>
                <a:gd name="T22" fmla="*/ 2147483646 w 535"/>
                <a:gd name="T23" fmla="*/ 2147483646 h 526"/>
                <a:gd name="T24" fmla="*/ 2147483646 w 535"/>
                <a:gd name="T25" fmla="*/ 2147483646 h 526"/>
                <a:gd name="T26" fmla="*/ 2147483646 w 535"/>
                <a:gd name="T27" fmla="*/ 2147483646 h 526"/>
                <a:gd name="T28" fmla="*/ 0 w 535"/>
                <a:gd name="T29" fmla="*/ 2147483646 h 526"/>
                <a:gd name="T30" fmla="*/ 2147483646 w 535"/>
                <a:gd name="T31" fmla="*/ 2147483646 h 526"/>
                <a:gd name="T32" fmla="*/ 2147483646 w 535"/>
                <a:gd name="T33" fmla="*/ 2147483646 h 526"/>
                <a:gd name="T34" fmla="*/ 2147483646 w 535"/>
                <a:gd name="T35" fmla="*/ 2147483646 h 526"/>
                <a:gd name="T36" fmla="*/ 2147483646 w 535"/>
                <a:gd name="T37" fmla="*/ 2147483646 h 526"/>
                <a:gd name="T38" fmla="*/ 2147483646 w 535"/>
                <a:gd name="T39" fmla="*/ 2147483646 h 526"/>
                <a:gd name="T40" fmla="*/ 2147483646 w 535"/>
                <a:gd name="T41" fmla="*/ 2147483646 h 526"/>
                <a:gd name="T42" fmla="*/ 2147483646 w 535"/>
                <a:gd name="T43" fmla="*/ 2147483646 h 526"/>
                <a:gd name="T44" fmla="*/ 2147483646 w 535"/>
                <a:gd name="T45" fmla="*/ 2147483646 h 526"/>
                <a:gd name="T46" fmla="*/ 2147483646 w 535"/>
                <a:gd name="T47" fmla="*/ 2147483646 h 526"/>
                <a:gd name="T48" fmla="*/ 2147483646 w 535"/>
                <a:gd name="T49" fmla="*/ 2147483646 h 526"/>
                <a:gd name="T50" fmla="*/ 2147483646 w 535"/>
                <a:gd name="T51" fmla="*/ 2147483646 h 526"/>
                <a:gd name="T52" fmla="*/ 2147483646 w 535"/>
                <a:gd name="T53" fmla="*/ 2147483646 h 526"/>
                <a:gd name="T54" fmla="*/ 2147483646 w 535"/>
                <a:gd name="T55" fmla="*/ 2147483646 h 526"/>
                <a:gd name="T56" fmla="*/ 2147483646 w 535"/>
                <a:gd name="T57" fmla="*/ 2147483646 h 526"/>
                <a:gd name="T58" fmla="*/ 2147483646 w 535"/>
                <a:gd name="T59" fmla="*/ 2147483646 h 526"/>
                <a:gd name="T60" fmla="*/ 2147483646 w 535"/>
                <a:gd name="T61" fmla="*/ 2147483646 h 526"/>
                <a:gd name="T62" fmla="*/ 2147483646 w 535"/>
                <a:gd name="T63" fmla="*/ 2147483646 h 526"/>
                <a:gd name="T64" fmla="*/ 2147483646 w 535"/>
                <a:gd name="T65" fmla="*/ 2147483646 h 526"/>
                <a:gd name="T66" fmla="*/ 2147483646 w 535"/>
                <a:gd name="T67" fmla="*/ 2147483646 h 526"/>
                <a:gd name="T68" fmla="*/ 2147483646 w 535"/>
                <a:gd name="T69" fmla="*/ 2147483646 h 526"/>
                <a:gd name="T70" fmla="*/ 2147483646 w 535"/>
                <a:gd name="T71" fmla="*/ 2147483646 h 526"/>
                <a:gd name="T72" fmla="*/ 2147483646 w 535"/>
                <a:gd name="T73" fmla="*/ 2147483646 h 526"/>
                <a:gd name="T74" fmla="*/ 2147483646 w 535"/>
                <a:gd name="T75" fmla="*/ 0 h 526"/>
                <a:gd name="T76" fmla="*/ 2147483646 w 535"/>
                <a:gd name="T77" fmla="*/ 2147483646 h 526"/>
                <a:gd name="T78" fmla="*/ 2147483646 w 535"/>
                <a:gd name="T79" fmla="*/ 2147483646 h 526"/>
                <a:gd name="T80" fmla="*/ 2147483646 w 535"/>
                <a:gd name="T81" fmla="*/ 2147483646 h 526"/>
                <a:gd name="T82" fmla="*/ 2147483646 w 535"/>
                <a:gd name="T83" fmla="*/ 2147483646 h 526"/>
                <a:gd name="T84" fmla="*/ 2147483646 w 535"/>
                <a:gd name="T85" fmla="*/ 2147483646 h 526"/>
                <a:gd name="T86" fmla="*/ 2147483646 w 535"/>
                <a:gd name="T87" fmla="*/ 2147483646 h 52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35"/>
                <a:gd name="T133" fmla="*/ 0 h 526"/>
                <a:gd name="T134" fmla="*/ 535 w 535"/>
                <a:gd name="T135" fmla="*/ 526 h 52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35" h="526">
                  <a:moveTo>
                    <a:pt x="198" y="97"/>
                  </a:moveTo>
                  <a:lnTo>
                    <a:pt x="154" y="107"/>
                  </a:lnTo>
                  <a:lnTo>
                    <a:pt x="164" y="157"/>
                  </a:lnTo>
                  <a:lnTo>
                    <a:pt x="211" y="170"/>
                  </a:lnTo>
                  <a:lnTo>
                    <a:pt x="213" y="180"/>
                  </a:lnTo>
                  <a:lnTo>
                    <a:pt x="143" y="203"/>
                  </a:lnTo>
                  <a:lnTo>
                    <a:pt x="102" y="269"/>
                  </a:lnTo>
                  <a:lnTo>
                    <a:pt x="117" y="338"/>
                  </a:lnTo>
                  <a:lnTo>
                    <a:pt x="140" y="354"/>
                  </a:lnTo>
                  <a:lnTo>
                    <a:pt x="158" y="337"/>
                  </a:lnTo>
                  <a:lnTo>
                    <a:pt x="164" y="348"/>
                  </a:lnTo>
                  <a:lnTo>
                    <a:pt x="141" y="374"/>
                  </a:lnTo>
                  <a:lnTo>
                    <a:pt x="56" y="413"/>
                  </a:lnTo>
                  <a:lnTo>
                    <a:pt x="2" y="426"/>
                  </a:lnTo>
                  <a:lnTo>
                    <a:pt x="0" y="446"/>
                  </a:lnTo>
                  <a:lnTo>
                    <a:pt x="126" y="409"/>
                  </a:lnTo>
                  <a:lnTo>
                    <a:pt x="177" y="395"/>
                  </a:lnTo>
                  <a:lnTo>
                    <a:pt x="225" y="336"/>
                  </a:lnTo>
                  <a:lnTo>
                    <a:pt x="277" y="302"/>
                  </a:lnTo>
                  <a:lnTo>
                    <a:pt x="251" y="346"/>
                  </a:lnTo>
                  <a:lnTo>
                    <a:pt x="280" y="350"/>
                  </a:lnTo>
                  <a:lnTo>
                    <a:pt x="331" y="328"/>
                  </a:lnTo>
                  <a:lnTo>
                    <a:pt x="340" y="365"/>
                  </a:lnTo>
                  <a:lnTo>
                    <a:pt x="374" y="372"/>
                  </a:lnTo>
                  <a:lnTo>
                    <a:pt x="411" y="408"/>
                  </a:lnTo>
                  <a:lnTo>
                    <a:pt x="413" y="434"/>
                  </a:lnTo>
                  <a:lnTo>
                    <a:pt x="408" y="440"/>
                  </a:lnTo>
                  <a:lnTo>
                    <a:pt x="414" y="465"/>
                  </a:lnTo>
                  <a:lnTo>
                    <a:pt x="424" y="465"/>
                  </a:lnTo>
                  <a:lnTo>
                    <a:pt x="425" y="423"/>
                  </a:lnTo>
                  <a:lnTo>
                    <a:pt x="435" y="423"/>
                  </a:lnTo>
                  <a:lnTo>
                    <a:pt x="438" y="526"/>
                  </a:lnTo>
                  <a:lnTo>
                    <a:pt x="464" y="504"/>
                  </a:lnTo>
                  <a:lnTo>
                    <a:pt x="446" y="397"/>
                  </a:lnTo>
                  <a:lnTo>
                    <a:pt x="418" y="397"/>
                  </a:lnTo>
                  <a:lnTo>
                    <a:pt x="388" y="359"/>
                  </a:lnTo>
                  <a:lnTo>
                    <a:pt x="535" y="112"/>
                  </a:lnTo>
                  <a:lnTo>
                    <a:pt x="390" y="0"/>
                  </a:lnTo>
                  <a:lnTo>
                    <a:pt x="229" y="31"/>
                  </a:lnTo>
                  <a:lnTo>
                    <a:pt x="222" y="80"/>
                  </a:lnTo>
                  <a:lnTo>
                    <a:pt x="258" y="101"/>
                  </a:lnTo>
                  <a:lnTo>
                    <a:pt x="245" y="135"/>
                  </a:lnTo>
                  <a:lnTo>
                    <a:pt x="198" y="97"/>
                  </a:lnTo>
                  <a:close/>
                </a:path>
              </a:pathLst>
            </a:custGeom>
            <a:grpFill/>
            <a:ln>
              <a:noFill/>
            </a:ln>
          </p:spPr>
          <p:txBody>
            <a:bodyPr/>
            <a:lstStyle/>
            <a:p>
              <a:endParaRPr lang="en-US" sz="900"/>
            </a:p>
          </p:txBody>
        </p:sp>
        <p:sp>
          <p:nvSpPr>
            <p:cNvPr id="1049116" name="Freeform 200"/>
            <p:cNvSpPr/>
            <p:nvPr/>
          </p:nvSpPr>
          <p:spPr bwMode="gray">
            <a:xfrm>
              <a:off x="4655345" y="4530035"/>
              <a:ext cx="22622" cy="33338"/>
            </a:xfrm>
            <a:custGeom>
              <a:avLst/>
              <a:gdLst>
                <a:gd name="T0" fmla="*/ 2147483646 w 19"/>
                <a:gd name="T1" fmla="*/ 0 h 28"/>
                <a:gd name="T2" fmla="*/ 2147483646 w 19"/>
                <a:gd name="T3" fmla="*/ 2147483646 h 28"/>
                <a:gd name="T4" fmla="*/ 0 w 19"/>
                <a:gd name="T5" fmla="*/ 2147483646 h 28"/>
                <a:gd name="T6" fmla="*/ 2147483646 w 19"/>
                <a:gd name="T7" fmla="*/ 2147483646 h 28"/>
                <a:gd name="T8" fmla="*/ 2147483646 w 19"/>
                <a:gd name="T9" fmla="*/ 2147483646 h 28"/>
                <a:gd name="T10" fmla="*/ 2147483646 w 19"/>
                <a:gd name="T11" fmla="*/ 2147483646 h 28"/>
                <a:gd name="T12" fmla="*/ 2147483646 w 19"/>
                <a:gd name="T13" fmla="*/ 2147483646 h 28"/>
                <a:gd name="T14" fmla="*/ 2147483646 w 19"/>
                <a:gd name="T15" fmla="*/ 0 h 28"/>
                <a:gd name="T16" fmla="*/ 2147483646 w 19"/>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28"/>
                <a:gd name="T29" fmla="*/ 19 w 19"/>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28">
                  <a:moveTo>
                    <a:pt x="9" y="0"/>
                  </a:moveTo>
                  <a:lnTo>
                    <a:pt x="5" y="15"/>
                  </a:lnTo>
                  <a:lnTo>
                    <a:pt x="0" y="20"/>
                  </a:lnTo>
                  <a:lnTo>
                    <a:pt x="3" y="28"/>
                  </a:lnTo>
                  <a:lnTo>
                    <a:pt x="14" y="24"/>
                  </a:lnTo>
                  <a:lnTo>
                    <a:pt x="19" y="15"/>
                  </a:lnTo>
                  <a:lnTo>
                    <a:pt x="15" y="5"/>
                  </a:lnTo>
                  <a:lnTo>
                    <a:pt x="9" y="0"/>
                  </a:lnTo>
                  <a:close/>
                </a:path>
              </a:pathLst>
            </a:custGeom>
            <a:grpFill/>
            <a:ln>
              <a:noFill/>
            </a:ln>
          </p:spPr>
          <p:txBody>
            <a:bodyPr/>
            <a:lstStyle/>
            <a:p>
              <a:endParaRPr lang="en-US" sz="900"/>
            </a:p>
          </p:txBody>
        </p:sp>
        <p:sp>
          <p:nvSpPr>
            <p:cNvPr id="1049117" name="Freeform 201"/>
            <p:cNvSpPr/>
            <p:nvPr/>
          </p:nvSpPr>
          <p:spPr bwMode="gray">
            <a:xfrm>
              <a:off x="4672013" y="2646466"/>
              <a:ext cx="163116" cy="120254"/>
            </a:xfrm>
            <a:custGeom>
              <a:avLst/>
              <a:gdLst>
                <a:gd name="T0" fmla="*/ 2147483646 w 137"/>
                <a:gd name="T1" fmla="*/ 2147483646 h 101"/>
                <a:gd name="T2" fmla="*/ 2147483646 w 137"/>
                <a:gd name="T3" fmla="*/ 2147483646 h 101"/>
                <a:gd name="T4" fmla="*/ 0 w 137"/>
                <a:gd name="T5" fmla="*/ 2147483646 h 101"/>
                <a:gd name="T6" fmla="*/ 2147483646 w 137"/>
                <a:gd name="T7" fmla="*/ 2147483646 h 101"/>
                <a:gd name="T8" fmla="*/ 2147483646 w 137"/>
                <a:gd name="T9" fmla="*/ 2147483646 h 101"/>
                <a:gd name="T10" fmla="*/ 2147483646 w 137"/>
                <a:gd name="T11" fmla="*/ 2147483646 h 101"/>
                <a:gd name="T12" fmla="*/ 2147483646 w 137"/>
                <a:gd name="T13" fmla="*/ 2147483646 h 101"/>
                <a:gd name="T14" fmla="*/ 2147483646 w 137"/>
                <a:gd name="T15" fmla="*/ 2147483646 h 101"/>
                <a:gd name="T16" fmla="*/ 2147483646 w 137"/>
                <a:gd name="T17" fmla="*/ 2147483646 h 101"/>
                <a:gd name="T18" fmla="*/ 2147483646 w 137"/>
                <a:gd name="T19" fmla="*/ 2147483646 h 101"/>
                <a:gd name="T20" fmla="*/ 2147483646 w 137"/>
                <a:gd name="T21" fmla="*/ 2147483646 h 101"/>
                <a:gd name="T22" fmla="*/ 2147483646 w 137"/>
                <a:gd name="T23" fmla="*/ 2147483646 h 101"/>
                <a:gd name="T24" fmla="*/ 2147483646 w 137"/>
                <a:gd name="T25" fmla="*/ 0 h 101"/>
                <a:gd name="T26" fmla="*/ 2147483646 w 137"/>
                <a:gd name="T27" fmla="*/ 2147483646 h 101"/>
                <a:gd name="T28" fmla="*/ 2147483646 w 137"/>
                <a:gd name="T29" fmla="*/ 2147483646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7"/>
                <a:gd name="T46" fmla="*/ 0 h 101"/>
                <a:gd name="T47" fmla="*/ 137 w 137"/>
                <a:gd name="T48" fmla="*/ 101 h 1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7" h="101">
                  <a:moveTo>
                    <a:pt x="40" y="2"/>
                  </a:moveTo>
                  <a:lnTo>
                    <a:pt x="42" y="23"/>
                  </a:lnTo>
                  <a:lnTo>
                    <a:pt x="0" y="67"/>
                  </a:lnTo>
                  <a:lnTo>
                    <a:pt x="10" y="101"/>
                  </a:lnTo>
                  <a:lnTo>
                    <a:pt x="40" y="93"/>
                  </a:lnTo>
                  <a:lnTo>
                    <a:pt x="57" y="67"/>
                  </a:lnTo>
                  <a:lnTo>
                    <a:pt x="102" y="51"/>
                  </a:lnTo>
                  <a:lnTo>
                    <a:pt x="137" y="49"/>
                  </a:lnTo>
                  <a:lnTo>
                    <a:pt x="110" y="19"/>
                  </a:lnTo>
                  <a:lnTo>
                    <a:pt x="95" y="29"/>
                  </a:lnTo>
                  <a:lnTo>
                    <a:pt x="85" y="25"/>
                  </a:lnTo>
                  <a:lnTo>
                    <a:pt x="80" y="12"/>
                  </a:lnTo>
                  <a:lnTo>
                    <a:pt x="67" y="0"/>
                  </a:lnTo>
                  <a:lnTo>
                    <a:pt x="40" y="2"/>
                  </a:lnTo>
                  <a:close/>
                </a:path>
              </a:pathLst>
            </a:custGeom>
            <a:grpFill/>
            <a:ln>
              <a:noFill/>
            </a:ln>
          </p:spPr>
          <p:txBody>
            <a:bodyPr/>
            <a:lstStyle/>
            <a:p>
              <a:endParaRPr lang="en-US" sz="900"/>
            </a:p>
          </p:txBody>
        </p:sp>
        <p:sp>
          <p:nvSpPr>
            <p:cNvPr id="1049118" name="Freeform 202"/>
            <p:cNvSpPr/>
            <p:nvPr/>
          </p:nvSpPr>
          <p:spPr bwMode="gray">
            <a:xfrm>
              <a:off x="4773217" y="2557170"/>
              <a:ext cx="121444" cy="57150"/>
            </a:xfrm>
            <a:custGeom>
              <a:avLst/>
              <a:gdLst>
                <a:gd name="T0" fmla="*/ 2147483646 w 102"/>
                <a:gd name="T1" fmla="*/ 2147483646 h 48"/>
                <a:gd name="T2" fmla="*/ 0 w 102"/>
                <a:gd name="T3" fmla="*/ 2147483646 h 48"/>
                <a:gd name="T4" fmla="*/ 2147483646 w 102"/>
                <a:gd name="T5" fmla="*/ 2147483646 h 48"/>
                <a:gd name="T6" fmla="*/ 2147483646 w 102"/>
                <a:gd name="T7" fmla="*/ 2147483646 h 48"/>
                <a:gd name="T8" fmla="*/ 2147483646 w 102"/>
                <a:gd name="T9" fmla="*/ 2147483646 h 48"/>
                <a:gd name="T10" fmla="*/ 2147483646 w 102"/>
                <a:gd name="T11" fmla="*/ 2147483646 h 48"/>
                <a:gd name="T12" fmla="*/ 2147483646 w 102"/>
                <a:gd name="T13" fmla="*/ 2147483646 h 48"/>
                <a:gd name="T14" fmla="*/ 2147483646 w 102"/>
                <a:gd name="T15" fmla="*/ 2147483646 h 48"/>
                <a:gd name="T16" fmla="*/ 2147483646 w 102"/>
                <a:gd name="T17" fmla="*/ 0 h 48"/>
                <a:gd name="T18" fmla="*/ 2147483646 w 102"/>
                <a:gd name="T19" fmla="*/ 2147483646 h 48"/>
                <a:gd name="T20" fmla="*/ 2147483646 w 102"/>
                <a:gd name="T21" fmla="*/ 2147483646 h 48"/>
                <a:gd name="T22" fmla="*/ 2147483646 w 102"/>
                <a:gd name="T23" fmla="*/ 2147483646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2"/>
                <a:gd name="T37" fmla="*/ 0 h 48"/>
                <a:gd name="T38" fmla="*/ 102 w 102"/>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2" h="48">
                  <a:moveTo>
                    <a:pt x="9" y="15"/>
                  </a:moveTo>
                  <a:lnTo>
                    <a:pt x="0" y="32"/>
                  </a:lnTo>
                  <a:lnTo>
                    <a:pt x="46" y="48"/>
                  </a:lnTo>
                  <a:lnTo>
                    <a:pt x="61" y="23"/>
                  </a:lnTo>
                  <a:lnTo>
                    <a:pt x="69" y="40"/>
                  </a:lnTo>
                  <a:lnTo>
                    <a:pt x="81" y="40"/>
                  </a:lnTo>
                  <a:lnTo>
                    <a:pt x="102" y="15"/>
                  </a:lnTo>
                  <a:lnTo>
                    <a:pt x="76" y="9"/>
                  </a:lnTo>
                  <a:lnTo>
                    <a:pt x="65" y="0"/>
                  </a:lnTo>
                  <a:lnTo>
                    <a:pt x="51" y="14"/>
                  </a:lnTo>
                  <a:lnTo>
                    <a:pt x="9" y="15"/>
                  </a:lnTo>
                  <a:close/>
                </a:path>
              </a:pathLst>
            </a:custGeom>
            <a:grpFill/>
            <a:ln>
              <a:noFill/>
            </a:ln>
          </p:spPr>
          <p:txBody>
            <a:bodyPr/>
            <a:lstStyle/>
            <a:p>
              <a:endParaRPr lang="en-US" sz="900"/>
            </a:p>
          </p:txBody>
        </p:sp>
        <p:sp>
          <p:nvSpPr>
            <p:cNvPr id="1049119" name="Freeform 203"/>
            <p:cNvSpPr/>
            <p:nvPr/>
          </p:nvSpPr>
          <p:spPr bwMode="gray">
            <a:xfrm>
              <a:off x="4835129" y="2614321"/>
              <a:ext cx="152400" cy="91678"/>
            </a:xfrm>
            <a:custGeom>
              <a:avLst/>
              <a:gdLst>
                <a:gd name="T0" fmla="*/ 2147483646 w 128"/>
                <a:gd name="T1" fmla="*/ 0 h 77"/>
                <a:gd name="T2" fmla="*/ 0 w 128"/>
                <a:gd name="T3" fmla="*/ 2147483646 h 77"/>
                <a:gd name="T4" fmla="*/ 0 w 128"/>
                <a:gd name="T5" fmla="*/ 2147483646 h 77"/>
                <a:gd name="T6" fmla="*/ 2147483646 w 128"/>
                <a:gd name="T7" fmla="*/ 2147483646 h 77"/>
                <a:gd name="T8" fmla="*/ 2147483646 w 128"/>
                <a:gd name="T9" fmla="*/ 2147483646 h 77"/>
                <a:gd name="T10" fmla="*/ 2147483646 w 128"/>
                <a:gd name="T11" fmla="*/ 2147483646 h 77"/>
                <a:gd name="T12" fmla="*/ 2147483646 w 128"/>
                <a:gd name="T13" fmla="*/ 2147483646 h 77"/>
                <a:gd name="T14" fmla="*/ 2147483646 w 128"/>
                <a:gd name="T15" fmla="*/ 2147483646 h 77"/>
                <a:gd name="T16" fmla="*/ 2147483646 w 128"/>
                <a:gd name="T17" fmla="*/ 2147483646 h 77"/>
                <a:gd name="T18" fmla="*/ 2147483646 w 128"/>
                <a:gd name="T19" fmla="*/ 2147483646 h 77"/>
                <a:gd name="T20" fmla="*/ 2147483646 w 128"/>
                <a:gd name="T21" fmla="*/ 2147483646 h 77"/>
                <a:gd name="T22" fmla="*/ 2147483646 w 128"/>
                <a:gd name="T23" fmla="*/ 2147483646 h 77"/>
                <a:gd name="T24" fmla="*/ 2147483646 w 128"/>
                <a:gd name="T25" fmla="*/ 2147483646 h 77"/>
                <a:gd name="T26" fmla="*/ 2147483646 w 128"/>
                <a:gd name="T27" fmla="*/ 2147483646 h 77"/>
                <a:gd name="T28" fmla="*/ 2147483646 w 128"/>
                <a:gd name="T29" fmla="*/ 2147483646 h 77"/>
                <a:gd name="T30" fmla="*/ 2147483646 w 128"/>
                <a:gd name="T31" fmla="*/ 2147483646 h 77"/>
                <a:gd name="T32" fmla="*/ 2147483646 w 128"/>
                <a:gd name="T33" fmla="*/ 2147483646 h 77"/>
                <a:gd name="T34" fmla="*/ 2147483646 w 128"/>
                <a:gd name="T35" fmla="*/ 2147483646 h 77"/>
                <a:gd name="T36" fmla="*/ 2147483646 w 128"/>
                <a:gd name="T37" fmla="*/ 2147483646 h 77"/>
                <a:gd name="T38" fmla="*/ 2147483646 w 128"/>
                <a:gd name="T39" fmla="*/ 2147483646 h 77"/>
                <a:gd name="T40" fmla="*/ 2147483646 w 128"/>
                <a:gd name="T41" fmla="*/ 2147483646 h 77"/>
                <a:gd name="T42" fmla="*/ 2147483646 w 128"/>
                <a:gd name="T43" fmla="*/ 0 h 77"/>
                <a:gd name="T44" fmla="*/ 2147483646 w 128"/>
                <a:gd name="T45" fmla="*/ 0 h 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77"/>
                <a:gd name="T71" fmla="*/ 128 w 128"/>
                <a:gd name="T72" fmla="*/ 77 h 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77">
                  <a:moveTo>
                    <a:pt x="37" y="0"/>
                  </a:moveTo>
                  <a:lnTo>
                    <a:pt x="0" y="16"/>
                  </a:lnTo>
                  <a:lnTo>
                    <a:pt x="0" y="27"/>
                  </a:lnTo>
                  <a:lnTo>
                    <a:pt x="47" y="44"/>
                  </a:lnTo>
                  <a:lnTo>
                    <a:pt x="37" y="56"/>
                  </a:lnTo>
                  <a:lnTo>
                    <a:pt x="43" y="72"/>
                  </a:lnTo>
                  <a:lnTo>
                    <a:pt x="72" y="59"/>
                  </a:lnTo>
                  <a:lnTo>
                    <a:pt x="97" y="59"/>
                  </a:lnTo>
                  <a:lnTo>
                    <a:pt x="109" y="77"/>
                  </a:lnTo>
                  <a:lnTo>
                    <a:pt x="128" y="57"/>
                  </a:lnTo>
                  <a:lnTo>
                    <a:pt x="123" y="38"/>
                  </a:lnTo>
                  <a:lnTo>
                    <a:pt x="107" y="44"/>
                  </a:lnTo>
                  <a:lnTo>
                    <a:pt x="105" y="21"/>
                  </a:lnTo>
                  <a:lnTo>
                    <a:pt x="112" y="7"/>
                  </a:lnTo>
                  <a:lnTo>
                    <a:pt x="105" y="7"/>
                  </a:lnTo>
                  <a:lnTo>
                    <a:pt x="92" y="16"/>
                  </a:lnTo>
                  <a:lnTo>
                    <a:pt x="86" y="20"/>
                  </a:lnTo>
                  <a:lnTo>
                    <a:pt x="90" y="37"/>
                  </a:lnTo>
                  <a:lnTo>
                    <a:pt x="81" y="43"/>
                  </a:lnTo>
                  <a:lnTo>
                    <a:pt x="67" y="42"/>
                  </a:lnTo>
                  <a:lnTo>
                    <a:pt x="63" y="21"/>
                  </a:lnTo>
                  <a:lnTo>
                    <a:pt x="37" y="0"/>
                  </a:lnTo>
                  <a:close/>
                </a:path>
              </a:pathLst>
            </a:custGeom>
            <a:grpFill/>
            <a:ln>
              <a:noFill/>
            </a:ln>
          </p:spPr>
          <p:txBody>
            <a:bodyPr/>
            <a:lstStyle/>
            <a:p>
              <a:endParaRPr lang="en-US" sz="900"/>
            </a:p>
          </p:txBody>
        </p:sp>
        <p:sp>
          <p:nvSpPr>
            <p:cNvPr id="1049120" name="Freeform 204"/>
            <p:cNvSpPr/>
            <p:nvPr/>
          </p:nvSpPr>
          <p:spPr bwMode="gray">
            <a:xfrm>
              <a:off x="4930379" y="2570268"/>
              <a:ext cx="46434" cy="27385"/>
            </a:xfrm>
            <a:custGeom>
              <a:avLst/>
              <a:gdLst>
                <a:gd name="T0" fmla="*/ 2147483646 w 39"/>
                <a:gd name="T1" fmla="*/ 0 h 23"/>
                <a:gd name="T2" fmla="*/ 0 w 39"/>
                <a:gd name="T3" fmla="*/ 2147483646 h 23"/>
                <a:gd name="T4" fmla="*/ 2147483646 w 39"/>
                <a:gd name="T5" fmla="*/ 2147483646 h 23"/>
                <a:gd name="T6" fmla="*/ 2147483646 w 39"/>
                <a:gd name="T7" fmla="*/ 2147483646 h 23"/>
                <a:gd name="T8" fmla="*/ 2147483646 w 39"/>
                <a:gd name="T9" fmla="*/ 2147483646 h 23"/>
                <a:gd name="T10" fmla="*/ 2147483646 w 39"/>
                <a:gd name="T11" fmla="*/ 0 h 23"/>
                <a:gd name="T12" fmla="*/ 2147483646 w 39"/>
                <a:gd name="T13" fmla="*/ 0 h 23"/>
                <a:gd name="T14" fmla="*/ 0 60000 65536"/>
                <a:gd name="T15" fmla="*/ 0 60000 65536"/>
                <a:gd name="T16" fmla="*/ 0 60000 65536"/>
                <a:gd name="T17" fmla="*/ 0 60000 65536"/>
                <a:gd name="T18" fmla="*/ 0 60000 65536"/>
                <a:gd name="T19" fmla="*/ 0 60000 65536"/>
                <a:gd name="T20" fmla="*/ 0 60000 65536"/>
                <a:gd name="T21" fmla="*/ 0 w 39"/>
                <a:gd name="T22" fmla="*/ 0 h 23"/>
                <a:gd name="T23" fmla="*/ 39 w 39"/>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23">
                  <a:moveTo>
                    <a:pt x="4" y="0"/>
                  </a:moveTo>
                  <a:lnTo>
                    <a:pt x="0" y="12"/>
                  </a:lnTo>
                  <a:lnTo>
                    <a:pt x="22" y="23"/>
                  </a:lnTo>
                  <a:lnTo>
                    <a:pt x="39" y="14"/>
                  </a:lnTo>
                  <a:lnTo>
                    <a:pt x="38" y="7"/>
                  </a:lnTo>
                  <a:lnTo>
                    <a:pt x="4" y="0"/>
                  </a:lnTo>
                  <a:close/>
                </a:path>
              </a:pathLst>
            </a:custGeom>
            <a:grpFill/>
            <a:ln>
              <a:noFill/>
            </a:ln>
          </p:spPr>
          <p:txBody>
            <a:bodyPr/>
            <a:lstStyle/>
            <a:p>
              <a:endParaRPr lang="en-US" sz="900"/>
            </a:p>
          </p:txBody>
        </p:sp>
        <p:sp>
          <p:nvSpPr>
            <p:cNvPr id="1049121" name="Freeform 205"/>
            <p:cNvSpPr/>
            <p:nvPr/>
          </p:nvSpPr>
          <p:spPr bwMode="gray">
            <a:xfrm>
              <a:off x="4936331" y="2547646"/>
              <a:ext cx="44054" cy="16669"/>
            </a:xfrm>
            <a:custGeom>
              <a:avLst/>
              <a:gdLst>
                <a:gd name="T0" fmla="*/ 2147483646 w 37"/>
                <a:gd name="T1" fmla="*/ 0 h 14"/>
                <a:gd name="T2" fmla="*/ 0 w 37"/>
                <a:gd name="T3" fmla="*/ 2147483646 h 14"/>
                <a:gd name="T4" fmla="*/ 2147483646 w 37"/>
                <a:gd name="T5" fmla="*/ 2147483646 h 14"/>
                <a:gd name="T6" fmla="*/ 2147483646 w 37"/>
                <a:gd name="T7" fmla="*/ 2147483646 h 14"/>
                <a:gd name="T8" fmla="*/ 2147483646 w 37"/>
                <a:gd name="T9" fmla="*/ 2147483646 h 14"/>
                <a:gd name="T10" fmla="*/ 2147483646 w 37"/>
                <a:gd name="T11" fmla="*/ 0 h 14"/>
                <a:gd name="T12" fmla="*/ 2147483646 w 37"/>
                <a:gd name="T13" fmla="*/ 0 h 14"/>
                <a:gd name="T14" fmla="*/ 0 60000 65536"/>
                <a:gd name="T15" fmla="*/ 0 60000 65536"/>
                <a:gd name="T16" fmla="*/ 0 60000 65536"/>
                <a:gd name="T17" fmla="*/ 0 60000 65536"/>
                <a:gd name="T18" fmla="*/ 0 60000 65536"/>
                <a:gd name="T19" fmla="*/ 0 60000 65536"/>
                <a:gd name="T20" fmla="*/ 0 60000 65536"/>
                <a:gd name="T21" fmla="*/ 0 w 37"/>
                <a:gd name="T22" fmla="*/ 0 h 14"/>
                <a:gd name="T23" fmla="*/ 37 w 37"/>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14">
                  <a:moveTo>
                    <a:pt x="16" y="0"/>
                  </a:moveTo>
                  <a:lnTo>
                    <a:pt x="0" y="6"/>
                  </a:lnTo>
                  <a:lnTo>
                    <a:pt x="1" y="14"/>
                  </a:lnTo>
                  <a:lnTo>
                    <a:pt x="37" y="12"/>
                  </a:lnTo>
                  <a:lnTo>
                    <a:pt x="35" y="4"/>
                  </a:lnTo>
                  <a:lnTo>
                    <a:pt x="16" y="0"/>
                  </a:lnTo>
                  <a:close/>
                </a:path>
              </a:pathLst>
            </a:custGeom>
            <a:grpFill/>
            <a:ln>
              <a:noFill/>
            </a:ln>
          </p:spPr>
          <p:txBody>
            <a:bodyPr/>
            <a:lstStyle/>
            <a:p>
              <a:endParaRPr lang="en-US" sz="900"/>
            </a:p>
          </p:txBody>
        </p:sp>
        <p:sp>
          <p:nvSpPr>
            <p:cNvPr id="1049122" name="Freeform 206"/>
            <p:cNvSpPr/>
            <p:nvPr/>
          </p:nvSpPr>
          <p:spPr bwMode="gray">
            <a:xfrm>
              <a:off x="5038725" y="2569077"/>
              <a:ext cx="63104" cy="54769"/>
            </a:xfrm>
            <a:custGeom>
              <a:avLst/>
              <a:gdLst>
                <a:gd name="T0" fmla="*/ 2147483646 w 53"/>
                <a:gd name="T1" fmla="*/ 2147483646 h 46"/>
                <a:gd name="T2" fmla="*/ 2147483646 w 53"/>
                <a:gd name="T3" fmla="*/ 2147483646 h 46"/>
                <a:gd name="T4" fmla="*/ 0 w 53"/>
                <a:gd name="T5" fmla="*/ 2147483646 h 46"/>
                <a:gd name="T6" fmla="*/ 0 w 53"/>
                <a:gd name="T7" fmla="*/ 2147483646 h 46"/>
                <a:gd name="T8" fmla="*/ 2147483646 w 53"/>
                <a:gd name="T9" fmla="*/ 2147483646 h 46"/>
                <a:gd name="T10" fmla="*/ 2147483646 w 53"/>
                <a:gd name="T11" fmla="*/ 2147483646 h 46"/>
                <a:gd name="T12" fmla="*/ 2147483646 w 53"/>
                <a:gd name="T13" fmla="*/ 2147483646 h 46"/>
                <a:gd name="T14" fmla="*/ 2147483646 w 53"/>
                <a:gd name="T15" fmla="*/ 2147483646 h 46"/>
                <a:gd name="T16" fmla="*/ 2147483646 w 53"/>
                <a:gd name="T17" fmla="*/ 0 h 46"/>
                <a:gd name="T18" fmla="*/ 2147483646 w 53"/>
                <a:gd name="T19" fmla="*/ 2147483646 h 46"/>
                <a:gd name="T20" fmla="*/ 2147483646 w 53"/>
                <a:gd name="T21" fmla="*/ 2147483646 h 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
                <a:gd name="T34" fmla="*/ 0 h 46"/>
                <a:gd name="T35" fmla="*/ 53 w 53"/>
                <a:gd name="T36" fmla="*/ 46 h 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 h="46">
                  <a:moveTo>
                    <a:pt x="8" y="1"/>
                  </a:moveTo>
                  <a:lnTo>
                    <a:pt x="6" y="11"/>
                  </a:lnTo>
                  <a:lnTo>
                    <a:pt x="0" y="18"/>
                  </a:lnTo>
                  <a:lnTo>
                    <a:pt x="0" y="30"/>
                  </a:lnTo>
                  <a:lnTo>
                    <a:pt x="21" y="26"/>
                  </a:lnTo>
                  <a:lnTo>
                    <a:pt x="45" y="46"/>
                  </a:lnTo>
                  <a:lnTo>
                    <a:pt x="53" y="46"/>
                  </a:lnTo>
                  <a:lnTo>
                    <a:pt x="53" y="26"/>
                  </a:lnTo>
                  <a:lnTo>
                    <a:pt x="30" y="0"/>
                  </a:lnTo>
                  <a:lnTo>
                    <a:pt x="8" y="1"/>
                  </a:lnTo>
                  <a:close/>
                </a:path>
              </a:pathLst>
            </a:custGeom>
            <a:grpFill/>
            <a:ln>
              <a:noFill/>
            </a:ln>
          </p:spPr>
          <p:txBody>
            <a:bodyPr/>
            <a:lstStyle/>
            <a:p>
              <a:endParaRPr lang="en-US" sz="900"/>
            </a:p>
          </p:txBody>
        </p:sp>
        <p:sp>
          <p:nvSpPr>
            <p:cNvPr id="1049123" name="Freeform 207"/>
            <p:cNvSpPr/>
            <p:nvPr/>
          </p:nvSpPr>
          <p:spPr bwMode="gray">
            <a:xfrm>
              <a:off x="5118499" y="2595270"/>
              <a:ext cx="39290" cy="51197"/>
            </a:xfrm>
            <a:custGeom>
              <a:avLst/>
              <a:gdLst>
                <a:gd name="T0" fmla="*/ 0 w 33"/>
                <a:gd name="T1" fmla="*/ 2147483646 h 43"/>
                <a:gd name="T2" fmla="*/ 2147483646 w 33"/>
                <a:gd name="T3" fmla="*/ 2147483646 h 43"/>
                <a:gd name="T4" fmla="*/ 2147483646 w 33"/>
                <a:gd name="T5" fmla="*/ 2147483646 h 43"/>
                <a:gd name="T6" fmla="*/ 2147483646 w 33"/>
                <a:gd name="T7" fmla="*/ 2147483646 h 43"/>
                <a:gd name="T8" fmla="*/ 2147483646 w 33"/>
                <a:gd name="T9" fmla="*/ 2147483646 h 43"/>
                <a:gd name="T10" fmla="*/ 2147483646 w 33"/>
                <a:gd name="T11" fmla="*/ 2147483646 h 43"/>
                <a:gd name="T12" fmla="*/ 2147483646 w 33"/>
                <a:gd name="T13" fmla="*/ 0 h 43"/>
                <a:gd name="T14" fmla="*/ 0 w 33"/>
                <a:gd name="T15" fmla="*/ 2147483646 h 43"/>
                <a:gd name="T16" fmla="*/ 0 w 33"/>
                <a:gd name="T17" fmla="*/ 2147483646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43"/>
                <a:gd name="T29" fmla="*/ 33 w 33"/>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43">
                  <a:moveTo>
                    <a:pt x="0" y="3"/>
                  </a:moveTo>
                  <a:lnTo>
                    <a:pt x="9" y="13"/>
                  </a:lnTo>
                  <a:lnTo>
                    <a:pt x="1" y="28"/>
                  </a:lnTo>
                  <a:lnTo>
                    <a:pt x="6" y="43"/>
                  </a:lnTo>
                  <a:lnTo>
                    <a:pt x="33" y="29"/>
                  </a:lnTo>
                  <a:lnTo>
                    <a:pt x="33" y="19"/>
                  </a:lnTo>
                  <a:lnTo>
                    <a:pt x="17" y="0"/>
                  </a:lnTo>
                  <a:lnTo>
                    <a:pt x="0" y="3"/>
                  </a:lnTo>
                  <a:close/>
                </a:path>
              </a:pathLst>
            </a:custGeom>
            <a:grpFill/>
            <a:ln>
              <a:noFill/>
            </a:ln>
          </p:spPr>
          <p:txBody>
            <a:bodyPr/>
            <a:lstStyle/>
            <a:p>
              <a:endParaRPr lang="en-US" sz="900"/>
            </a:p>
          </p:txBody>
        </p:sp>
        <p:sp>
          <p:nvSpPr>
            <p:cNvPr id="1049124" name="Freeform 208"/>
            <p:cNvSpPr/>
            <p:nvPr/>
          </p:nvSpPr>
          <p:spPr bwMode="gray">
            <a:xfrm>
              <a:off x="5158979" y="2533359"/>
              <a:ext cx="113109" cy="115490"/>
            </a:xfrm>
            <a:custGeom>
              <a:avLst/>
              <a:gdLst>
                <a:gd name="T0" fmla="*/ 0 w 95"/>
                <a:gd name="T1" fmla="*/ 2147483646 h 97"/>
                <a:gd name="T2" fmla="*/ 2147483646 w 95"/>
                <a:gd name="T3" fmla="*/ 2147483646 h 97"/>
                <a:gd name="T4" fmla="*/ 2147483646 w 95"/>
                <a:gd name="T5" fmla="*/ 2147483646 h 97"/>
                <a:gd name="T6" fmla="*/ 2147483646 w 95"/>
                <a:gd name="T7" fmla="*/ 2147483646 h 97"/>
                <a:gd name="T8" fmla="*/ 2147483646 w 95"/>
                <a:gd name="T9" fmla="*/ 2147483646 h 97"/>
                <a:gd name="T10" fmla="*/ 2147483646 w 95"/>
                <a:gd name="T11" fmla="*/ 2147483646 h 97"/>
                <a:gd name="T12" fmla="*/ 2147483646 w 95"/>
                <a:gd name="T13" fmla="*/ 2147483646 h 97"/>
                <a:gd name="T14" fmla="*/ 2147483646 w 95"/>
                <a:gd name="T15" fmla="*/ 2147483646 h 97"/>
                <a:gd name="T16" fmla="*/ 2147483646 w 95"/>
                <a:gd name="T17" fmla="*/ 2147483646 h 97"/>
                <a:gd name="T18" fmla="*/ 2147483646 w 95"/>
                <a:gd name="T19" fmla="*/ 0 h 97"/>
                <a:gd name="T20" fmla="*/ 2147483646 w 95"/>
                <a:gd name="T21" fmla="*/ 2147483646 h 97"/>
                <a:gd name="T22" fmla="*/ 2147483646 w 95"/>
                <a:gd name="T23" fmla="*/ 2147483646 h 97"/>
                <a:gd name="T24" fmla="*/ 2147483646 w 95"/>
                <a:gd name="T25" fmla="*/ 2147483646 h 97"/>
                <a:gd name="T26" fmla="*/ 0 w 95"/>
                <a:gd name="T27" fmla="*/ 2147483646 h 97"/>
                <a:gd name="T28" fmla="*/ 0 w 95"/>
                <a:gd name="T29" fmla="*/ 2147483646 h 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5"/>
                <a:gd name="T46" fmla="*/ 0 h 97"/>
                <a:gd name="T47" fmla="*/ 95 w 95"/>
                <a:gd name="T48" fmla="*/ 97 h 9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5" h="97">
                  <a:moveTo>
                    <a:pt x="0" y="29"/>
                  </a:moveTo>
                  <a:lnTo>
                    <a:pt x="1" y="47"/>
                  </a:lnTo>
                  <a:lnTo>
                    <a:pt x="33" y="47"/>
                  </a:lnTo>
                  <a:lnTo>
                    <a:pt x="40" y="54"/>
                  </a:lnTo>
                  <a:lnTo>
                    <a:pt x="39" y="63"/>
                  </a:lnTo>
                  <a:lnTo>
                    <a:pt x="12" y="65"/>
                  </a:lnTo>
                  <a:lnTo>
                    <a:pt x="31" y="93"/>
                  </a:lnTo>
                  <a:lnTo>
                    <a:pt x="57" y="97"/>
                  </a:lnTo>
                  <a:lnTo>
                    <a:pt x="95" y="81"/>
                  </a:lnTo>
                  <a:lnTo>
                    <a:pt x="42" y="0"/>
                  </a:lnTo>
                  <a:lnTo>
                    <a:pt x="25" y="11"/>
                  </a:lnTo>
                  <a:lnTo>
                    <a:pt x="26" y="25"/>
                  </a:lnTo>
                  <a:lnTo>
                    <a:pt x="8" y="18"/>
                  </a:lnTo>
                  <a:lnTo>
                    <a:pt x="0" y="29"/>
                  </a:lnTo>
                  <a:close/>
                </a:path>
              </a:pathLst>
            </a:custGeom>
            <a:grpFill/>
            <a:ln>
              <a:noFill/>
            </a:ln>
          </p:spPr>
          <p:txBody>
            <a:bodyPr/>
            <a:lstStyle/>
            <a:p>
              <a:endParaRPr lang="en-US" sz="900"/>
            </a:p>
          </p:txBody>
        </p:sp>
        <p:sp>
          <p:nvSpPr>
            <p:cNvPr id="1049125" name="Freeform 209"/>
            <p:cNvSpPr/>
            <p:nvPr/>
          </p:nvSpPr>
          <p:spPr bwMode="gray">
            <a:xfrm>
              <a:off x="4748214" y="2725049"/>
              <a:ext cx="207169" cy="189310"/>
            </a:xfrm>
            <a:custGeom>
              <a:avLst/>
              <a:gdLst>
                <a:gd name="T0" fmla="*/ 2147483646 w 174"/>
                <a:gd name="T1" fmla="*/ 0 h 159"/>
                <a:gd name="T2" fmla="*/ 2147483646 w 174"/>
                <a:gd name="T3" fmla="*/ 2147483646 h 159"/>
                <a:gd name="T4" fmla="*/ 2147483646 w 174"/>
                <a:gd name="T5" fmla="*/ 2147483646 h 159"/>
                <a:gd name="T6" fmla="*/ 2147483646 w 174"/>
                <a:gd name="T7" fmla="*/ 2147483646 h 159"/>
                <a:gd name="T8" fmla="*/ 2147483646 w 174"/>
                <a:gd name="T9" fmla="*/ 2147483646 h 159"/>
                <a:gd name="T10" fmla="*/ 2147483646 w 174"/>
                <a:gd name="T11" fmla="*/ 2147483646 h 159"/>
                <a:gd name="T12" fmla="*/ 2147483646 w 174"/>
                <a:gd name="T13" fmla="*/ 2147483646 h 159"/>
                <a:gd name="T14" fmla="*/ 0 w 174"/>
                <a:gd name="T15" fmla="*/ 2147483646 h 159"/>
                <a:gd name="T16" fmla="*/ 2147483646 w 174"/>
                <a:gd name="T17" fmla="*/ 2147483646 h 159"/>
                <a:gd name="T18" fmla="*/ 2147483646 w 174"/>
                <a:gd name="T19" fmla="*/ 2147483646 h 159"/>
                <a:gd name="T20" fmla="*/ 2147483646 w 174"/>
                <a:gd name="T21" fmla="*/ 2147483646 h 159"/>
                <a:gd name="T22" fmla="*/ 2147483646 w 174"/>
                <a:gd name="T23" fmla="*/ 2147483646 h 159"/>
                <a:gd name="T24" fmla="*/ 2147483646 w 174"/>
                <a:gd name="T25" fmla="*/ 2147483646 h 159"/>
                <a:gd name="T26" fmla="*/ 2147483646 w 174"/>
                <a:gd name="T27" fmla="*/ 2147483646 h 159"/>
                <a:gd name="T28" fmla="*/ 2147483646 w 174"/>
                <a:gd name="T29" fmla="*/ 2147483646 h 159"/>
                <a:gd name="T30" fmla="*/ 2147483646 w 174"/>
                <a:gd name="T31" fmla="*/ 2147483646 h 159"/>
                <a:gd name="T32" fmla="*/ 2147483646 w 174"/>
                <a:gd name="T33" fmla="*/ 2147483646 h 159"/>
                <a:gd name="T34" fmla="*/ 2147483646 w 174"/>
                <a:gd name="T35" fmla="*/ 2147483646 h 159"/>
                <a:gd name="T36" fmla="*/ 2147483646 w 174"/>
                <a:gd name="T37" fmla="*/ 2147483646 h 159"/>
                <a:gd name="T38" fmla="*/ 2147483646 w 174"/>
                <a:gd name="T39" fmla="*/ 2147483646 h 159"/>
                <a:gd name="T40" fmla="*/ 2147483646 w 174"/>
                <a:gd name="T41" fmla="*/ 2147483646 h 159"/>
                <a:gd name="T42" fmla="*/ 2147483646 w 174"/>
                <a:gd name="T43" fmla="*/ 2147483646 h 159"/>
                <a:gd name="T44" fmla="*/ 2147483646 w 174"/>
                <a:gd name="T45" fmla="*/ 0 h 159"/>
                <a:gd name="T46" fmla="*/ 2147483646 w 174"/>
                <a:gd name="T47" fmla="*/ 0 h 15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4"/>
                <a:gd name="T73" fmla="*/ 0 h 159"/>
                <a:gd name="T74" fmla="*/ 174 w 174"/>
                <a:gd name="T75" fmla="*/ 159 h 15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4" h="159">
                  <a:moveTo>
                    <a:pt x="74" y="0"/>
                  </a:moveTo>
                  <a:lnTo>
                    <a:pt x="30" y="12"/>
                  </a:lnTo>
                  <a:lnTo>
                    <a:pt x="5" y="34"/>
                  </a:lnTo>
                  <a:lnTo>
                    <a:pt x="8" y="57"/>
                  </a:lnTo>
                  <a:lnTo>
                    <a:pt x="54" y="72"/>
                  </a:lnTo>
                  <a:lnTo>
                    <a:pt x="43" y="95"/>
                  </a:lnTo>
                  <a:lnTo>
                    <a:pt x="9" y="74"/>
                  </a:lnTo>
                  <a:lnTo>
                    <a:pt x="0" y="91"/>
                  </a:lnTo>
                  <a:lnTo>
                    <a:pt x="22" y="107"/>
                  </a:lnTo>
                  <a:lnTo>
                    <a:pt x="21" y="132"/>
                  </a:lnTo>
                  <a:lnTo>
                    <a:pt x="55" y="141"/>
                  </a:lnTo>
                  <a:lnTo>
                    <a:pt x="95" y="138"/>
                  </a:lnTo>
                  <a:lnTo>
                    <a:pt x="102" y="125"/>
                  </a:lnTo>
                  <a:lnTo>
                    <a:pt x="132" y="159"/>
                  </a:lnTo>
                  <a:lnTo>
                    <a:pt x="153" y="153"/>
                  </a:lnTo>
                  <a:lnTo>
                    <a:pt x="157" y="129"/>
                  </a:lnTo>
                  <a:lnTo>
                    <a:pt x="172" y="140"/>
                  </a:lnTo>
                  <a:lnTo>
                    <a:pt x="174" y="116"/>
                  </a:lnTo>
                  <a:lnTo>
                    <a:pt x="155" y="104"/>
                  </a:lnTo>
                  <a:lnTo>
                    <a:pt x="157" y="31"/>
                  </a:lnTo>
                  <a:lnTo>
                    <a:pt x="141" y="18"/>
                  </a:lnTo>
                  <a:lnTo>
                    <a:pt x="123" y="42"/>
                  </a:lnTo>
                  <a:lnTo>
                    <a:pt x="74" y="0"/>
                  </a:lnTo>
                  <a:close/>
                </a:path>
              </a:pathLst>
            </a:custGeom>
            <a:grpFill/>
            <a:ln>
              <a:noFill/>
            </a:ln>
          </p:spPr>
          <p:txBody>
            <a:bodyPr/>
            <a:lstStyle/>
            <a:p>
              <a:endParaRPr lang="en-US" sz="900"/>
            </a:p>
          </p:txBody>
        </p:sp>
        <p:sp>
          <p:nvSpPr>
            <p:cNvPr id="1049126" name="Freeform 210"/>
            <p:cNvSpPr/>
            <p:nvPr/>
          </p:nvSpPr>
          <p:spPr bwMode="gray">
            <a:xfrm>
              <a:off x="4978004" y="2761959"/>
              <a:ext cx="76200" cy="86915"/>
            </a:xfrm>
            <a:custGeom>
              <a:avLst/>
              <a:gdLst>
                <a:gd name="T0" fmla="*/ 2147483646 w 64"/>
                <a:gd name="T1" fmla="*/ 2147483646 h 73"/>
                <a:gd name="T2" fmla="*/ 2147483646 w 64"/>
                <a:gd name="T3" fmla="*/ 2147483646 h 73"/>
                <a:gd name="T4" fmla="*/ 0 w 64"/>
                <a:gd name="T5" fmla="*/ 2147483646 h 73"/>
                <a:gd name="T6" fmla="*/ 2147483646 w 64"/>
                <a:gd name="T7" fmla="*/ 2147483646 h 73"/>
                <a:gd name="T8" fmla="*/ 2147483646 w 64"/>
                <a:gd name="T9" fmla="*/ 2147483646 h 73"/>
                <a:gd name="T10" fmla="*/ 2147483646 w 64"/>
                <a:gd name="T11" fmla="*/ 2147483646 h 73"/>
                <a:gd name="T12" fmla="*/ 2147483646 w 64"/>
                <a:gd name="T13" fmla="*/ 2147483646 h 73"/>
                <a:gd name="T14" fmla="*/ 2147483646 w 64"/>
                <a:gd name="T15" fmla="*/ 2147483646 h 73"/>
                <a:gd name="T16" fmla="*/ 2147483646 w 64"/>
                <a:gd name="T17" fmla="*/ 0 h 73"/>
                <a:gd name="T18" fmla="*/ 2147483646 w 64"/>
                <a:gd name="T19" fmla="*/ 0 h 73"/>
                <a:gd name="T20" fmla="*/ 2147483646 w 64"/>
                <a:gd name="T21" fmla="*/ 2147483646 h 73"/>
                <a:gd name="T22" fmla="*/ 2147483646 w 64"/>
                <a:gd name="T23" fmla="*/ 2147483646 h 7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
                <a:gd name="T37" fmla="*/ 0 h 73"/>
                <a:gd name="T38" fmla="*/ 64 w 64"/>
                <a:gd name="T39" fmla="*/ 73 h 7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 h="73">
                  <a:moveTo>
                    <a:pt x="23" y="20"/>
                  </a:moveTo>
                  <a:lnTo>
                    <a:pt x="8" y="13"/>
                  </a:lnTo>
                  <a:lnTo>
                    <a:pt x="0" y="24"/>
                  </a:lnTo>
                  <a:lnTo>
                    <a:pt x="16" y="48"/>
                  </a:lnTo>
                  <a:lnTo>
                    <a:pt x="17" y="73"/>
                  </a:lnTo>
                  <a:lnTo>
                    <a:pt x="53" y="52"/>
                  </a:lnTo>
                  <a:lnTo>
                    <a:pt x="53" y="22"/>
                  </a:lnTo>
                  <a:lnTo>
                    <a:pt x="64" y="9"/>
                  </a:lnTo>
                  <a:lnTo>
                    <a:pt x="53" y="0"/>
                  </a:lnTo>
                  <a:lnTo>
                    <a:pt x="32" y="0"/>
                  </a:lnTo>
                  <a:lnTo>
                    <a:pt x="23" y="20"/>
                  </a:lnTo>
                  <a:close/>
                </a:path>
              </a:pathLst>
            </a:custGeom>
            <a:grpFill/>
            <a:ln>
              <a:noFill/>
            </a:ln>
          </p:spPr>
          <p:txBody>
            <a:bodyPr/>
            <a:lstStyle/>
            <a:p>
              <a:endParaRPr lang="en-US" sz="900"/>
            </a:p>
          </p:txBody>
        </p:sp>
        <p:sp>
          <p:nvSpPr>
            <p:cNvPr id="1049127" name="Freeform 211"/>
            <p:cNvSpPr/>
            <p:nvPr/>
          </p:nvSpPr>
          <p:spPr bwMode="gray">
            <a:xfrm>
              <a:off x="5063730" y="2772673"/>
              <a:ext cx="91678" cy="53579"/>
            </a:xfrm>
            <a:custGeom>
              <a:avLst/>
              <a:gdLst>
                <a:gd name="T0" fmla="*/ 2147483646 w 77"/>
                <a:gd name="T1" fmla="*/ 0 h 45"/>
                <a:gd name="T2" fmla="*/ 0 w 77"/>
                <a:gd name="T3" fmla="*/ 2147483646 h 45"/>
                <a:gd name="T4" fmla="*/ 2147483646 w 77"/>
                <a:gd name="T5" fmla="*/ 2147483646 h 45"/>
                <a:gd name="T6" fmla="*/ 2147483646 w 77"/>
                <a:gd name="T7" fmla="*/ 2147483646 h 45"/>
                <a:gd name="T8" fmla="*/ 2147483646 w 77"/>
                <a:gd name="T9" fmla="*/ 2147483646 h 45"/>
                <a:gd name="T10" fmla="*/ 2147483646 w 77"/>
                <a:gd name="T11" fmla="*/ 2147483646 h 45"/>
                <a:gd name="T12" fmla="*/ 2147483646 w 77"/>
                <a:gd name="T13" fmla="*/ 2147483646 h 45"/>
                <a:gd name="T14" fmla="*/ 2147483646 w 77"/>
                <a:gd name="T15" fmla="*/ 2147483646 h 45"/>
                <a:gd name="T16" fmla="*/ 2147483646 w 77"/>
                <a:gd name="T17" fmla="*/ 0 h 45"/>
                <a:gd name="T18" fmla="*/ 2147483646 w 77"/>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7"/>
                <a:gd name="T31" fmla="*/ 0 h 45"/>
                <a:gd name="T32" fmla="*/ 77 w 77"/>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7" h="45">
                  <a:moveTo>
                    <a:pt x="25" y="0"/>
                  </a:moveTo>
                  <a:lnTo>
                    <a:pt x="0" y="20"/>
                  </a:lnTo>
                  <a:lnTo>
                    <a:pt x="7" y="45"/>
                  </a:lnTo>
                  <a:lnTo>
                    <a:pt x="21" y="45"/>
                  </a:lnTo>
                  <a:lnTo>
                    <a:pt x="29" y="32"/>
                  </a:lnTo>
                  <a:lnTo>
                    <a:pt x="39" y="42"/>
                  </a:lnTo>
                  <a:lnTo>
                    <a:pt x="50" y="41"/>
                  </a:lnTo>
                  <a:lnTo>
                    <a:pt x="77" y="17"/>
                  </a:lnTo>
                  <a:lnTo>
                    <a:pt x="25" y="0"/>
                  </a:lnTo>
                  <a:close/>
                </a:path>
              </a:pathLst>
            </a:custGeom>
            <a:grpFill/>
            <a:ln>
              <a:noFill/>
            </a:ln>
          </p:spPr>
          <p:txBody>
            <a:bodyPr/>
            <a:lstStyle/>
            <a:p>
              <a:endParaRPr lang="en-US" sz="900"/>
            </a:p>
          </p:txBody>
        </p:sp>
        <p:sp>
          <p:nvSpPr>
            <p:cNvPr id="1049128" name="Freeform 212"/>
            <p:cNvSpPr/>
            <p:nvPr/>
          </p:nvSpPr>
          <p:spPr bwMode="gray">
            <a:xfrm>
              <a:off x="5083969" y="2726240"/>
              <a:ext cx="39291" cy="26194"/>
            </a:xfrm>
            <a:custGeom>
              <a:avLst/>
              <a:gdLst>
                <a:gd name="T0" fmla="*/ 2147483646 w 33"/>
                <a:gd name="T1" fmla="*/ 0 h 22"/>
                <a:gd name="T2" fmla="*/ 0 w 33"/>
                <a:gd name="T3" fmla="*/ 2147483646 h 22"/>
                <a:gd name="T4" fmla="*/ 2147483646 w 33"/>
                <a:gd name="T5" fmla="*/ 2147483646 h 22"/>
                <a:gd name="T6" fmla="*/ 2147483646 w 33"/>
                <a:gd name="T7" fmla="*/ 2147483646 h 22"/>
                <a:gd name="T8" fmla="*/ 2147483646 w 33"/>
                <a:gd name="T9" fmla="*/ 0 h 22"/>
                <a:gd name="T10" fmla="*/ 2147483646 w 33"/>
                <a:gd name="T11" fmla="*/ 0 h 22"/>
                <a:gd name="T12" fmla="*/ 0 60000 65536"/>
                <a:gd name="T13" fmla="*/ 0 60000 65536"/>
                <a:gd name="T14" fmla="*/ 0 60000 65536"/>
                <a:gd name="T15" fmla="*/ 0 60000 65536"/>
                <a:gd name="T16" fmla="*/ 0 60000 65536"/>
                <a:gd name="T17" fmla="*/ 0 60000 65536"/>
                <a:gd name="T18" fmla="*/ 0 w 33"/>
                <a:gd name="T19" fmla="*/ 0 h 22"/>
                <a:gd name="T20" fmla="*/ 33 w 33"/>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33" h="22">
                  <a:moveTo>
                    <a:pt x="5" y="0"/>
                  </a:moveTo>
                  <a:lnTo>
                    <a:pt x="0" y="12"/>
                  </a:lnTo>
                  <a:lnTo>
                    <a:pt x="25" y="22"/>
                  </a:lnTo>
                  <a:lnTo>
                    <a:pt x="33" y="11"/>
                  </a:lnTo>
                  <a:lnTo>
                    <a:pt x="5" y="0"/>
                  </a:lnTo>
                  <a:close/>
                </a:path>
              </a:pathLst>
            </a:custGeom>
            <a:grpFill/>
            <a:ln>
              <a:noFill/>
            </a:ln>
          </p:spPr>
          <p:txBody>
            <a:bodyPr/>
            <a:lstStyle/>
            <a:p>
              <a:endParaRPr lang="en-US" sz="900"/>
            </a:p>
          </p:txBody>
        </p:sp>
        <p:sp>
          <p:nvSpPr>
            <p:cNvPr id="1049129" name="Freeform 213"/>
            <p:cNvSpPr/>
            <p:nvPr/>
          </p:nvSpPr>
          <p:spPr bwMode="gray">
            <a:xfrm>
              <a:off x="5025630" y="2673853"/>
              <a:ext cx="63103" cy="58340"/>
            </a:xfrm>
            <a:custGeom>
              <a:avLst/>
              <a:gdLst>
                <a:gd name="T0" fmla="*/ 2147483646 w 53"/>
                <a:gd name="T1" fmla="*/ 0 h 49"/>
                <a:gd name="T2" fmla="*/ 2147483646 w 53"/>
                <a:gd name="T3" fmla="*/ 2147483646 h 49"/>
                <a:gd name="T4" fmla="*/ 0 w 53"/>
                <a:gd name="T5" fmla="*/ 2147483646 h 49"/>
                <a:gd name="T6" fmla="*/ 2147483646 w 53"/>
                <a:gd name="T7" fmla="*/ 2147483646 h 49"/>
                <a:gd name="T8" fmla="*/ 2147483646 w 53"/>
                <a:gd name="T9" fmla="*/ 2147483646 h 49"/>
                <a:gd name="T10" fmla="*/ 2147483646 w 53"/>
                <a:gd name="T11" fmla="*/ 2147483646 h 49"/>
                <a:gd name="T12" fmla="*/ 2147483646 w 53"/>
                <a:gd name="T13" fmla="*/ 2147483646 h 49"/>
                <a:gd name="T14" fmla="*/ 2147483646 w 53"/>
                <a:gd name="T15" fmla="*/ 2147483646 h 49"/>
                <a:gd name="T16" fmla="*/ 2147483646 w 53"/>
                <a:gd name="T17" fmla="*/ 0 h 49"/>
                <a:gd name="T18" fmla="*/ 2147483646 w 53"/>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49"/>
                <a:gd name="T32" fmla="*/ 53 w 53"/>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49">
                  <a:moveTo>
                    <a:pt x="40" y="0"/>
                  </a:moveTo>
                  <a:lnTo>
                    <a:pt x="14" y="4"/>
                  </a:lnTo>
                  <a:lnTo>
                    <a:pt x="0" y="18"/>
                  </a:lnTo>
                  <a:lnTo>
                    <a:pt x="27" y="19"/>
                  </a:lnTo>
                  <a:lnTo>
                    <a:pt x="19" y="40"/>
                  </a:lnTo>
                  <a:lnTo>
                    <a:pt x="24" y="49"/>
                  </a:lnTo>
                  <a:lnTo>
                    <a:pt x="32" y="48"/>
                  </a:lnTo>
                  <a:lnTo>
                    <a:pt x="53" y="17"/>
                  </a:lnTo>
                  <a:lnTo>
                    <a:pt x="40" y="0"/>
                  </a:lnTo>
                  <a:close/>
                </a:path>
              </a:pathLst>
            </a:custGeom>
            <a:grpFill/>
            <a:ln>
              <a:noFill/>
            </a:ln>
          </p:spPr>
          <p:txBody>
            <a:bodyPr/>
            <a:lstStyle/>
            <a:p>
              <a:endParaRPr lang="en-US" sz="900"/>
            </a:p>
          </p:txBody>
        </p:sp>
        <p:sp>
          <p:nvSpPr>
            <p:cNvPr id="1049130" name="Freeform 214"/>
            <p:cNvSpPr/>
            <p:nvPr/>
          </p:nvSpPr>
          <p:spPr bwMode="gray">
            <a:xfrm>
              <a:off x="5108974" y="2664327"/>
              <a:ext cx="191690" cy="139303"/>
            </a:xfrm>
            <a:custGeom>
              <a:avLst/>
              <a:gdLst>
                <a:gd name="T0" fmla="*/ 2147483646 w 161"/>
                <a:gd name="T1" fmla="*/ 0 h 117"/>
                <a:gd name="T2" fmla="*/ 0 w 161"/>
                <a:gd name="T3" fmla="*/ 2147483646 h 117"/>
                <a:gd name="T4" fmla="*/ 2147483646 w 161"/>
                <a:gd name="T5" fmla="*/ 2147483646 h 117"/>
                <a:gd name="T6" fmla="*/ 2147483646 w 161"/>
                <a:gd name="T7" fmla="*/ 2147483646 h 117"/>
                <a:gd name="T8" fmla="*/ 2147483646 w 161"/>
                <a:gd name="T9" fmla="*/ 2147483646 h 117"/>
                <a:gd name="T10" fmla="*/ 2147483646 w 161"/>
                <a:gd name="T11" fmla="*/ 2147483646 h 117"/>
                <a:gd name="T12" fmla="*/ 2147483646 w 161"/>
                <a:gd name="T13" fmla="*/ 2147483646 h 117"/>
                <a:gd name="T14" fmla="*/ 2147483646 w 161"/>
                <a:gd name="T15" fmla="*/ 2147483646 h 117"/>
                <a:gd name="T16" fmla="*/ 2147483646 w 161"/>
                <a:gd name="T17" fmla="*/ 2147483646 h 117"/>
                <a:gd name="T18" fmla="*/ 2147483646 w 161"/>
                <a:gd name="T19" fmla="*/ 2147483646 h 117"/>
                <a:gd name="T20" fmla="*/ 2147483646 w 161"/>
                <a:gd name="T21" fmla="*/ 2147483646 h 117"/>
                <a:gd name="T22" fmla="*/ 2147483646 w 161"/>
                <a:gd name="T23" fmla="*/ 2147483646 h 117"/>
                <a:gd name="T24" fmla="*/ 2147483646 w 161"/>
                <a:gd name="T25" fmla="*/ 2147483646 h 117"/>
                <a:gd name="T26" fmla="*/ 2147483646 w 161"/>
                <a:gd name="T27" fmla="*/ 2147483646 h 117"/>
                <a:gd name="T28" fmla="*/ 2147483646 w 161"/>
                <a:gd name="T29" fmla="*/ 2147483646 h 117"/>
                <a:gd name="T30" fmla="*/ 2147483646 w 161"/>
                <a:gd name="T31" fmla="*/ 2147483646 h 117"/>
                <a:gd name="T32" fmla="*/ 2147483646 w 161"/>
                <a:gd name="T33" fmla="*/ 0 h 117"/>
                <a:gd name="T34" fmla="*/ 2147483646 w 161"/>
                <a:gd name="T35" fmla="*/ 0 h 1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1"/>
                <a:gd name="T55" fmla="*/ 0 h 117"/>
                <a:gd name="T56" fmla="*/ 161 w 161"/>
                <a:gd name="T57" fmla="*/ 117 h 1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1" h="117">
                  <a:moveTo>
                    <a:pt x="14" y="0"/>
                  </a:moveTo>
                  <a:lnTo>
                    <a:pt x="0" y="5"/>
                  </a:lnTo>
                  <a:lnTo>
                    <a:pt x="3" y="23"/>
                  </a:lnTo>
                  <a:lnTo>
                    <a:pt x="25" y="39"/>
                  </a:lnTo>
                  <a:lnTo>
                    <a:pt x="26" y="51"/>
                  </a:lnTo>
                  <a:lnTo>
                    <a:pt x="20" y="57"/>
                  </a:lnTo>
                  <a:lnTo>
                    <a:pt x="24" y="81"/>
                  </a:lnTo>
                  <a:lnTo>
                    <a:pt x="112" y="110"/>
                  </a:lnTo>
                  <a:lnTo>
                    <a:pt x="137" y="117"/>
                  </a:lnTo>
                  <a:lnTo>
                    <a:pt x="161" y="96"/>
                  </a:lnTo>
                  <a:lnTo>
                    <a:pt x="132" y="73"/>
                  </a:lnTo>
                  <a:lnTo>
                    <a:pt x="106" y="81"/>
                  </a:lnTo>
                  <a:lnTo>
                    <a:pt x="68" y="77"/>
                  </a:lnTo>
                  <a:lnTo>
                    <a:pt x="55" y="63"/>
                  </a:lnTo>
                  <a:lnTo>
                    <a:pt x="51" y="25"/>
                  </a:lnTo>
                  <a:lnTo>
                    <a:pt x="28" y="13"/>
                  </a:lnTo>
                  <a:lnTo>
                    <a:pt x="14" y="0"/>
                  </a:lnTo>
                  <a:close/>
                </a:path>
              </a:pathLst>
            </a:custGeom>
            <a:grpFill/>
            <a:ln>
              <a:noFill/>
            </a:ln>
          </p:spPr>
          <p:txBody>
            <a:bodyPr/>
            <a:lstStyle/>
            <a:p>
              <a:endParaRPr lang="en-US" sz="900"/>
            </a:p>
          </p:txBody>
        </p:sp>
        <p:sp>
          <p:nvSpPr>
            <p:cNvPr id="1049131" name="Freeform 215"/>
            <p:cNvSpPr/>
            <p:nvPr/>
          </p:nvSpPr>
          <p:spPr bwMode="gray">
            <a:xfrm>
              <a:off x="5125641" y="2806012"/>
              <a:ext cx="332184" cy="413147"/>
            </a:xfrm>
            <a:custGeom>
              <a:avLst/>
              <a:gdLst>
                <a:gd name="T0" fmla="*/ 2147483646 w 279"/>
                <a:gd name="T1" fmla="*/ 2147483646 h 347"/>
                <a:gd name="T2" fmla="*/ 2147483646 w 279"/>
                <a:gd name="T3" fmla="*/ 0 h 347"/>
                <a:gd name="T4" fmla="*/ 2147483646 w 279"/>
                <a:gd name="T5" fmla="*/ 2147483646 h 347"/>
                <a:gd name="T6" fmla="*/ 0 w 279"/>
                <a:gd name="T7" fmla="*/ 2147483646 h 347"/>
                <a:gd name="T8" fmla="*/ 2147483646 w 279"/>
                <a:gd name="T9" fmla="*/ 2147483646 h 347"/>
                <a:gd name="T10" fmla="*/ 2147483646 w 279"/>
                <a:gd name="T11" fmla="*/ 2147483646 h 347"/>
                <a:gd name="T12" fmla="*/ 2147483646 w 279"/>
                <a:gd name="T13" fmla="*/ 2147483646 h 347"/>
                <a:gd name="T14" fmla="*/ 2147483646 w 279"/>
                <a:gd name="T15" fmla="*/ 2147483646 h 347"/>
                <a:gd name="T16" fmla="*/ 2147483646 w 279"/>
                <a:gd name="T17" fmla="*/ 2147483646 h 347"/>
                <a:gd name="T18" fmla="*/ 2147483646 w 279"/>
                <a:gd name="T19" fmla="*/ 2147483646 h 347"/>
                <a:gd name="T20" fmla="*/ 2147483646 w 279"/>
                <a:gd name="T21" fmla="*/ 2147483646 h 347"/>
                <a:gd name="T22" fmla="*/ 2147483646 w 279"/>
                <a:gd name="T23" fmla="*/ 2147483646 h 347"/>
                <a:gd name="T24" fmla="*/ 2147483646 w 279"/>
                <a:gd name="T25" fmla="*/ 2147483646 h 347"/>
                <a:gd name="T26" fmla="*/ 2147483646 w 279"/>
                <a:gd name="T27" fmla="*/ 2147483646 h 347"/>
                <a:gd name="T28" fmla="*/ 2147483646 w 279"/>
                <a:gd name="T29" fmla="*/ 2147483646 h 347"/>
                <a:gd name="T30" fmla="*/ 2147483646 w 279"/>
                <a:gd name="T31" fmla="*/ 2147483646 h 347"/>
                <a:gd name="T32" fmla="*/ 2147483646 w 279"/>
                <a:gd name="T33" fmla="*/ 2147483646 h 347"/>
                <a:gd name="T34" fmla="*/ 2147483646 w 279"/>
                <a:gd name="T35" fmla="*/ 2147483646 h 347"/>
                <a:gd name="T36" fmla="*/ 2147483646 w 279"/>
                <a:gd name="T37" fmla="*/ 2147483646 h 347"/>
                <a:gd name="T38" fmla="*/ 2147483646 w 279"/>
                <a:gd name="T39" fmla="*/ 2147483646 h 347"/>
                <a:gd name="T40" fmla="*/ 2147483646 w 279"/>
                <a:gd name="T41" fmla="*/ 2147483646 h 347"/>
                <a:gd name="T42" fmla="*/ 2147483646 w 279"/>
                <a:gd name="T43" fmla="*/ 2147483646 h 347"/>
                <a:gd name="T44" fmla="*/ 2147483646 w 279"/>
                <a:gd name="T45" fmla="*/ 2147483646 h 347"/>
                <a:gd name="T46" fmla="*/ 2147483646 w 279"/>
                <a:gd name="T47" fmla="*/ 2147483646 h 347"/>
                <a:gd name="T48" fmla="*/ 2147483646 w 279"/>
                <a:gd name="T49" fmla="*/ 2147483646 h 347"/>
                <a:gd name="T50" fmla="*/ 2147483646 w 279"/>
                <a:gd name="T51" fmla="*/ 2147483646 h 347"/>
                <a:gd name="T52" fmla="*/ 2147483646 w 279"/>
                <a:gd name="T53" fmla="*/ 2147483646 h 347"/>
                <a:gd name="T54" fmla="*/ 2147483646 w 279"/>
                <a:gd name="T55" fmla="*/ 2147483646 h 347"/>
                <a:gd name="T56" fmla="*/ 2147483646 w 279"/>
                <a:gd name="T57" fmla="*/ 2147483646 h 347"/>
                <a:gd name="T58" fmla="*/ 2147483646 w 279"/>
                <a:gd name="T59" fmla="*/ 2147483646 h 347"/>
                <a:gd name="T60" fmla="*/ 2147483646 w 279"/>
                <a:gd name="T61" fmla="*/ 2147483646 h 347"/>
                <a:gd name="T62" fmla="*/ 2147483646 w 279"/>
                <a:gd name="T63" fmla="*/ 2147483646 h 347"/>
                <a:gd name="T64" fmla="*/ 2147483646 w 279"/>
                <a:gd name="T65" fmla="*/ 2147483646 h 347"/>
                <a:gd name="T66" fmla="*/ 2147483646 w 279"/>
                <a:gd name="T67" fmla="*/ 2147483646 h 347"/>
                <a:gd name="T68" fmla="*/ 2147483646 w 279"/>
                <a:gd name="T69" fmla="*/ 2147483646 h 347"/>
                <a:gd name="T70" fmla="*/ 2147483646 w 279"/>
                <a:gd name="T71" fmla="*/ 2147483646 h 347"/>
                <a:gd name="T72" fmla="*/ 2147483646 w 279"/>
                <a:gd name="T73" fmla="*/ 2147483646 h 347"/>
                <a:gd name="T74" fmla="*/ 2147483646 w 279"/>
                <a:gd name="T75" fmla="*/ 2147483646 h 347"/>
                <a:gd name="T76" fmla="*/ 2147483646 w 279"/>
                <a:gd name="T77" fmla="*/ 2147483646 h 347"/>
                <a:gd name="T78" fmla="*/ 2147483646 w 279"/>
                <a:gd name="T79" fmla="*/ 2147483646 h 34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79"/>
                <a:gd name="T121" fmla="*/ 0 h 347"/>
                <a:gd name="T122" fmla="*/ 279 w 279"/>
                <a:gd name="T123" fmla="*/ 347 h 34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79" h="347">
                  <a:moveTo>
                    <a:pt x="72" y="2"/>
                  </a:moveTo>
                  <a:lnTo>
                    <a:pt x="48" y="0"/>
                  </a:lnTo>
                  <a:lnTo>
                    <a:pt x="17" y="11"/>
                  </a:lnTo>
                  <a:lnTo>
                    <a:pt x="0" y="34"/>
                  </a:lnTo>
                  <a:lnTo>
                    <a:pt x="6" y="95"/>
                  </a:lnTo>
                  <a:lnTo>
                    <a:pt x="55" y="98"/>
                  </a:lnTo>
                  <a:lnTo>
                    <a:pt x="102" y="120"/>
                  </a:lnTo>
                  <a:lnTo>
                    <a:pt x="136" y="159"/>
                  </a:lnTo>
                  <a:lnTo>
                    <a:pt x="162" y="158"/>
                  </a:lnTo>
                  <a:lnTo>
                    <a:pt x="155" y="194"/>
                  </a:lnTo>
                  <a:lnTo>
                    <a:pt x="132" y="232"/>
                  </a:lnTo>
                  <a:lnTo>
                    <a:pt x="106" y="244"/>
                  </a:lnTo>
                  <a:lnTo>
                    <a:pt x="88" y="240"/>
                  </a:lnTo>
                  <a:lnTo>
                    <a:pt x="79" y="232"/>
                  </a:lnTo>
                  <a:lnTo>
                    <a:pt x="64" y="250"/>
                  </a:lnTo>
                  <a:lnTo>
                    <a:pt x="71" y="270"/>
                  </a:lnTo>
                  <a:lnTo>
                    <a:pt x="91" y="271"/>
                  </a:lnTo>
                  <a:lnTo>
                    <a:pt x="114" y="260"/>
                  </a:lnTo>
                  <a:lnTo>
                    <a:pt x="135" y="313"/>
                  </a:lnTo>
                  <a:lnTo>
                    <a:pt x="187" y="347"/>
                  </a:lnTo>
                  <a:lnTo>
                    <a:pt x="224" y="301"/>
                  </a:lnTo>
                  <a:lnTo>
                    <a:pt x="194" y="252"/>
                  </a:lnTo>
                  <a:lnTo>
                    <a:pt x="211" y="232"/>
                  </a:lnTo>
                  <a:lnTo>
                    <a:pt x="236" y="273"/>
                  </a:lnTo>
                  <a:lnTo>
                    <a:pt x="279" y="235"/>
                  </a:lnTo>
                  <a:lnTo>
                    <a:pt x="271" y="218"/>
                  </a:lnTo>
                  <a:lnTo>
                    <a:pt x="241" y="227"/>
                  </a:lnTo>
                  <a:lnTo>
                    <a:pt x="220" y="169"/>
                  </a:lnTo>
                  <a:lnTo>
                    <a:pt x="240" y="137"/>
                  </a:lnTo>
                  <a:lnTo>
                    <a:pt x="200" y="95"/>
                  </a:lnTo>
                  <a:lnTo>
                    <a:pt x="178" y="109"/>
                  </a:lnTo>
                  <a:lnTo>
                    <a:pt x="157" y="65"/>
                  </a:lnTo>
                  <a:lnTo>
                    <a:pt x="114" y="70"/>
                  </a:lnTo>
                  <a:lnTo>
                    <a:pt x="102" y="15"/>
                  </a:lnTo>
                  <a:lnTo>
                    <a:pt x="66" y="40"/>
                  </a:lnTo>
                  <a:lnTo>
                    <a:pt x="63" y="70"/>
                  </a:lnTo>
                  <a:lnTo>
                    <a:pt x="42" y="70"/>
                  </a:lnTo>
                  <a:lnTo>
                    <a:pt x="45" y="43"/>
                  </a:lnTo>
                  <a:lnTo>
                    <a:pt x="72" y="2"/>
                  </a:lnTo>
                  <a:close/>
                </a:path>
              </a:pathLst>
            </a:custGeom>
            <a:grpFill/>
            <a:ln>
              <a:noFill/>
            </a:ln>
          </p:spPr>
          <p:txBody>
            <a:bodyPr/>
            <a:lstStyle/>
            <a:p>
              <a:endParaRPr lang="en-US" sz="900"/>
            </a:p>
          </p:txBody>
        </p:sp>
        <p:sp>
          <p:nvSpPr>
            <p:cNvPr id="1049132" name="Freeform 216"/>
            <p:cNvSpPr/>
            <p:nvPr/>
          </p:nvSpPr>
          <p:spPr bwMode="gray">
            <a:xfrm>
              <a:off x="5262564" y="2833395"/>
              <a:ext cx="55960" cy="33338"/>
            </a:xfrm>
            <a:custGeom>
              <a:avLst/>
              <a:gdLst>
                <a:gd name="T0" fmla="*/ 2147483646 w 47"/>
                <a:gd name="T1" fmla="*/ 0 h 28"/>
                <a:gd name="T2" fmla="*/ 0 w 47"/>
                <a:gd name="T3" fmla="*/ 2147483646 h 28"/>
                <a:gd name="T4" fmla="*/ 2147483646 w 47"/>
                <a:gd name="T5" fmla="*/ 2147483646 h 28"/>
                <a:gd name="T6" fmla="*/ 2147483646 w 47"/>
                <a:gd name="T7" fmla="*/ 2147483646 h 28"/>
                <a:gd name="T8" fmla="*/ 2147483646 w 47"/>
                <a:gd name="T9" fmla="*/ 2147483646 h 28"/>
                <a:gd name="T10" fmla="*/ 2147483646 w 47"/>
                <a:gd name="T11" fmla="*/ 0 h 28"/>
                <a:gd name="T12" fmla="*/ 2147483646 w 47"/>
                <a:gd name="T13" fmla="*/ 0 h 28"/>
                <a:gd name="T14" fmla="*/ 0 60000 65536"/>
                <a:gd name="T15" fmla="*/ 0 60000 65536"/>
                <a:gd name="T16" fmla="*/ 0 60000 65536"/>
                <a:gd name="T17" fmla="*/ 0 60000 65536"/>
                <a:gd name="T18" fmla="*/ 0 60000 65536"/>
                <a:gd name="T19" fmla="*/ 0 60000 65536"/>
                <a:gd name="T20" fmla="*/ 0 60000 65536"/>
                <a:gd name="T21" fmla="*/ 0 w 47"/>
                <a:gd name="T22" fmla="*/ 0 h 28"/>
                <a:gd name="T23" fmla="*/ 47 w 47"/>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28">
                  <a:moveTo>
                    <a:pt x="10" y="0"/>
                  </a:moveTo>
                  <a:lnTo>
                    <a:pt x="0" y="9"/>
                  </a:lnTo>
                  <a:lnTo>
                    <a:pt x="8" y="22"/>
                  </a:lnTo>
                  <a:lnTo>
                    <a:pt x="47" y="28"/>
                  </a:lnTo>
                  <a:lnTo>
                    <a:pt x="23" y="1"/>
                  </a:lnTo>
                  <a:lnTo>
                    <a:pt x="10" y="0"/>
                  </a:lnTo>
                  <a:close/>
                </a:path>
              </a:pathLst>
            </a:custGeom>
            <a:grpFill/>
            <a:ln>
              <a:noFill/>
            </a:ln>
          </p:spPr>
          <p:txBody>
            <a:bodyPr/>
            <a:lstStyle/>
            <a:p>
              <a:endParaRPr lang="en-US" sz="900"/>
            </a:p>
          </p:txBody>
        </p:sp>
        <p:sp>
          <p:nvSpPr>
            <p:cNvPr id="1049133" name="Freeform 217"/>
            <p:cNvSpPr/>
            <p:nvPr/>
          </p:nvSpPr>
          <p:spPr bwMode="gray">
            <a:xfrm>
              <a:off x="5199460" y="2529786"/>
              <a:ext cx="375047" cy="217885"/>
            </a:xfrm>
            <a:custGeom>
              <a:avLst/>
              <a:gdLst>
                <a:gd name="T0" fmla="*/ 2147483646 w 315"/>
                <a:gd name="T1" fmla="*/ 2147483646 h 183"/>
                <a:gd name="T2" fmla="*/ 2147483646 w 315"/>
                <a:gd name="T3" fmla="*/ 2147483646 h 183"/>
                <a:gd name="T4" fmla="*/ 0 w 315"/>
                <a:gd name="T5" fmla="*/ 2147483646 h 183"/>
                <a:gd name="T6" fmla="*/ 2147483646 w 315"/>
                <a:gd name="T7" fmla="*/ 2147483646 h 183"/>
                <a:gd name="T8" fmla="*/ 2147483646 w 315"/>
                <a:gd name="T9" fmla="*/ 2147483646 h 183"/>
                <a:gd name="T10" fmla="*/ 2147483646 w 315"/>
                <a:gd name="T11" fmla="*/ 2147483646 h 183"/>
                <a:gd name="T12" fmla="*/ 2147483646 w 315"/>
                <a:gd name="T13" fmla="*/ 2147483646 h 183"/>
                <a:gd name="T14" fmla="*/ 2147483646 w 315"/>
                <a:gd name="T15" fmla="*/ 2147483646 h 183"/>
                <a:gd name="T16" fmla="*/ 2147483646 w 315"/>
                <a:gd name="T17" fmla="*/ 2147483646 h 183"/>
                <a:gd name="T18" fmla="*/ 2147483646 w 315"/>
                <a:gd name="T19" fmla="*/ 2147483646 h 183"/>
                <a:gd name="T20" fmla="*/ 2147483646 w 315"/>
                <a:gd name="T21" fmla="*/ 2147483646 h 183"/>
                <a:gd name="T22" fmla="*/ 2147483646 w 315"/>
                <a:gd name="T23" fmla="*/ 2147483646 h 183"/>
                <a:gd name="T24" fmla="*/ 2147483646 w 315"/>
                <a:gd name="T25" fmla="*/ 2147483646 h 183"/>
                <a:gd name="T26" fmla="*/ 2147483646 w 315"/>
                <a:gd name="T27" fmla="*/ 2147483646 h 183"/>
                <a:gd name="T28" fmla="*/ 2147483646 w 315"/>
                <a:gd name="T29" fmla="*/ 2147483646 h 183"/>
                <a:gd name="T30" fmla="*/ 2147483646 w 315"/>
                <a:gd name="T31" fmla="*/ 2147483646 h 183"/>
                <a:gd name="T32" fmla="*/ 2147483646 w 315"/>
                <a:gd name="T33" fmla="*/ 2147483646 h 183"/>
                <a:gd name="T34" fmla="*/ 2147483646 w 315"/>
                <a:gd name="T35" fmla="*/ 2147483646 h 183"/>
                <a:gd name="T36" fmla="*/ 2147483646 w 315"/>
                <a:gd name="T37" fmla="*/ 2147483646 h 183"/>
                <a:gd name="T38" fmla="*/ 2147483646 w 315"/>
                <a:gd name="T39" fmla="*/ 2147483646 h 183"/>
                <a:gd name="T40" fmla="*/ 2147483646 w 315"/>
                <a:gd name="T41" fmla="*/ 2147483646 h 183"/>
                <a:gd name="T42" fmla="*/ 2147483646 w 315"/>
                <a:gd name="T43" fmla="*/ 2147483646 h 183"/>
                <a:gd name="T44" fmla="*/ 2147483646 w 315"/>
                <a:gd name="T45" fmla="*/ 2147483646 h 183"/>
                <a:gd name="T46" fmla="*/ 2147483646 w 315"/>
                <a:gd name="T47" fmla="*/ 2147483646 h 183"/>
                <a:gd name="T48" fmla="*/ 2147483646 w 315"/>
                <a:gd name="T49" fmla="*/ 2147483646 h 183"/>
                <a:gd name="T50" fmla="*/ 2147483646 w 315"/>
                <a:gd name="T51" fmla="*/ 0 h 183"/>
                <a:gd name="T52" fmla="*/ 2147483646 w 315"/>
                <a:gd name="T53" fmla="*/ 2147483646 h 183"/>
                <a:gd name="T54" fmla="*/ 2147483646 w 315"/>
                <a:gd name="T55" fmla="*/ 2147483646 h 183"/>
                <a:gd name="T56" fmla="*/ 2147483646 w 315"/>
                <a:gd name="T57" fmla="*/ 2147483646 h 183"/>
                <a:gd name="T58" fmla="*/ 2147483646 w 315"/>
                <a:gd name="T59" fmla="*/ 2147483646 h 183"/>
                <a:gd name="T60" fmla="*/ 2147483646 w 315"/>
                <a:gd name="T61" fmla="*/ 2147483646 h 183"/>
                <a:gd name="T62" fmla="*/ 2147483646 w 315"/>
                <a:gd name="T63" fmla="*/ 2147483646 h 183"/>
                <a:gd name="T64" fmla="*/ 2147483646 w 315"/>
                <a:gd name="T65" fmla="*/ 2147483646 h 183"/>
                <a:gd name="T66" fmla="*/ 2147483646 w 315"/>
                <a:gd name="T67" fmla="*/ 2147483646 h 183"/>
                <a:gd name="T68" fmla="*/ 2147483646 w 315"/>
                <a:gd name="T69" fmla="*/ 2147483646 h 183"/>
                <a:gd name="T70" fmla="*/ 2147483646 w 315"/>
                <a:gd name="T71" fmla="*/ 2147483646 h 183"/>
                <a:gd name="T72" fmla="*/ 2147483646 w 315"/>
                <a:gd name="T73" fmla="*/ 2147483646 h 183"/>
                <a:gd name="T74" fmla="*/ 2147483646 w 315"/>
                <a:gd name="T75" fmla="*/ 2147483646 h 183"/>
                <a:gd name="T76" fmla="*/ 2147483646 w 315"/>
                <a:gd name="T77" fmla="*/ 2147483646 h 183"/>
                <a:gd name="T78" fmla="*/ 2147483646 w 315"/>
                <a:gd name="T79" fmla="*/ 2147483646 h 183"/>
                <a:gd name="T80" fmla="*/ 2147483646 w 315"/>
                <a:gd name="T81" fmla="*/ 2147483646 h 183"/>
                <a:gd name="T82" fmla="*/ 2147483646 w 315"/>
                <a:gd name="T83" fmla="*/ 2147483646 h 183"/>
                <a:gd name="T84" fmla="*/ 2147483646 w 315"/>
                <a:gd name="T85" fmla="*/ 2147483646 h 183"/>
                <a:gd name="T86" fmla="*/ 2147483646 w 315"/>
                <a:gd name="T87" fmla="*/ 2147483646 h 183"/>
                <a:gd name="T88" fmla="*/ 2147483646 w 315"/>
                <a:gd name="T89" fmla="*/ 2147483646 h 183"/>
                <a:gd name="T90" fmla="*/ 2147483646 w 315"/>
                <a:gd name="T91" fmla="*/ 2147483646 h 183"/>
                <a:gd name="T92" fmla="*/ 2147483646 w 315"/>
                <a:gd name="T93" fmla="*/ 2147483646 h 183"/>
                <a:gd name="T94" fmla="*/ 2147483646 w 315"/>
                <a:gd name="T95" fmla="*/ 2147483646 h 183"/>
                <a:gd name="T96" fmla="*/ 2147483646 w 315"/>
                <a:gd name="T97" fmla="*/ 2147483646 h 18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5"/>
                <a:gd name="T148" fmla="*/ 0 h 183"/>
                <a:gd name="T149" fmla="*/ 315 w 315"/>
                <a:gd name="T150" fmla="*/ 183 h 18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5" h="183">
                  <a:moveTo>
                    <a:pt x="26" y="123"/>
                  </a:moveTo>
                  <a:lnTo>
                    <a:pt x="26" y="134"/>
                  </a:lnTo>
                  <a:lnTo>
                    <a:pt x="0" y="140"/>
                  </a:lnTo>
                  <a:lnTo>
                    <a:pt x="8" y="152"/>
                  </a:lnTo>
                  <a:lnTo>
                    <a:pt x="36" y="164"/>
                  </a:lnTo>
                  <a:lnTo>
                    <a:pt x="69" y="166"/>
                  </a:lnTo>
                  <a:lnTo>
                    <a:pt x="91" y="183"/>
                  </a:lnTo>
                  <a:lnTo>
                    <a:pt x="115" y="170"/>
                  </a:lnTo>
                  <a:lnTo>
                    <a:pt x="99" y="153"/>
                  </a:lnTo>
                  <a:lnTo>
                    <a:pt x="120" y="153"/>
                  </a:lnTo>
                  <a:lnTo>
                    <a:pt x="132" y="140"/>
                  </a:lnTo>
                  <a:lnTo>
                    <a:pt x="163" y="135"/>
                  </a:lnTo>
                  <a:lnTo>
                    <a:pt x="163" y="128"/>
                  </a:lnTo>
                  <a:lnTo>
                    <a:pt x="146" y="117"/>
                  </a:lnTo>
                  <a:lnTo>
                    <a:pt x="149" y="104"/>
                  </a:lnTo>
                  <a:lnTo>
                    <a:pt x="197" y="112"/>
                  </a:lnTo>
                  <a:lnTo>
                    <a:pt x="269" y="84"/>
                  </a:lnTo>
                  <a:lnTo>
                    <a:pt x="243" y="76"/>
                  </a:lnTo>
                  <a:lnTo>
                    <a:pt x="249" y="66"/>
                  </a:lnTo>
                  <a:lnTo>
                    <a:pt x="306" y="66"/>
                  </a:lnTo>
                  <a:lnTo>
                    <a:pt x="315" y="57"/>
                  </a:lnTo>
                  <a:lnTo>
                    <a:pt x="202" y="17"/>
                  </a:lnTo>
                  <a:lnTo>
                    <a:pt x="175" y="8"/>
                  </a:lnTo>
                  <a:lnTo>
                    <a:pt x="146" y="29"/>
                  </a:lnTo>
                  <a:lnTo>
                    <a:pt x="114" y="2"/>
                  </a:lnTo>
                  <a:lnTo>
                    <a:pt x="97" y="0"/>
                  </a:lnTo>
                  <a:lnTo>
                    <a:pt x="93" y="23"/>
                  </a:lnTo>
                  <a:lnTo>
                    <a:pt x="70" y="3"/>
                  </a:lnTo>
                  <a:lnTo>
                    <a:pt x="46" y="11"/>
                  </a:lnTo>
                  <a:lnTo>
                    <a:pt x="50" y="24"/>
                  </a:lnTo>
                  <a:lnTo>
                    <a:pt x="89" y="33"/>
                  </a:lnTo>
                  <a:lnTo>
                    <a:pt x="86" y="51"/>
                  </a:lnTo>
                  <a:lnTo>
                    <a:pt x="107" y="64"/>
                  </a:lnTo>
                  <a:lnTo>
                    <a:pt x="158" y="51"/>
                  </a:lnTo>
                  <a:lnTo>
                    <a:pt x="159" y="68"/>
                  </a:lnTo>
                  <a:lnTo>
                    <a:pt x="117" y="88"/>
                  </a:lnTo>
                  <a:lnTo>
                    <a:pt x="91" y="68"/>
                  </a:lnTo>
                  <a:lnTo>
                    <a:pt x="69" y="71"/>
                  </a:lnTo>
                  <a:lnTo>
                    <a:pt x="91" y="104"/>
                  </a:lnTo>
                  <a:lnTo>
                    <a:pt x="81" y="110"/>
                  </a:lnTo>
                  <a:lnTo>
                    <a:pt x="63" y="95"/>
                  </a:lnTo>
                  <a:lnTo>
                    <a:pt x="50" y="102"/>
                  </a:lnTo>
                  <a:lnTo>
                    <a:pt x="61" y="125"/>
                  </a:lnTo>
                  <a:lnTo>
                    <a:pt x="81" y="125"/>
                  </a:lnTo>
                  <a:lnTo>
                    <a:pt x="77" y="145"/>
                  </a:lnTo>
                  <a:lnTo>
                    <a:pt x="60" y="143"/>
                  </a:lnTo>
                  <a:lnTo>
                    <a:pt x="39" y="121"/>
                  </a:lnTo>
                  <a:lnTo>
                    <a:pt x="26" y="123"/>
                  </a:lnTo>
                  <a:close/>
                </a:path>
              </a:pathLst>
            </a:custGeom>
            <a:grpFill/>
            <a:ln>
              <a:noFill/>
            </a:ln>
          </p:spPr>
          <p:txBody>
            <a:bodyPr/>
            <a:lstStyle/>
            <a:p>
              <a:endParaRPr lang="en-US" sz="900"/>
            </a:p>
          </p:txBody>
        </p:sp>
        <p:sp>
          <p:nvSpPr>
            <p:cNvPr id="1049134" name="Freeform 218"/>
            <p:cNvSpPr/>
            <p:nvPr/>
          </p:nvSpPr>
          <p:spPr bwMode="gray">
            <a:xfrm>
              <a:off x="5079208" y="3059615"/>
              <a:ext cx="89297" cy="73819"/>
            </a:xfrm>
            <a:custGeom>
              <a:avLst/>
              <a:gdLst>
                <a:gd name="T0" fmla="*/ 2147483646 w 75"/>
                <a:gd name="T1" fmla="*/ 0 h 62"/>
                <a:gd name="T2" fmla="*/ 2147483646 w 75"/>
                <a:gd name="T3" fmla="*/ 2147483646 h 62"/>
                <a:gd name="T4" fmla="*/ 0 w 75"/>
                <a:gd name="T5" fmla="*/ 2147483646 h 62"/>
                <a:gd name="T6" fmla="*/ 2147483646 w 75"/>
                <a:gd name="T7" fmla="*/ 2147483646 h 62"/>
                <a:gd name="T8" fmla="*/ 2147483646 w 75"/>
                <a:gd name="T9" fmla="*/ 2147483646 h 62"/>
                <a:gd name="T10" fmla="*/ 2147483646 w 75"/>
                <a:gd name="T11" fmla="*/ 2147483646 h 62"/>
                <a:gd name="T12" fmla="*/ 2147483646 w 75"/>
                <a:gd name="T13" fmla="*/ 2147483646 h 62"/>
                <a:gd name="T14" fmla="*/ 2147483646 w 75"/>
                <a:gd name="T15" fmla="*/ 0 h 62"/>
                <a:gd name="T16" fmla="*/ 2147483646 w 75"/>
                <a:gd name="T17" fmla="*/ 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62"/>
                <a:gd name="T29" fmla="*/ 75 w 75"/>
                <a:gd name="T30" fmla="*/ 62 h 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62">
                  <a:moveTo>
                    <a:pt x="24" y="0"/>
                  </a:moveTo>
                  <a:lnTo>
                    <a:pt x="2" y="28"/>
                  </a:lnTo>
                  <a:lnTo>
                    <a:pt x="0" y="58"/>
                  </a:lnTo>
                  <a:lnTo>
                    <a:pt x="20" y="47"/>
                  </a:lnTo>
                  <a:lnTo>
                    <a:pt x="43" y="47"/>
                  </a:lnTo>
                  <a:lnTo>
                    <a:pt x="59" y="62"/>
                  </a:lnTo>
                  <a:lnTo>
                    <a:pt x="75" y="51"/>
                  </a:lnTo>
                  <a:lnTo>
                    <a:pt x="24" y="0"/>
                  </a:lnTo>
                  <a:close/>
                </a:path>
              </a:pathLst>
            </a:custGeom>
            <a:grpFill/>
            <a:ln>
              <a:noFill/>
            </a:ln>
          </p:spPr>
          <p:txBody>
            <a:bodyPr/>
            <a:lstStyle/>
            <a:p>
              <a:endParaRPr lang="en-US" sz="900"/>
            </a:p>
          </p:txBody>
        </p:sp>
        <p:sp>
          <p:nvSpPr>
            <p:cNvPr id="1049135" name="Freeform 219"/>
            <p:cNvSpPr/>
            <p:nvPr/>
          </p:nvSpPr>
          <p:spPr bwMode="gray">
            <a:xfrm>
              <a:off x="5362576" y="3489430"/>
              <a:ext cx="97631" cy="107156"/>
            </a:xfrm>
            <a:custGeom>
              <a:avLst/>
              <a:gdLst>
                <a:gd name="T0" fmla="*/ 2147483646 w 82"/>
                <a:gd name="T1" fmla="*/ 0 h 90"/>
                <a:gd name="T2" fmla="*/ 0 w 82"/>
                <a:gd name="T3" fmla="*/ 2147483646 h 90"/>
                <a:gd name="T4" fmla="*/ 2147483646 w 82"/>
                <a:gd name="T5" fmla="*/ 2147483646 h 90"/>
                <a:gd name="T6" fmla="*/ 2147483646 w 82"/>
                <a:gd name="T7" fmla="*/ 2147483646 h 90"/>
                <a:gd name="T8" fmla="*/ 2147483646 w 82"/>
                <a:gd name="T9" fmla="*/ 2147483646 h 90"/>
                <a:gd name="T10" fmla="*/ 2147483646 w 82"/>
                <a:gd name="T11" fmla="*/ 2147483646 h 90"/>
                <a:gd name="T12" fmla="*/ 2147483646 w 82"/>
                <a:gd name="T13" fmla="*/ 2147483646 h 90"/>
                <a:gd name="T14" fmla="*/ 2147483646 w 82"/>
                <a:gd name="T15" fmla="*/ 2147483646 h 90"/>
                <a:gd name="T16" fmla="*/ 2147483646 w 82"/>
                <a:gd name="T17" fmla="*/ 2147483646 h 90"/>
                <a:gd name="T18" fmla="*/ 2147483646 w 82"/>
                <a:gd name="T19" fmla="*/ 0 h 90"/>
                <a:gd name="T20" fmla="*/ 2147483646 w 82"/>
                <a:gd name="T21" fmla="*/ 0 h 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2"/>
                <a:gd name="T34" fmla="*/ 0 h 90"/>
                <a:gd name="T35" fmla="*/ 82 w 82"/>
                <a:gd name="T36" fmla="*/ 90 h 9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2" h="90">
                  <a:moveTo>
                    <a:pt x="55" y="0"/>
                  </a:moveTo>
                  <a:lnTo>
                    <a:pt x="0" y="54"/>
                  </a:lnTo>
                  <a:lnTo>
                    <a:pt x="5" y="66"/>
                  </a:lnTo>
                  <a:lnTo>
                    <a:pt x="73" y="90"/>
                  </a:lnTo>
                  <a:lnTo>
                    <a:pt x="82" y="75"/>
                  </a:lnTo>
                  <a:lnTo>
                    <a:pt x="77" y="46"/>
                  </a:lnTo>
                  <a:lnTo>
                    <a:pt x="55" y="49"/>
                  </a:lnTo>
                  <a:lnTo>
                    <a:pt x="42" y="36"/>
                  </a:lnTo>
                  <a:lnTo>
                    <a:pt x="63" y="15"/>
                  </a:lnTo>
                  <a:lnTo>
                    <a:pt x="55" y="0"/>
                  </a:lnTo>
                  <a:close/>
                </a:path>
              </a:pathLst>
            </a:custGeom>
            <a:grpFill/>
            <a:ln>
              <a:noFill/>
            </a:ln>
          </p:spPr>
          <p:txBody>
            <a:bodyPr/>
            <a:lstStyle/>
            <a:p>
              <a:endParaRPr lang="en-US" sz="900"/>
            </a:p>
          </p:txBody>
        </p:sp>
        <p:sp>
          <p:nvSpPr>
            <p:cNvPr id="1049136" name="Freeform 220"/>
            <p:cNvSpPr/>
            <p:nvPr/>
          </p:nvSpPr>
          <p:spPr bwMode="gray">
            <a:xfrm>
              <a:off x="4266011" y="2727429"/>
              <a:ext cx="1173956" cy="948929"/>
            </a:xfrm>
            <a:custGeom>
              <a:avLst/>
              <a:gdLst>
                <a:gd name="T0" fmla="*/ 2147483646 w 986"/>
                <a:gd name="T1" fmla="*/ 2147483646 h 797"/>
                <a:gd name="T2" fmla="*/ 2147483646 w 986"/>
                <a:gd name="T3" fmla="*/ 2147483646 h 797"/>
                <a:gd name="T4" fmla="*/ 2147483646 w 986"/>
                <a:gd name="T5" fmla="*/ 2147483646 h 797"/>
                <a:gd name="T6" fmla="*/ 2147483646 w 986"/>
                <a:gd name="T7" fmla="*/ 2147483646 h 797"/>
                <a:gd name="T8" fmla="*/ 2147483646 w 986"/>
                <a:gd name="T9" fmla="*/ 2147483646 h 797"/>
                <a:gd name="T10" fmla="*/ 2147483646 w 986"/>
                <a:gd name="T11" fmla="*/ 2147483646 h 797"/>
                <a:gd name="T12" fmla="*/ 2147483646 w 986"/>
                <a:gd name="T13" fmla="*/ 2147483646 h 797"/>
                <a:gd name="T14" fmla="*/ 2147483646 w 986"/>
                <a:gd name="T15" fmla="*/ 2147483646 h 797"/>
                <a:gd name="T16" fmla="*/ 2147483646 w 986"/>
                <a:gd name="T17" fmla="*/ 2147483646 h 797"/>
                <a:gd name="T18" fmla="*/ 2147483646 w 986"/>
                <a:gd name="T19" fmla="*/ 2147483646 h 797"/>
                <a:gd name="T20" fmla="*/ 2147483646 w 986"/>
                <a:gd name="T21" fmla="*/ 2147483646 h 797"/>
                <a:gd name="T22" fmla="*/ 2147483646 w 986"/>
                <a:gd name="T23" fmla="*/ 2147483646 h 797"/>
                <a:gd name="T24" fmla="*/ 2147483646 w 986"/>
                <a:gd name="T25" fmla="*/ 2147483646 h 797"/>
                <a:gd name="T26" fmla="*/ 2147483646 w 986"/>
                <a:gd name="T27" fmla="*/ 2147483646 h 797"/>
                <a:gd name="T28" fmla="*/ 2147483646 w 986"/>
                <a:gd name="T29" fmla="*/ 2147483646 h 797"/>
                <a:gd name="T30" fmla="*/ 2147483646 w 986"/>
                <a:gd name="T31" fmla="*/ 2147483646 h 797"/>
                <a:gd name="T32" fmla="*/ 2147483646 w 986"/>
                <a:gd name="T33" fmla="*/ 2147483646 h 797"/>
                <a:gd name="T34" fmla="*/ 2147483646 w 986"/>
                <a:gd name="T35" fmla="*/ 2147483646 h 797"/>
                <a:gd name="T36" fmla="*/ 2147483646 w 986"/>
                <a:gd name="T37" fmla="*/ 2147483646 h 797"/>
                <a:gd name="T38" fmla="*/ 2147483646 w 986"/>
                <a:gd name="T39" fmla="*/ 2147483646 h 797"/>
                <a:gd name="T40" fmla="*/ 2147483646 w 986"/>
                <a:gd name="T41" fmla="*/ 2147483646 h 797"/>
                <a:gd name="T42" fmla="*/ 2147483646 w 986"/>
                <a:gd name="T43" fmla="*/ 2147483646 h 797"/>
                <a:gd name="T44" fmla="*/ 2147483646 w 986"/>
                <a:gd name="T45" fmla="*/ 2147483646 h 797"/>
                <a:gd name="T46" fmla="*/ 2147483646 w 986"/>
                <a:gd name="T47" fmla="*/ 2147483646 h 797"/>
                <a:gd name="T48" fmla="*/ 2147483646 w 986"/>
                <a:gd name="T49" fmla="*/ 2147483646 h 797"/>
                <a:gd name="T50" fmla="*/ 2147483646 w 986"/>
                <a:gd name="T51" fmla="*/ 2147483646 h 797"/>
                <a:gd name="T52" fmla="*/ 2147483646 w 986"/>
                <a:gd name="T53" fmla="*/ 2147483646 h 797"/>
                <a:gd name="T54" fmla="*/ 2147483646 w 986"/>
                <a:gd name="T55" fmla="*/ 2147483646 h 797"/>
                <a:gd name="T56" fmla="*/ 2147483646 w 986"/>
                <a:gd name="T57" fmla="*/ 2147483646 h 797"/>
                <a:gd name="T58" fmla="*/ 2147483646 w 986"/>
                <a:gd name="T59" fmla="*/ 2147483646 h 797"/>
                <a:gd name="T60" fmla="*/ 2147483646 w 986"/>
                <a:gd name="T61" fmla="*/ 2147483646 h 797"/>
                <a:gd name="T62" fmla="*/ 2147483646 w 986"/>
                <a:gd name="T63" fmla="*/ 2147483646 h 797"/>
                <a:gd name="T64" fmla="*/ 2147483646 w 986"/>
                <a:gd name="T65" fmla="*/ 2147483646 h 797"/>
                <a:gd name="T66" fmla="*/ 2147483646 w 986"/>
                <a:gd name="T67" fmla="*/ 2147483646 h 797"/>
                <a:gd name="T68" fmla="*/ 2147483646 w 986"/>
                <a:gd name="T69" fmla="*/ 2147483646 h 797"/>
                <a:gd name="T70" fmla="*/ 2147483646 w 986"/>
                <a:gd name="T71" fmla="*/ 2147483646 h 797"/>
                <a:gd name="T72" fmla="*/ 2147483646 w 986"/>
                <a:gd name="T73" fmla="*/ 2147483646 h 797"/>
                <a:gd name="T74" fmla="*/ 2147483646 w 986"/>
                <a:gd name="T75" fmla="*/ 2147483646 h 797"/>
                <a:gd name="T76" fmla="*/ 2147483646 w 986"/>
                <a:gd name="T77" fmla="*/ 2147483646 h 797"/>
                <a:gd name="T78" fmla="*/ 2147483646 w 986"/>
                <a:gd name="T79" fmla="*/ 2147483646 h 797"/>
                <a:gd name="T80" fmla="*/ 2147483646 w 986"/>
                <a:gd name="T81" fmla="*/ 2147483646 h 797"/>
                <a:gd name="T82" fmla="*/ 2147483646 w 986"/>
                <a:gd name="T83" fmla="*/ 2147483646 h 797"/>
                <a:gd name="T84" fmla="*/ 2147483646 w 986"/>
                <a:gd name="T85" fmla="*/ 2147483646 h 797"/>
                <a:gd name="T86" fmla="*/ 2147483646 w 986"/>
                <a:gd name="T87" fmla="*/ 2147483646 h 797"/>
                <a:gd name="T88" fmla="*/ 2147483646 w 986"/>
                <a:gd name="T89" fmla="*/ 2147483646 h 797"/>
                <a:gd name="T90" fmla="*/ 2147483646 w 986"/>
                <a:gd name="T91" fmla="*/ 2147483646 h 797"/>
                <a:gd name="T92" fmla="*/ 2147483646 w 986"/>
                <a:gd name="T93" fmla="*/ 2147483646 h 797"/>
                <a:gd name="T94" fmla="*/ 2147483646 w 986"/>
                <a:gd name="T95" fmla="*/ 2147483646 h 797"/>
                <a:gd name="T96" fmla="*/ 2147483646 w 986"/>
                <a:gd name="T97" fmla="*/ 2147483646 h 797"/>
                <a:gd name="T98" fmla="*/ 2147483646 w 986"/>
                <a:gd name="T99" fmla="*/ 2147483646 h 797"/>
                <a:gd name="T100" fmla="*/ 2147483646 w 986"/>
                <a:gd name="T101" fmla="*/ 2147483646 h 797"/>
                <a:gd name="T102" fmla="*/ 2147483646 w 986"/>
                <a:gd name="T103" fmla="*/ 2147483646 h 797"/>
                <a:gd name="T104" fmla="*/ 2147483646 w 986"/>
                <a:gd name="T105" fmla="*/ 2147483646 h 797"/>
                <a:gd name="T106" fmla="*/ 2147483646 w 986"/>
                <a:gd name="T107" fmla="*/ 2147483646 h 797"/>
                <a:gd name="T108" fmla="*/ 2147483646 w 986"/>
                <a:gd name="T109" fmla="*/ 2147483646 h 797"/>
                <a:gd name="T110" fmla="*/ 2147483646 w 986"/>
                <a:gd name="T111" fmla="*/ 2147483646 h 797"/>
                <a:gd name="T112" fmla="*/ 2147483646 w 986"/>
                <a:gd name="T113" fmla="*/ 2147483646 h 797"/>
                <a:gd name="T114" fmla="*/ 2147483646 w 986"/>
                <a:gd name="T115" fmla="*/ 2147483646 h 797"/>
                <a:gd name="T116" fmla="*/ 2147483646 w 986"/>
                <a:gd name="T117" fmla="*/ 2147483646 h 797"/>
                <a:gd name="T118" fmla="*/ 2147483646 w 986"/>
                <a:gd name="T119" fmla="*/ 2147483646 h 797"/>
                <a:gd name="T120" fmla="*/ 0 w 986"/>
                <a:gd name="T121" fmla="*/ 2147483646 h 797"/>
                <a:gd name="T122" fmla="*/ 2147483646 w 986"/>
                <a:gd name="T123" fmla="*/ 0 h 7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986"/>
                <a:gd name="T187" fmla="*/ 0 h 797"/>
                <a:gd name="T188" fmla="*/ 986 w 986"/>
                <a:gd name="T189" fmla="*/ 797 h 7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986" h="797">
                  <a:moveTo>
                    <a:pt x="144" y="0"/>
                  </a:moveTo>
                  <a:lnTo>
                    <a:pt x="154" y="17"/>
                  </a:lnTo>
                  <a:lnTo>
                    <a:pt x="159" y="38"/>
                  </a:lnTo>
                  <a:lnTo>
                    <a:pt x="185" y="45"/>
                  </a:lnTo>
                  <a:lnTo>
                    <a:pt x="204" y="25"/>
                  </a:lnTo>
                  <a:lnTo>
                    <a:pt x="218" y="33"/>
                  </a:lnTo>
                  <a:lnTo>
                    <a:pt x="263" y="37"/>
                  </a:lnTo>
                  <a:lnTo>
                    <a:pt x="294" y="24"/>
                  </a:lnTo>
                  <a:lnTo>
                    <a:pt x="299" y="67"/>
                  </a:lnTo>
                  <a:lnTo>
                    <a:pt x="317" y="67"/>
                  </a:lnTo>
                  <a:lnTo>
                    <a:pt x="317" y="49"/>
                  </a:lnTo>
                  <a:lnTo>
                    <a:pt x="336" y="50"/>
                  </a:lnTo>
                  <a:lnTo>
                    <a:pt x="381" y="104"/>
                  </a:lnTo>
                  <a:lnTo>
                    <a:pt x="411" y="122"/>
                  </a:lnTo>
                  <a:lnTo>
                    <a:pt x="396" y="147"/>
                  </a:lnTo>
                  <a:lnTo>
                    <a:pt x="402" y="153"/>
                  </a:lnTo>
                  <a:lnTo>
                    <a:pt x="461" y="165"/>
                  </a:lnTo>
                  <a:lnTo>
                    <a:pt x="462" y="191"/>
                  </a:lnTo>
                  <a:lnTo>
                    <a:pt x="478" y="194"/>
                  </a:lnTo>
                  <a:lnTo>
                    <a:pt x="482" y="154"/>
                  </a:lnTo>
                  <a:lnTo>
                    <a:pt x="507" y="148"/>
                  </a:lnTo>
                  <a:lnTo>
                    <a:pt x="525" y="175"/>
                  </a:lnTo>
                  <a:lnTo>
                    <a:pt x="564" y="194"/>
                  </a:lnTo>
                  <a:lnTo>
                    <a:pt x="584" y="198"/>
                  </a:lnTo>
                  <a:lnTo>
                    <a:pt x="596" y="182"/>
                  </a:lnTo>
                  <a:lnTo>
                    <a:pt x="597" y="157"/>
                  </a:lnTo>
                  <a:lnTo>
                    <a:pt x="621" y="143"/>
                  </a:lnTo>
                  <a:lnTo>
                    <a:pt x="628" y="164"/>
                  </a:lnTo>
                  <a:lnTo>
                    <a:pt x="607" y="200"/>
                  </a:lnTo>
                  <a:lnTo>
                    <a:pt x="610" y="218"/>
                  </a:lnTo>
                  <a:lnTo>
                    <a:pt x="622" y="200"/>
                  </a:lnTo>
                  <a:lnTo>
                    <a:pt x="645" y="179"/>
                  </a:lnTo>
                  <a:lnTo>
                    <a:pt x="647" y="152"/>
                  </a:lnTo>
                  <a:lnTo>
                    <a:pt x="634" y="131"/>
                  </a:lnTo>
                  <a:lnTo>
                    <a:pt x="638" y="114"/>
                  </a:lnTo>
                  <a:lnTo>
                    <a:pt x="669" y="98"/>
                  </a:lnTo>
                  <a:lnTo>
                    <a:pt x="683" y="109"/>
                  </a:lnTo>
                  <a:lnTo>
                    <a:pt x="686" y="200"/>
                  </a:lnTo>
                  <a:lnTo>
                    <a:pt x="708" y="181"/>
                  </a:lnTo>
                  <a:lnTo>
                    <a:pt x="721" y="188"/>
                  </a:lnTo>
                  <a:lnTo>
                    <a:pt x="703" y="220"/>
                  </a:lnTo>
                  <a:lnTo>
                    <a:pt x="726" y="225"/>
                  </a:lnTo>
                  <a:lnTo>
                    <a:pt x="760" y="173"/>
                  </a:lnTo>
                  <a:lnTo>
                    <a:pt x="789" y="203"/>
                  </a:lnTo>
                  <a:lnTo>
                    <a:pt x="777" y="256"/>
                  </a:lnTo>
                  <a:lnTo>
                    <a:pt x="749" y="272"/>
                  </a:lnTo>
                  <a:lnTo>
                    <a:pt x="721" y="259"/>
                  </a:lnTo>
                  <a:lnTo>
                    <a:pt x="672" y="269"/>
                  </a:lnTo>
                  <a:lnTo>
                    <a:pt x="677" y="286"/>
                  </a:lnTo>
                  <a:lnTo>
                    <a:pt x="664" y="307"/>
                  </a:lnTo>
                  <a:lnTo>
                    <a:pt x="623" y="316"/>
                  </a:lnTo>
                  <a:lnTo>
                    <a:pt x="579" y="353"/>
                  </a:lnTo>
                  <a:lnTo>
                    <a:pt x="538" y="407"/>
                  </a:lnTo>
                  <a:lnTo>
                    <a:pt x="533" y="424"/>
                  </a:lnTo>
                  <a:lnTo>
                    <a:pt x="560" y="434"/>
                  </a:lnTo>
                  <a:lnTo>
                    <a:pt x="571" y="460"/>
                  </a:lnTo>
                  <a:lnTo>
                    <a:pt x="607" y="498"/>
                  </a:lnTo>
                  <a:lnTo>
                    <a:pt x="668" y="524"/>
                  </a:lnTo>
                  <a:lnTo>
                    <a:pt x="655" y="584"/>
                  </a:lnTo>
                  <a:lnTo>
                    <a:pt x="653" y="601"/>
                  </a:lnTo>
                  <a:lnTo>
                    <a:pt x="669" y="612"/>
                  </a:lnTo>
                  <a:lnTo>
                    <a:pt x="690" y="584"/>
                  </a:lnTo>
                  <a:lnTo>
                    <a:pt x="692" y="532"/>
                  </a:lnTo>
                  <a:lnTo>
                    <a:pt x="725" y="531"/>
                  </a:lnTo>
                  <a:lnTo>
                    <a:pt x="741" y="501"/>
                  </a:lnTo>
                  <a:lnTo>
                    <a:pt x="743" y="455"/>
                  </a:lnTo>
                  <a:lnTo>
                    <a:pt x="785" y="374"/>
                  </a:lnTo>
                  <a:lnTo>
                    <a:pt x="837" y="392"/>
                  </a:lnTo>
                  <a:lnTo>
                    <a:pt x="865" y="430"/>
                  </a:lnTo>
                  <a:lnTo>
                    <a:pt x="853" y="468"/>
                  </a:lnTo>
                  <a:lnTo>
                    <a:pt x="874" y="480"/>
                  </a:lnTo>
                  <a:lnTo>
                    <a:pt x="925" y="446"/>
                  </a:lnTo>
                  <a:lnTo>
                    <a:pt x="939" y="538"/>
                  </a:lnTo>
                  <a:lnTo>
                    <a:pt x="985" y="595"/>
                  </a:lnTo>
                  <a:lnTo>
                    <a:pt x="986" y="623"/>
                  </a:lnTo>
                  <a:lnTo>
                    <a:pt x="935" y="636"/>
                  </a:lnTo>
                  <a:lnTo>
                    <a:pt x="911" y="663"/>
                  </a:lnTo>
                  <a:lnTo>
                    <a:pt x="858" y="651"/>
                  </a:lnTo>
                  <a:lnTo>
                    <a:pt x="832" y="650"/>
                  </a:lnTo>
                  <a:lnTo>
                    <a:pt x="786" y="686"/>
                  </a:lnTo>
                  <a:lnTo>
                    <a:pt x="814" y="680"/>
                  </a:lnTo>
                  <a:lnTo>
                    <a:pt x="848" y="673"/>
                  </a:lnTo>
                  <a:lnTo>
                    <a:pt x="854" y="681"/>
                  </a:lnTo>
                  <a:lnTo>
                    <a:pt x="845" y="710"/>
                  </a:lnTo>
                  <a:lnTo>
                    <a:pt x="847" y="736"/>
                  </a:lnTo>
                  <a:lnTo>
                    <a:pt x="862" y="746"/>
                  </a:lnTo>
                  <a:lnTo>
                    <a:pt x="878" y="742"/>
                  </a:lnTo>
                  <a:lnTo>
                    <a:pt x="886" y="730"/>
                  </a:lnTo>
                  <a:lnTo>
                    <a:pt x="896" y="730"/>
                  </a:lnTo>
                  <a:lnTo>
                    <a:pt x="879" y="762"/>
                  </a:lnTo>
                  <a:lnTo>
                    <a:pt x="847" y="763"/>
                  </a:lnTo>
                  <a:lnTo>
                    <a:pt x="832" y="784"/>
                  </a:lnTo>
                  <a:lnTo>
                    <a:pt x="814" y="784"/>
                  </a:lnTo>
                  <a:lnTo>
                    <a:pt x="809" y="768"/>
                  </a:lnTo>
                  <a:lnTo>
                    <a:pt x="835" y="742"/>
                  </a:lnTo>
                  <a:lnTo>
                    <a:pt x="803" y="753"/>
                  </a:lnTo>
                  <a:lnTo>
                    <a:pt x="802" y="708"/>
                  </a:lnTo>
                  <a:lnTo>
                    <a:pt x="793" y="703"/>
                  </a:lnTo>
                  <a:lnTo>
                    <a:pt x="766" y="715"/>
                  </a:lnTo>
                  <a:lnTo>
                    <a:pt x="763" y="737"/>
                  </a:lnTo>
                  <a:lnTo>
                    <a:pt x="700" y="737"/>
                  </a:lnTo>
                  <a:lnTo>
                    <a:pt x="647" y="774"/>
                  </a:lnTo>
                  <a:lnTo>
                    <a:pt x="576" y="797"/>
                  </a:lnTo>
                  <a:lnTo>
                    <a:pt x="568" y="787"/>
                  </a:lnTo>
                  <a:lnTo>
                    <a:pt x="604" y="733"/>
                  </a:lnTo>
                  <a:lnTo>
                    <a:pt x="584" y="714"/>
                  </a:lnTo>
                  <a:lnTo>
                    <a:pt x="571" y="689"/>
                  </a:lnTo>
                  <a:lnTo>
                    <a:pt x="543" y="668"/>
                  </a:lnTo>
                  <a:lnTo>
                    <a:pt x="516" y="665"/>
                  </a:lnTo>
                  <a:lnTo>
                    <a:pt x="465" y="630"/>
                  </a:lnTo>
                  <a:lnTo>
                    <a:pt x="95" y="570"/>
                  </a:lnTo>
                  <a:lnTo>
                    <a:pt x="89" y="544"/>
                  </a:lnTo>
                  <a:lnTo>
                    <a:pt x="55" y="512"/>
                  </a:lnTo>
                  <a:lnTo>
                    <a:pt x="55" y="486"/>
                  </a:lnTo>
                  <a:lnTo>
                    <a:pt x="60" y="463"/>
                  </a:lnTo>
                  <a:lnTo>
                    <a:pt x="57" y="450"/>
                  </a:lnTo>
                  <a:lnTo>
                    <a:pt x="44" y="437"/>
                  </a:lnTo>
                  <a:lnTo>
                    <a:pt x="42" y="416"/>
                  </a:lnTo>
                  <a:lnTo>
                    <a:pt x="76" y="392"/>
                  </a:lnTo>
                  <a:lnTo>
                    <a:pt x="55" y="280"/>
                  </a:lnTo>
                  <a:lnTo>
                    <a:pt x="26" y="279"/>
                  </a:lnTo>
                  <a:lnTo>
                    <a:pt x="0" y="243"/>
                  </a:lnTo>
                  <a:lnTo>
                    <a:pt x="144" y="0"/>
                  </a:lnTo>
                  <a:close/>
                </a:path>
              </a:pathLst>
            </a:custGeom>
            <a:grpFill/>
            <a:ln>
              <a:noFill/>
            </a:ln>
          </p:spPr>
          <p:txBody>
            <a:bodyPr/>
            <a:lstStyle/>
            <a:p>
              <a:endParaRPr lang="en-US" sz="900"/>
            </a:p>
          </p:txBody>
        </p:sp>
        <p:sp>
          <p:nvSpPr>
            <p:cNvPr id="1049137" name="Freeform 221"/>
            <p:cNvSpPr/>
            <p:nvPr/>
          </p:nvSpPr>
          <p:spPr bwMode="gray">
            <a:xfrm>
              <a:off x="4256486" y="3410848"/>
              <a:ext cx="958453" cy="620316"/>
            </a:xfrm>
            <a:custGeom>
              <a:avLst/>
              <a:gdLst>
                <a:gd name="T0" fmla="*/ 2147483646 w 805"/>
                <a:gd name="T1" fmla="*/ 0 h 521"/>
                <a:gd name="T2" fmla="*/ 2147483646 w 805"/>
                <a:gd name="T3" fmla="*/ 2147483646 h 521"/>
                <a:gd name="T4" fmla="*/ 2147483646 w 805"/>
                <a:gd name="T5" fmla="*/ 2147483646 h 521"/>
                <a:gd name="T6" fmla="*/ 2147483646 w 805"/>
                <a:gd name="T7" fmla="*/ 2147483646 h 521"/>
                <a:gd name="T8" fmla="*/ 2147483646 w 805"/>
                <a:gd name="T9" fmla="*/ 2147483646 h 521"/>
                <a:gd name="T10" fmla="*/ 0 w 805"/>
                <a:gd name="T11" fmla="*/ 2147483646 h 521"/>
                <a:gd name="T12" fmla="*/ 2147483646 w 805"/>
                <a:gd name="T13" fmla="*/ 2147483646 h 521"/>
                <a:gd name="T14" fmla="*/ 2147483646 w 805"/>
                <a:gd name="T15" fmla="*/ 2147483646 h 521"/>
                <a:gd name="T16" fmla="*/ 2147483646 w 805"/>
                <a:gd name="T17" fmla="*/ 2147483646 h 521"/>
                <a:gd name="T18" fmla="*/ 2147483646 w 805"/>
                <a:gd name="T19" fmla="*/ 2147483646 h 521"/>
                <a:gd name="T20" fmla="*/ 2147483646 w 805"/>
                <a:gd name="T21" fmla="*/ 2147483646 h 521"/>
                <a:gd name="T22" fmla="*/ 2147483646 w 805"/>
                <a:gd name="T23" fmla="*/ 2147483646 h 521"/>
                <a:gd name="T24" fmla="*/ 2147483646 w 805"/>
                <a:gd name="T25" fmla="*/ 2147483646 h 521"/>
                <a:gd name="T26" fmla="*/ 2147483646 w 805"/>
                <a:gd name="T27" fmla="*/ 2147483646 h 521"/>
                <a:gd name="T28" fmla="*/ 2147483646 w 805"/>
                <a:gd name="T29" fmla="*/ 2147483646 h 521"/>
                <a:gd name="T30" fmla="*/ 2147483646 w 805"/>
                <a:gd name="T31" fmla="*/ 2147483646 h 521"/>
                <a:gd name="T32" fmla="*/ 2147483646 w 805"/>
                <a:gd name="T33" fmla="*/ 2147483646 h 521"/>
                <a:gd name="T34" fmla="*/ 2147483646 w 805"/>
                <a:gd name="T35" fmla="*/ 2147483646 h 521"/>
                <a:gd name="T36" fmla="*/ 2147483646 w 805"/>
                <a:gd name="T37" fmla="*/ 2147483646 h 521"/>
                <a:gd name="T38" fmla="*/ 2147483646 w 805"/>
                <a:gd name="T39" fmla="*/ 2147483646 h 521"/>
                <a:gd name="T40" fmla="*/ 2147483646 w 805"/>
                <a:gd name="T41" fmla="*/ 2147483646 h 521"/>
                <a:gd name="T42" fmla="*/ 2147483646 w 805"/>
                <a:gd name="T43" fmla="*/ 2147483646 h 521"/>
                <a:gd name="T44" fmla="*/ 2147483646 w 805"/>
                <a:gd name="T45" fmla="*/ 2147483646 h 521"/>
                <a:gd name="T46" fmla="*/ 2147483646 w 805"/>
                <a:gd name="T47" fmla="*/ 2147483646 h 521"/>
                <a:gd name="T48" fmla="*/ 2147483646 w 805"/>
                <a:gd name="T49" fmla="*/ 2147483646 h 521"/>
                <a:gd name="T50" fmla="*/ 2147483646 w 805"/>
                <a:gd name="T51" fmla="*/ 2147483646 h 521"/>
                <a:gd name="T52" fmla="*/ 2147483646 w 805"/>
                <a:gd name="T53" fmla="*/ 2147483646 h 521"/>
                <a:gd name="T54" fmla="*/ 2147483646 w 805"/>
                <a:gd name="T55" fmla="*/ 2147483646 h 521"/>
                <a:gd name="T56" fmla="*/ 2147483646 w 805"/>
                <a:gd name="T57" fmla="*/ 2147483646 h 521"/>
                <a:gd name="T58" fmla="*/ 2147483646 w 805"/>
                <a:gd name="T59" fmla="*/ 2147483646 h 521"/>
                <a:gd name="T60" fmla="*/ 2147483646 w 805"/>
                <a:gd name="T61" fmla="*/ 2147483646 h 521"/>
                <a:gd name="T62" fmla="*/ 2147483646 w 805"/>
                <a:gd name="T63" fmla="*/ 2147483646 h 521"/>
                <a:gd name="T64" fmla="*/ 2147483646 w 805"/>
                <a:gd name="T65" fmla="*/ 2147483646 h 521"/>
                <a:gd name="T66" fmla="*/ 2147483646 w 805"/>
                <a:gd name="T67" fmla="*/ 2147483646 h 521"/>
                <a:gd name="T68" fmla="*/ 2147483646 w 805"/>
                <a:gd name="T69" fmla="*/ 2147483646 h 521"/>
                <a:gd name="T70" fmla="*/ 2147483646 w 805"/>
                <a:gd name="T71" fmla="*/ 2147483646 h 521"/>
                <a:gd name="T72" fmla="*/ 2147483646 w 805"/>
                <a:gd name="T73" fmla="*/ 2147483646 h 521"/>
                <a:gd name="T74" fmla="*/ 2147483646 w 805"/>
                <a:gd name="T75" fmla="*/ 2147483646 h 521"/>
                <a:gd name="T76" fmla="*/ 2147483646 w 805"/>
                <a:gd name="T77" fmla="*/ 2147483646 h 521"/>
                <a:gd name="T78" fmla="*/ 2147483646 w 805"/>
                <a:gd name="T79" fmla="*/ 2147483646 h 521"/>
                <a:gd name="T80" fmla="*/ 2147483646 w 805"/>
                <a:gd name="T81" fmla="*/ 2147483646 h 521"/>
                <a:gd name="T82" fmla="*/ 2147483646 w 805"/>
                <a:gd name="T83" fmla="*/ 2147483646 h 521"/>
                <a:gd name="T84" fmla="*/ 2147483646 w 805"/>
                <a:gd name="T85" fmla="*/ 2147483646 h 521"/>
                <a:gd name="T86" fmla="*/ 2147483646 w 805"/>
                <a:gd name="T87" fmla="*/ 2147483646 h 521"/>
                <a:gd name="T88" fmla="*/ 2147483646 w 805"/>
                <a:gd name="T89" fmla="*/ 2147483646 h 521"/>
                <a:gd name="T90" fmla="*/ 2147483646 w 805"/>
                <a:gd name="T91" fmla="*/ 2147483646 h 521"/>
                <a:gd name="T92" fmla="*/ 2147483646 w 805"/>
                <a:gd name="T93" fmla="*/ 2147483646 h 521"/>
                <a:gd name="T94" fmla="*/ 2147483646 w 805"/>
                <a:gd name="T95" fmla="*/ 2147483646 h 521"/>
                <a:gd name="T96" fmla="*/ 2147483646 w 805"/>
                <a:gd name="T97" fmla="*/ 2147483646 h 521"/>
                <a:gd name="T98" fmla="*/ 2147483646 w 805"/>
                <a:gd name="T99" fmla="*/ 2147483646 h 521"/>
                <a:gd name="T100" fmla="*/ 2147483646 w 805"/>
                <a:gd name="T101" fmla="*/ 2147483646 h 521"/>
                <a:gd name="T102" fmla="*/ 2147483646 w 805"/>
                <a:gd name="T103" fmla="*/ 2147483646 h 521"/>
                <a:gd name="T104" fmla="*/ 2147483646 w 805"/>
                <a:gd name="T105" fmla="*/ 2147483646 h 521"/>
                <a:gd name="T106" fmla="*/ 2147483646 w 805"/>
                <a:gd name="T107" fmla="*/ 2147483646 h 521"/>
                <a:gd name="T108" fmla="*/ 2147483646 w 805"/>
                <a:gd name="T109" fmla="*/ 0 h 521"/>
                <a:gd name="T110" fmla="*/ 2147483646 w 805"/>
                <a:gd name="T111" fmla="*/ 0 h 52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05"/>
                <a:gd name="T169" fmla="*/ 0 h 521"/>
                <a:gd name="T170" fmla="*/ 805 w 805"/>
                <a:gd name="T171" fmla="*/ 521 h 52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05" h="521">
                  <a:moveTo>
                    <a:pt x="102" y="0"/>
                  </a:moveTo>
                  <a:lnTo>
                    <a:pt x="97" y="21"/>
                  </a:lnTo>
                  <a:lnTo>
                    <a:pt x="78" y="9"/>
                  </a:lnTo>
                  <a:lnTo>
                    <a:pt x="69" y="9"/>
                  </a:lnTo>
                  <a:lnTo>
                    <a:pt x="64" y="31"/>
                  </a:lnTo>
                  <a:lnTo>
                    <a:pt x="0" y="175"/>
                  </a:lnTo>
                  <a:lnTo>
                    <a:pt x="17" y="299"/>
                  </a:lnTo>
                  <a:lnTo>
                    <a:pt x="38" y="309"/>
                  </a:lnTo>
                  <a:lnTo>
                    <a:pt x="42" y="343"/>
                  </a:lnTo>
                  <a:lnTo>
                    <a:pt x="85" y="343"/>
                  </a:lnTo>
                  <a:lnTo>
                    <a:pt x="127" y="375"/>
                  </a:lnTo>
                  <a:lnTo>
                    <a:pt x="209" y="382"/>
                  </a:lnTo>
                  <a:lnTo>
                    <a:pt x="217" y="426"/>
                  </a:lnTo>
                  <a:lnTo>
                    <a:pt x="230" y="435"/>
                  </a:lnTo>
                  <a:lnTo>
                    <a:pt x="248" y="416"/>
                  </a:lnTo>
                  <a:lnTo>
                    <a:pt x="263" y="423"/>
                  </a:lnTo>
                  <a:lnTo>
                    <a:pt x="276" y="483"/>
                  </a:lnTo>
                  <a:lnTo>
                    <a:pt x="298" y="497"/>
                  </a:lnTo>
                  <a:lnTo>
                    <a:pt x="316" y="463"/>
                  </a:lnTo>
                  <a:lnTo>
                    <a:pt x="372" y="422"/>
                  </a:lnTo>
                  <a:lnTo>
                    <a:pt x="409" y="440"/>
                  </a:lnTo>
                  <a:lnTo>
                    <a:pt x="440" y="443"/>
                  </a:lnTo>
                  <a:lnTo>
                    <a:pt x="442" y="422"/>
                  </a:lnTo>
                  <a:lnTo>
                    <a:pt x="507" y="423"/>
                  </a:lnTo>
                  <a:lnTo>
                    <a:pt x="520" y="439"/>
                  </a:lnTo>
                  <a:lnTo>
                    <a:pt x="523" y="471"/>
                  </a:lnTo>
                  <a:lnTo>
                    <a:pt x="515" y="490"/>
                  </a:lnTo>
                  <a:lnTo>
                    <a:pt x="524" y="521"/>
                  </a:lnTo>
                  <a:lnTo>
                    <a:pt x="544" y="521"/>
                  </a:lnTo>
                  <a:lnTo>
                    <a:pt x="563" y="491"/>
                  </a:lnTo>
                  <a:lnTo>
                    <a:pt x="555" y="476"/>
                  </a:lnTo>
                  <a:lnTo>
                    <a:pt x="548" y="445"/>
                  </a:lnTo>
                  <a:lnTo>
                    <a:pt x="559" y="409"/>
                  </a:lnTo>
                  <a:lnTo>
                    <a:pt x="612" y="363"/>
                  </a:lnTo>
                  <a:lnTo>
                    <a:pt x="652" y="351"/>
                  </a:lnTo>
                  <a:lnTo>
                    <a:pt x="647" y="313"/>
                  </a:lnTo>
                  <a:lnTo>
                    <a:pt x="703" y="253"/>
                  </a:lnTo>
                  <a:lnTo>
                    <a:pt x="759" y="244"/>
                  </a:lnTo>
                  <a:lnTo>
                    <a:pt x="750" y="213"/>
                  </a:lnTo>
                  <a:lnTo>
                    <a:pt x="805" y="181"/>
                  </a:lnTo>
                  <a:lnTo>
                    <a:pt x="805" y="140"/>
                  </a:lnTo>
                  <a:lnTo>
                    <a:pt x="800" y="137"/>
                  </a:lnTo>
                  <a:lnTo>
                    <a:pt x="780" y="143"/>
                  </a:lnTo>
                  <a:lnTo>
                    <a:pt x="778" y="168"/>
                  </a:lnTo>
                  <a:lnTo>
                    <a:pt x="712" y="170"/>
                  </a:lnTo>
                  <a:lnTo>
                    <a:pt x="661" y="204"/>
                  </a:lnTo>
                  <a:lnTo>
                    <a:pt x="582" y="230"/>
                  </a:lnTo>
                  <a:lnTo>
                    <a:pt x="568" y="214"/>
                  </a:lnTo>
                  <a:lnTo>
                    <a:pt x="605" y="159"/>
                  </a:lnTo>
                  <a:lnTo>
                    <a:pt x="587" y="142"/>
                  </a:lnTo>
                  <a:lnTo>
                    <a:pt x="575" y="119"/>
                  </a:lnTo>
                  <a:lnTo>
                    <a:pt x="550" y="98"/>
                  </a:lnTo>
                  <a:lnTo>
                    <a:pt x="523" y="96"/>
                  </a:lnTo>
                  <a:lnTo>
                    <a:pt x="470" y="61"/>
                  </a:lnTo>
                  <a:lnTo>
                    <a:pt x="102" y="0"/>
                  </a:lnTo>
                  <a:close/>
                </a:path>
              </a:pathLst>
            </a:custGeom>
            <a:grpFill/>
            <a:ln>
              <a:noFill/>
            </a:ln>
          </p:spPr>
          <p:txBody>
            <a:bodyPr/>
            <a:lstStyle/>
            <a:p>
              <a:endParaRPr lang="en-US" sz="900"/>
            </a:p>
          </p:txBody>
        </p:sp>
        <p:sp>
          <p:nvSpPr>
            <p:cNvPr id="1049138" name="Freeform 222"/>
            <p:cNvSpPr/>
            <p:nvPr/>
          </p:nvSpPr>
          <p:spPr bwMode="gray">
            <a:xfrm>
              <a:off x="4273154" y="3223921"/>
              <a:ext cx="27384" cy="77390"/>
            </a:xfrm>
            <a:custGeom>
              <a:avLst/>
              <a:gdLst>
                <a:gd name="T0" fmla="*/ 2147483646 w 23"/>
                <a:gd name="T1" fmla="*/ 0 h 65"/>
                <a:gd name="T2" fmla="*/ 0 w 23"/>
                <a:gd name="T3" fmla="*/ 2147483646 h 65"/>
                <a:gd name="T4" fmla="*/ 2147483646 w 23"/>
                <a:gd name="T5" fmla="*/ 2147483646 h 65"/>
                <a:gd name="T6" fmla="*/ 2147483646 w 23"/>
                <a:gd name="T7" fmla="*/ 2147483646 h 65"/>
                <a:gd name="T8" fmla="*/ 2147483646 w 23"/>
                <a:gd name="T9" fmla="*/ 2147483646 h 65"/>
                <a:gd name="T10" fmla="*/ 2147483646 w 23"/>
                <a:gd name="T11" fmla="*/ 2147483646 h 65"/>
                <a:gd name="T12" fmla="*/ 2147483646 w 23"/>
                <a:gd name="T13" fmla="*/ 2147483646 h 65"/>
                <a:gd name="T14" fmla="*/ 2147483646 w 23"/>
                <a:gd name="T15" fmla="*/ 2147483646 h 65"/>
                <a:gd name="T16" fmla="*/ 2147483646 w 23"/>
                <a:gd name="T17" fmla="*/ 2147483646 h 65"/>
                <a:gd name="T18" fmla="*/ 2147483646 w 23"/>
                <a:gd name="T19" fmla="*/ 2147483646 h 65"/>
                <a:gd name="T20" fmla="*/ 2147483646 w 23"/>
                <a:gd name="T21" fmla="*/ 2147483646 h 65"/>
                <a:gd name="T22" fmla="*/ 2147483646 w 23"/>
                <a:gd name="T23" fmla="*/ 2147483646 h 65"/>
                <a:gd name="T24" fmla="*/ 2147483646 w 23"/>
                <a:gd name="T25" fmla="*/ 2147483646 h 65"/>
                <a:gd name="T26" fmla="*/ 2147483646 w 23"/>
                <a:gd name="T27" fmla="*/ 0 h 65"/>
                <a:gd name="T28" fmla="*/ 2147483646 w 23"/>
                <a:gd name="T29" fmla="*/ 0 h 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
                <a:gd name="T46" fmla="*/ 0 h 65"/>
                <a:gd name="T47" fmla="*/ 23 w 23"/>
                <a:gd name="T48" fmla="*/ 65 h 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 h="65">
                  <a:moveTo>
                    <a:pt x="10" y="0"/>
                  </a:moveTo>
                  <a:lnTo>
                    <a:pt x="0" y="18"/>
                  </a:lnTo>
                  <a:lnTo>
                    <a:pt x="4" y="30"/>
                  </a:lnTo>
                  <a:lnTo>
                    <a:pt x="10" y="34"/>
                  </a:lnTo>
                  <a:lnTo>
                    <a:pt x="8" y="38"/>
                  </a:lnTo>
                  <a:lnTo>
                    <a:pt x="2" y="41"/>
                  </a:lnTo>
                  <a:lnTo>
                    <a:pt x="4" y="57"/>
                  </a:lnTo>
                  <a:lnTo>
                    <a:pt x="11" y="65"/>
                  </a:lnTo>
                  <a:lnTo>
                    <a:pt x="16" y="59"/>
                  </a:lnTo>
                  <a:lnTo>
                    <a:pt x="10" y="42"/>
                  </a:lnTo>
                  <a:lnTo>
                    <a:pt x="13" y="27"/>
                  </a:lnTo>
                  <a:lnTo>
                    <a:pt x="23" y="14"/>
                  </a:lnTo>
                  <a:lnTo>
                    <a:pt x="16" y="3"/>
                  </a:lnTo>
                  <a:lnTo>
                    <a:pt x="10" y="0"/>
                  </a:lnTo>
                  <a:close/>
                </a:path>
              </a:pathLst>
            </a:custGeom>
            <a:grpFill/>
            <a:ln>
              <a:noFill/>
            </a:ln>
          </p:spPr>
          <p:txBody>
            <a:bodyPr/>
            <a:lstStyle/>
            <a:p>
              <a:endParaRPr lang="en-US" sz="900"/>
            </a:p>
          </p:txBody>
        </p:sp>
        <p:sp>
          <p:nvSpPr>
            <p:cNvPr id="1049139" name="Freeform 223"/>
            <p:cNvSpPr/>
            <p:nvPr/>
          </p:nvSpPr>
          <p:spPr bwMode="gray">
            <a:xfrm>
              <a:off x="4308873" y="3346554"/>
              <a:ext cx="54769" cy="66675"/>
            </a:xfrm>
            <a:custGeom>
              <a:avLst/>
              <a:gdLst>
                <a:gd name="T0" fmla="*/ 2147483646 w 46"/>
                <a:gd name="T1" fmla="*/ 0 h 56"/>
                <a:gd name="T2" fmla="*/ 0 w 46"/>
                <a:gd name="T3" fmla="*/ 2147483646 h 56"/>
                <a:gd name="T4" fmla="*/ 2147483646 w 46"/>
                <a:gd name="T5" fmla="*/ 2147483646 h 56"/>
                <a:gd name="T6" fmla="*/ 2147483646 w 46"/>
                <a:gd name="T7" fmla="*/ 2147483646 h 56"/>
                <a:gd name="T8" fmla="*/ 2147483646 w 46"/>
                <a:gd name="T9" fmla="*/ 2147483646 h 56"/>
                <a:gd name="T10" fmla="*/ 2147483646 w 46"/>
                <a:gd name="T11" fmla="*/ 2147483646 h 56"/>
                <a:gd name="T12" fmla="*/ 2147483646 w 46"/>
                <a:gd name="T13" fmla="*/ 2147483646 h 56"/>
                <a:gd name="T14" fmla="*/ 2147483646 w 46"/>
                <a:gd name="T15" fmla="*/ 2147483646 h 56"/>
                <a:gd name="T16" fmla="*/ 2147483646 w 46"/>
                <a:gd name="T17" fmla="*/ 0 h 56"/>
                <a:gd name="T18" fmla="*/ 2147483646 w 46"/>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56"/>
                <a:gd name="T32" fmla="*/ 46 w 46"/>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56">
                  <a:moveTo>
                    <a:pt x="10" y="0"/>
                  </a:moveTo>
                  <a:lnTo>
                    <a:pt x="0" y="3"/>
                  </a:lnTo>
                  <a:lnTo>
                    <a:pt x="16" y="20"/>
                  </a:lnTo>
                  <a:lnTo>
                    <a:pt x="19" y="41"/>
                  </a:lnTo>
                  <a:lnTo>
                    <a:pt x="34" y="56"/>
                  </a:lnTo>
                  <a:lnTo>
                    <a:pt x="46" y="54"/>
                  </a:lnTo>
                  <a:lnTo>
                    <a:pt x="46" y="33"/>
                  </a:lnTo>
                  <a:lnTo>
                    <a:pt x="32" y="24"/>
                  </a:lnTo>
                  <a:lnTo>
                    <a:pt x="10" y="0"/>
                  </a:lnTo>
                  <a:close/>
                </a:path>
              </a:pathLst>
            </a:custGeom>
            <a:grpFill/>
            <a:ln>
              <a:noFill/>
            </a:ln>
          </p:spPr>
          <p:txBody>
            <a:bodyPr/>
            <a:lstStyle/>
            <a:p>
              <a:endParaRPr lang="en-US" sz="900"/>
            </a:p>
          </p:txBody>
        </p:sp>
        <p:sp>
          <p:nvSpPr>
            <p:cNvPr id="1049140" name="Freeform 224"/>
            <p:cNvSpPr/>
            <p:nvPr/>
          </p:nvSpPr>
          <p:spPr bwMode="gray">
            <a:xfrm>
              <a:off x="4663679" y="4177612"/>
              <a:ext cx="75009" cy="88106"/>
            </a:xfrm>
            <a:custGeom>
              <a:avLst/>
              <a:gdLst>
                <a:gd name="T0" fmla="*/ 0 w 63"/>
                <a:gd name="T1" fmla="*/ 2147483646 h 74"/>
                <a:gd name="T2" fmla="*/ 2147483646 w 63"/>
                <a:gd name="T3" fmla="*/ 2147483646 h 74"/>
                <a:gd name="T4" fmla="*/ 2147483646 w 63"/>
                <a:gd name="T5" fmla="*/ 2147483646 h 74"/>
                <a:gd name="T6" fmla="*/ 2147483646 w 63"/>
                <a:gd name="T7" fmla="*/ 2147483646 h 74"/>
                <a:gd name="T8" fmla="*/ 2147483646 w 63"/>
                <a:gd name="T9" fmla="*/ 2147483646 h 74"/>
                <a:gd name="T10" fmla="*/ 2147483646 w 63"/>
                <a:gd name="T11" fmla="*/ 2147483646 h 74"/>
                <a:gd name="T12" fmla="*/ 2147483646 w 63"/>
                <a:gd name="T13" fmla="*/ 0 h 74"/>
                <a:gd name="T14" fmla="*/ 2147483646 w 63"/>
                <a:gd name="T15" fmla="*/ 2147483646 h 74"/>
                <a:gd name="T16" fmla="*/ 2147483646 w 63"/>
                <a:gd name="T17" fmla="*/ 2147483646 h 74"/>
                <a:gd name="T18" fmla="*/ 0 w 63"/>
                <a:gd name="T19" fmla="*/ 2147483646 h 74"/>
                <a:gd name="T20" fmla="*/ 0 w 63"/>
                <a:gd name="T21" fmla="*/ 2147483646 h 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3"/>
                <a:gd name="T34" fmla="*/ 0 h 74"/>
                <a:gd name="T35" fmla="*/ 63 w 63"/>
                <a:gd name="T36" fmla="*/ 74 h 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3" h="74">
                  <a:moveTo>
                    <a:pt x="0" y="52"/>
                  </a:moveTo>
                  <a:lnTo>
                    <a:pt x="32" y="74"/>
                  </a:lnTo>
                  <a:lnTo>
                    <a:pt x="63" y="36"/>
                  </a:lnTo>
                  <a:lnTo>
                    <a:pt x="58" y="27"/>
                  </a:lnTo>
                  <a:lnTo>
                    <a:pt x="47" y="27"/>
                  </a:lnTo>
                  <a:lnTo>
                    <a:pt x="47" y="5"/>
                  </a:lnTo>
                  <a:lnTo>
                    <a:pt x="40" y="0"/>
                  </a:lnTo>
                  <a:lnTo>
                    <a:pt x="15" y="8"/>
                  </a:lnTo>
                  <a:lnTo>
                    <a:pt x="24" y="28"/>
                  </a:lnTo>
                  <a:lnTo>
                    <a:pt x="0" y="52"/>
                  </a:lnTo>
                  <a:close/>
                </a:path>
              </a:pathLst>
            </a:custGeom>
            <a:grpFill/>
            <a:ln>
              <a:noFill/>
            </a:ln>
          </p:spPr>
          <p:txBody>
            <a:bodyPr/>
            <a:lstStyle/>
            <a:p>
              <a:endParaRPr lang="en-US" sz="900"/>
            </a:p>
          </p:txBody>
        </p:sp>
        <p:sp>
          <p:nvSpPr>
            <p:cNvPr id="1049141" name="Freeform 225"/>
            <p:cNvSpPr/>
            <p:nvPr/>
          </p:nvSpPr>
          <p:spPr bwMode="gray">
            <a:xfrm>
              <a:off x="4724401" y="4220474"/>
              <a:ext cx="94060" cy="69056"/>
            </a:xfrm>
            <a:custGeom>
              <a:avLst/>
              <a:gdLst>
                <a:gd name="T0" fmla="*/ 2147483646 w 79"/>
                <a:gd name="T1" fmla="*/ 2147483646 h 58"/>
                <a:gd name="T2" fmla="*/ 2147483646 w 79"/>
                <a:gd name="T3" fmla="*/ 0 h 58"/>
                <a:gd name="T4" fmla="*/ 2147483646 w 79"/>
                <a:gd name="T5" fmla="*/ 2147483646 h 58"/>
                <a:gd name="T6" fmla="*/ 2147483646 w 79"/>
                <a:gd name="T7" fmla="*/ 2147483646 h 58"/>
                <a:gd name="T8" fmla="*/ 2147483646 w 79"/>
                <a:gd name="T9" fmla="*/ 2147483646 h 58"/>
                <a:gd name="T10" fmla="*/ 2147483646 w 79"/>
                <a:gd name="T11" fmla="*/ 2147483646 h 58"/>
                <a:gd name="T12" fmla="*/ 2147483646 w 79"/>
                <a:gd name="T13" fmla="*/ 2147483646 h 58"/>
                <a:gd name="T14" fmla="*/ 2147483646 w 79"/>
                <a:gd name="T15" fmla="*/ 2147483646 h 58"/>
                <a:gd name="T16" fmla="*/ 2147483646 w 79"/>
                <a:gd name="T17" fmla="*/ 2147483646 h 58"/>
                <a:gd name="T18" fmla="*/ 0 w 79"/>
                <a:gd name="T19" fmla="*/ 2147483646 h 58"/>
                <a:gd name="T20" fmla="*/ 2147483646 w 79"/>
                <a:gd name="T21" fmla="*/ 2147483646 h 58"/>
                <a:gd name="T22" fmla="*/ 2147483646 w 79"/>
                <a:gd name="T23" fmla="*/ 2147483646 h 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9"/>
                <a:gd name="T37" fmla="*/ 0 h 58"/>
                <a:gd name="T38" fmla="*/ 79 w 79"/>
                <a:gd name="T39" fmla="*/ 58 h 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9" h="58">
                  <a:moveTo>
                    <a:pt x="16" y="2"/>
                  </a:moveTo>
                  <a:lnTo>
                    <a:pt x="64" y="0"/>
                  </a:lnTo>
                  <a:lnTo>
                    <a:pt x="79" y="17"/>
                  </a:lnTo>
                  <a:lnTo>
                    <a:pt x="70" y="15"/>
                  </a:lnTo>
                  <a:lnTo>
                    <a:pt x="53" y="16"/>
                  </a:lnTo>
                  <a:lnTo>
                    <a:pt x="30" y="37"/>
                  </a:lnTo>
                  <a:lnTo>
                    <a:pt x="20" y="58"/>
                  </a:lnTo>
                  <a:lnTo>
                    <a:pt x="15" y="55"/>
                  </a:lnTo>
                  <a:lnTo>
                    <a:pt x="15" y="32"/>
                  </a:lnTo>
                  <a:lnTo>
                    <a:pt x="0" y="22"/>
                  </a:lnTo>
                  <a:lnTo>
                    <a:pt x="16" y="2"/>
                  </a:lnTo>
                  <a:close/>
                </a:path>
              </a:pathLst>
            </a:custGeom>
            <a:grpFill/>
            <a:ln>
              <a:noFill/>
            </a:ln>
          </p:spPr>
          <p:txBody>
            <a:bodyPr/>
            <a:lstStyle/>
            <a:p>
              <a:endParaRPr lang="en-US" sz="900"/>
            </a:p>
          </p:txBody>
        </p:sp>
        <p:sp>
          <p:nvSpPr>
            <p:cNvPr id="1049142" name="Freeform 226"/>
            <p:cNvSpPr/>
            <p:nvPr/>
          </p:nvSpPr>
          <p:spPr bwMode="gray">
            <a:xfrm>
              <a:off x="4706541" y="4251430"/>
              <a:ext cx="28575" cy="30956"/>
            </a:xfrm>
            <a:custGeom>
              <a:avLst/>
              <a:gdLst>
                <a:gd name="T0" fmla="*/ 0 w 24"/>
                <a:gd name="T1" fmla="*/ 2147483646 h 26"/>
                <a:gd name="T2" fmla="*/ 2147483646 w 24"/>
                <a:gd name="T3" fmla="*/ 2147483646 h 26"/>
                <a:gd name="T4" fmla="*/ 2147483646 w 24"/>
                <a:gd name="T5" fmla="*/ 2147483646 h 26"/>
                <a:gd name="T6" fmla="*/ 2147483646 w 24"/>
                <a:gd name="T7" fmla="*/ 0 h 26"/>
                <a:gd name="T8" fmla="*/ 0 w 24"/>
                <a:gd name="T9" fmla="*/ 2147483646 h 26"/>
                <a:gd name="T10" fmla="*/ 0 w 24"/>
                <a:gd name="T11" fmla="*/ 2147483646 h 26"/>
                <a:gd name="T12" fmla="*/ 0 60000 65536"/>
                <a:gd name="T13" fmla="*/ 0 60000 65536"/>
                <a:gd name="T14" fmla="*/ 0 60000 65536"/>
                <a:gd name="T15" fmla="*/ 0 60000 65536"/>
                <a:gd name="T16" fmla="*/ 0 60000 65536"/>
                <a:gd name="T17" fmla="*/ 0 60000 65536"/>
                <a:gd name="T18" fmla="*/ 0 w 24"/>
                <a:gd name="T19" fmla="*/ 0 h 26"/>
                <a:gd name="T20" fmla="*/ 24 w 24"/>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24" h="26">
                  <a:moveTo>
                    <a:pt x="0" y="15"/>
                  </a:moveTo>
                  <a:lnTo>
                    <a:pt x="24" y="26"/>
                  </a:lnTo>
                  <a:lnTo>
                    <a:pt x="24" y="7"/>
                  </a:lnTo>
                  <a:lnTo>
                    <a:pt x="11" y="0"/>
                  </a:lnTo>
                  <a:lnTo>
                    <a:pt x="0" y="15"/>
                  </a:lnTo>
                  <a:close/>
                </a:path>
              </a:pathLst>
            </a:custGeom>
            <a:grpFill/>
            <a:ln>
              <a:noFill/>
            </a:ln>
          </p:spPr>
          <p:txBody>
            <a:bodyPr/>
            <a:lstStyle/>
            <a:p>
              <a:endParaRPr lang="en-US" sz="900"/>
            </a:p>
          </p:txBody>
        </p:sp>
        <p:sp>
          <p:nvSpPr>
            <p:cNvPr id="1049143" name="Freeform 227"/>
            <p:cNvSpPr/>
            <p:nvPr/>
          </p:nvSpPr>
          <p:spPr bwMode="gray">
            <a:xfrm>
              <a:off x="4752975" y="4243095"/>
              <a:ext cx="67866" cy="76200"/>
            </a:xfrm>
            <a:custGeom>
              <a:avLst/>
              <a:gdLst>
                <a:gd name="T0" fmla="*/ 2147483646 w 57"/>
                <a:gd name="T1" fmla="*/ 0 h 64"/>
                <a:gd name="T2" fmla="*/ 2147483646 w 57"/>
                <a:gd name="T3" fmla="*/ 2147483646 h 64"/>
                <a:gd name="T4" fmla="*/ 2147483646 w 57"/>
                <a:gd name="T5" fmla="*/ 2147483646 h 64"/>
                <a:gd name="T6" fmla="*/ 2147483646 w 57"/>
                <a:gd name="T7" fmla="*/ 2147483646 h 64"/>
                <a:gd name="T8" fmla="*/ 2147483646 w 57"/>
                <a:gd name="T9" fmla="*/ 2147483646 h 64"/>
                <a:gd name="T10" fmla="*/ 0 w 57"/>
                <a:gd name="T11" fmla="*/ 2147483646 h 64"/>
                <a:gd name="T12" fmla="*/ 2147483646 w 57"/>
                <a:gd name="T13" fmla="*/ 2147483646 h 64"/>
                <a:gd name="T14" fmla="*/ 2147483646 w 57"/>
                <a:gd name="T15" fmla="*/ 2147483646 h 64"/>
                <a:gd name="T16" fmla="*/ 2147483646 w 57"/>
                <a:gd name="T17" fmla="*/ 0 h 64"/>
                <a:gd name="T18" fmla="*/ 2147483646 w 57"/>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64"/>
                <a:gd name="T32" fmla="*/ 57 w 57"/>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64">
                  <a:moveTo>
                    <a:pt x="46" y="0"/>
                  </a:moveTo>
                  <a:lnTo>
                    <a:pt x="57" y="2"/>
                  </a:lnTo>
                  <a:lnTo>
                    <a:pt x="57" y="26"/>
                  </a:lnTo>
                  <a:lnTo>
                    <a:pt x="44" y="64"/>
                  </a:lnTo>
                  <a:lnTo>
                    <a:pt x="8" y="60"/>
                  </a:lnTo>
                  <a:lnTo>
                    <a:pt x="0" y="41"/>
                  </a:lnTo>
                  <a:lnTo>
                    <a:pt x="10" y="19"/>
                  </a:lnTo>
                  <a:lnTo>
                    <a:pt x="31" y="1"/>
                  </a:lnTo>
                  <a:lnTo>
                    <a:pt x="46" y="0"/>
                  </a:lnTo>
                  <a:close/>
                </a:path>
              </a:pathLst>
            </a:custGeom>
            <a:grpFill/>
            <a:ln>
              <a:noFill/>
            </a:ln>
          </p:spPr>
          <p:txBody>
            <a:bodyPr/>
            <a:lstStyle/>
            <a:p>
              <a:endParaRPr lang="en-US" sz="900"/>
            </a:p>
          </p:txBody>
        </p:sp>
        <p:sp>
          <p:nvSpPr>
            <p:cNvPr id="1049144" name="Freeform 228"/>
            <p:cNvSpPr/>
            <p:nvPr/>
          </p:nvSpPr>
          <p:spPr bwMode="gray">
            <a:xfrm>
              <a:off x="4763691" y="4320485"/>
              <a:ext cx="55959" cy="57150"/>
            </a:xfrm>
            <a:custGeom>
              <a:avLst/>
              <a:gdLst>
                <a:gd name="T0" fmla="*/ 2147483646 w 47"/>
                <a:gd name="T1" fmla="*/ 2147483646 h 48"/>
                <a:gd name="T2" fmla="*/ 2147483646 w 47"/>
                <a:gd name="T3" fmla="*/ 2147483646 h 48"/>
                <a:gd name="T4" fmla="*/ 2147483646 w 47"/>
                <a:gd name="T5" fmla="*/ 2147483646 h 48"/>
                <a:gd name="T6" fmla="*/ 2147483646 w 47"/>
                <a:gd name="T7" fmla="*/ 2147483646 h 48"/>
                <a:gd name="T8" fmla="*/ 2147483646 w 47"/>
                <a:gd name="T9" fmla="*/ 2147483646 h 48"/>
                <a:gd name="T10" fmla="*/ 0 w 47"/>
                <a:gd name="T11" fmla="*/ 2147483646 h 48"/>
                <a:gd name="T12" fmla="*/ 0 w 47"/>
                <a:gd name="T13" fmla="*/ 0 h 48"/>
                <a:gd name="T14" fmla="*/ 2147483646 w 47"/>
                <a:gd name="T15" fmla="*/ 2147483646 h 48"/>
                <a:gd name="T16" fmla="*/ 2147483646 w 47"/>
                <a:gd name="T17" fmla="*/ 2147483646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48"/>
                <a:gd name="T29" fmla="*/ 47 w 47"/>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48">
                  <a:moveTo>
                    <a:pt x="34" y="2"/>
                  </a:moveTo>
                  <a:lnTo>
                    <a:pt x="42" y="17"/>
                  </a:lnTo>
                  <a:lnTo>
                    <a:pt x="47" y="25"/>
                  </a:lnTo>
                  <a:lnTo>
                    <a:pt x="39" y="48"/>
                  </a:lnTo>
                  <a:lnTo>
                    <a:pt x="25" y="38"/>
                  </a:lnTo>
                  <a:lnTo>
                    <a:pt x="0" y="14"/>
                  </a:lnTo>
                  <a:lnTo>
                    <a:pt x="0" y="0"/>
                  </a:lnTo>
                  <a:lnTo>
                    <a:pt x="34" y="2"/>
                  </a:lnTo>
                  <a:close/>
                </a:path>
              </a:pathLst>
            </a:custGeom>
            <a:grpFill/>
            <a:ln>
              <a:noFill/>
            </a:ln>
          </p:spPr>
          <p:txBody>
            <a:bodyPr/>
            <a:lstStyle/>
            <a:p>
              <a:endParaRPr lang="en-US" sz="900"/>
            </a:p>
          </p:txBody>
        </p:sp>
        <p:sp>
          <p:nvSpPr>
            <p:cNvPr id="1049145" name="Freeform 229"/>
            <p:cNvSpPr/>
            <p:nvPr/>
          </p:nvSpPr>
          <p:spPr bwMode="gray">
            <a:xfrm>
              <a:off x="4814889" y="4340726"/>
              <a:ext cx="111919" cy="51197"/>
            </a:xfrm>
            <a:custGeom>
              <a:avLst/>
              <a:gdLst>
                <a:gd name="T0" fmla="*/ 2147483646 w 94"/>
                <a:gd name="T1" fmla="*/ 2147483646 h 43"/>
                <a:gd name="T2" fmla="*/ 0 w 94"/>
                <a:gd name="T3" fmla="*/ 2147483646 h 43"/>
                <a:gd name="T4" fmla="*/ 2147483646 w 94"/>
                <a:gd name="T5" fmla="*/ 2147483646 h 43"/>
                <a:gd name="T6" fmla="*/ 2147483646 w 94"/>
                <a:gd name="T7" fmla="*/ 2147483646 h 43"/>
                <a:gd name="T8" fmla="*/ 2147483646 w 94"/>
                <a:gd name="T9" fmla="*/ 2147483646 h 43"/>
                <a:gd name="T10" fmla="*/ 2147483646 w 94"/>
                <a:gd name="T11" fmla="*/ 2147483646 h 43"/>
                <a:gd name="T12" fmla="*/ 2147483646 w 94"/>
                <a:gd name="T13" fmla="*/ 2147483646 h 43"/>
                <a:gd name="T14" fmla="*/ 2147483646 w 94"/>
                <a:gd name="T15" fmla="*/ 2147483646 h 43"/>
                <a:gd name="T16" fmla="*/ 2147483646 w 94"/>
                <a:gd name="T17" fmla="*/ 2147483646 h 43"/>
                <a:gd name="T18" fmla="*/ 2147483646 w 94"/>
                <a:gd name="T19" fmla="*/ 2147483646 h 43"/>
                <a:gd name="T20" fmla="*/ 2147483646 w 94"/>
                <a:gd name="T21" fmla="*/ 2147483646 h 43"/>
                <a:gd name="T22" fmla="*/ 2147483646 w 94"/>
                <a:gd name="T23" fmla="*/ 0 h 43"/>
                <a:gd name="T24" fmla="*/ 2147483646 w 94"/>
                <a:gd name="T25" fmla="*/ 2147483646 h 43"/>
                <a:gd name="T26" fmla="*/ 2147483646 w 94"/>
                <a:gd name="T27" fmla="*/ 2147483646 h 43"/>
                <a:gd name="T28" fmla="*/ 2147483646 w 94"/>
                <a:gd name="T29" fmla="*/ 2147483646 h 43"/>
                <a:gd name="T30" fmla="*/ 2147483646 w 94"/>
                <a:gd name="T31" fmla="*/ 2147483646 h 43"/>
                <a:gd name="T32" fmla="*/ 2147483646 w 94"/>
                <a:gd name="T33" fmla="*/ 2147483646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4"/>
                <a:gd name="T52" fmla="*/ 0 h 43"/>
                <a:gd name="T53" fmla="*/ 94 w 94"/>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4" h="43">
                  <a:moveTo>
                    <a:pt x="8" y="9"/>
                  </a:moveTo>
                  <a:lnTo>
                    <a:pt x="0" y="34"/>
                  </a:lnTo>
                  <a:lnTo>
                    <a:pt x="26" y="40"/>
                  </a:lnTo>
                  <a:lnTo>
                    <a:pt x="42" y="43"/>
                  </a:lnTo>
                  <a:lnTo>
                    <a:pt x="45" y="25"/>
                  </a:lnTo>
                  <a:lnTo>
                    <a:pt x="60" y="15"/>
                  </a:lnTo>
                  <a:lnTo>
                    <a:pt x="76" y="23"/>
                  </a:lnTo>
                  <a:lnTo>
                    <a:pt x="81" y="32"/>
                  </a:lnTo>
                  <a:lnTo>
                    <a:pt x="89" y="32"/>
                  </a:lnTo>
                  <a:lnTo>
                    <a:pt x="94" y="15"/>
                  </a:lnTo>
                  <a:lnTo>
                    <a:pt x="76" y="8"/>
                  </a:lnTo>
                  <a:lnTo>
                    <a:pt x="62" y="0"/>
                  </a:lnTo>
                  <a:lnTo>
                    <a:pt x="47" y="9"/>
                  </a:lnTo>
                  <a:lnTo>
                    <a:pt x="30" y="18"/>
                  </a:lnTo>
                  <a:lnTo>
                    <a:pt x="13" y="10"/>
                  </a:lnTo>
                  <a:lnTo>
                    <a:pt x="8" y="9"/>
                  </a:lnTo>
                  <a:close/>
                </a:path>
              </a:pathLst>
            </a:custGeom>
            <a:grpFill/>
            <a:ln>
              <a:noFill/>
            </a:ln>
          </p:spPr>
          <p:txBody>
            <a:bodyPr/>
            <a:lstStyle/>
            <a:p>
              <a:endParaRPr lang="en-US" sz="900"/>
            </a:p>
          </p:txBody>
        </p:sp>
        <p:sp>
          <p:nvSpPr>
            <p:cNvPr id="1049146" name="Freeform 230"/>
            <p:cNvSpPr/>
            <p:nvPr/>
          </p:nvSpPr>
          <p:spPr bwMode="gray">
            <a:xfrm>
              <a:off x="4888708" y="4289530"/>
              <a:ext cx="194072" cy="326231"/>
            </a:xfrm>
            <a:custGeom>
              <a:avLst/>
              <a:gdLst>
                <a:gd name="T0" fmla="*/ 2147483646 w 163"/>
                <a:gd name="T1" fmla="*/ 2147483646 h 274"/>
                <a:gd name="T2" fmla="*/ 2147483646 w 163"/>
                <a:gd name="T3" fmla="*/ 0 h 274"/>
                <a:gd name="T4" fmla="*/ 2147483646 w 163"/>
                <a:gd name="T5" fmla="*/ 2147483646 h 274"/>
                <a:gd name="T6" fmla="*/ 2147483646 w 163"/>
                <a:gd name="T7" fmla="*/ 2147483646 h 274"/>
                <a:gd name="T8" fmla="*/ 2147483646 w 163"/>
                <a:gd name="T9" fmla="*/ 2147483646 h 274"/>
                <a:gd name="T10" fmla="*/ 2147483646 w 163"/>
                <a:gd name="T11" fmla="*/ 2147483646 h 274"/>
                <a:gd name="T12" fmla="*/ 0 w 163"/>
                <a:gd name="T13" fmla="*/ 2147483646 h 274"/>
                <a:gd name="T14" fmla="*/ 2147483646 w 163"/>
                <a:gd name="T15" fmla="*/ 2147483646 h 274"/>
                <a:gd name="T16" fmla="*/ 2147483646 w 163"/>
                <a:gd name="T17" fmla="*/ 2147483646 h 274"/>
                <a:gd name="T18" fmla="*/ 2147483646 w 163"/>
                <a:gd name="T19" fmla="*/ 2147483646 h 274"/>
                <a:gd name="T20" fmla="*/ 2147483646 w 163"/>
                <a:gd name="T21" fmla="*/ 2147483646 h 274"/>
                <a:gd name="T22" fmla="*/ 2147483646 w 163"/>
                <a:gd name="T23" fmla="*/ 2147483646 h 274"/>
                <a:gd name="T24" fmla="*/ 2147483646 w 163"/>
                <a:gd name="T25" fmla="*/ 2147483646 h 274"/>
                <a:gd name="T26" fmla="*/ 2147483646 w 163"/>
                <a:gd name="T27" fmla="*/ 2147483646 h 274"/>
                <a:gd name="T28" fmla="*/ 2147483646 w 163"/>
                <a:gd name="T29" fmla="*/ 2147483646 h 274"/>
                <a:gd name="T30" fmla="*/ 2147483646 w 163"/>
                <a:gd name="T31" fmla="*/ 2147483646 h 274"/>
                <a:gd name="T32" fmla="*/ 2147483646 w 163"/>
                <a:gd name="T33" fmla="*/ 2147483646 h 274"/>
                <a:gd name="T34" fmla="*/ 2147483646 w 163"/>
                <a:gd name="T35" fmla="*/ 2147483646 h 274"/>
                <a:gd name="T36" fmla="*/ 2147483646 w 163"/>
                <a:gd name="T37" fmla="*/ 2147483646 h 274"/>
                <a:gd name="T38" fmla="*/ 2147483646 w 163"/>
                <a:gd name="T39" fmla="*/ 2147483646 h 274"/>
                <a:gd name="T40" fmla="*/ 2147483646 w 163"/>
                <a:gd name="T41" fmla="*/ 2147483646 h 274"/>
                <a:gd name="T42" fmla="*/ 2147483646 w 163"/>
                <a:gd name="T43" fmla="*/ 2147483646 h 2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3"/>
                <a:gd name="T67" fmla="*/ 0 h 274"/>
                <a:gd name="T68" fmla="*/ 163 w 163"/>
                <a:gd name="T69" fmla="*/ 274 h 27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3" h="274">
                  <a:moveTo>
                    <a:pt x="120" y="1"/>
                  </a:moveTo>
                  <a:lnTo>
                    <a:pt x="109" y="0"/>
                  </a:lnTo>
                  <a:lnTo>
                    <a:pt x="37" y="58"/>
                  </a:lnTo>
                  <a:lnTo>
                    <a:pt x="30" y="79"/>
                  </a:lnTo>
                  <a:lnTo>
                    <a:pt x="20" y="81"/>
                  </a:lnTo>
                  <a:lnTo>
                    <a:pt x="24" y="126"/>
                  </a:lnTo>
                  <a:lnTo>
                    <a:pt x="0" y="186"/>
                  </a:lnTo>
                  <a:lnTo>
                    <a:pt x="27" y="210"/>
                  </a:lnTo>
                  <a:lnTo>
                    <a:pt x="61" y="211"/>
                  </a:lnTo>
                  <a:lnTo>
                    <a:pt x="84" y="247"/>
                  </a:lnTo>
                  <a:lnTo>
                    <a:pt x="120" y="248"/>
                  </a:lnTo>
                  <a:lnTo>
                    <a:pt x="118" y="274"/>
                  </a:lnTo>
                  <a:lnTo>
                    <a:pt x="132" y="274"/>
                  </a:lnTo>
                  <a:lnTo>
                    <a:pt x="146" y="226"/>
                  </a:lnTo>
                  <a:lnTo>
                    <a:pt x="133" y="210"/>
                  </a:lnTo>
                  <a:lnTo>
                    <a:pt x="135" y="179"/>
                  </a:lnTo>
                  <a:lnTo>
                    <a:pt x="163" y="177"/>
                  </a:lnTo>
                  <a:lnTo>
                    <a:pt x="159" y="107"/>
                  </a:lnTo>
                  <a:lnTo>
                    <a:pt x="99" y="87"/>
                  </a:lnTo>
                  <a:lnTo>
                    <a:pt x="84" y="49"/>
                  </a:lnTo>
                  <a:lnTo>
                    <a:pt x="120" y="1"/>
                  </a:lnTo>
                  <a:close/>
                </a:path>
              </a:pathLst>
            </a:custGeom>
            <a:grpFill/>
            <a:ln>
              <a:noFill/>
            </a:ln>
          </p:spPr>
          <p:txBody>
            <a:bodyPr/>
            <a:lstStyle/>
            <a:p>
              <a:endParaRPr lang="en-US" sz="900"/>
            </a:p>
          </p:txBody>
        </p:sp>
        <p:sp>
          <p:nvSpPr>
            <p:cNvPr id="1049147" name="Freeform 231"/>
            <p:cNvSpPr/>
            <p:nvPr/>
          </p:nvSpPr>
          <p:spPr bwMode="gray">
            <a:xfrm>
              <a:off x="4997053" y="4300245"/>
              <a:ext cx="223838" cy="227409"/>
            </a:xfrm>
            <a:custGeom>
              <a:avLst/>
              <a:gdLst>
                <a:gd name="T0" fmla="*/ 2147483646 w 188"/>
                <a:gd name="T1" fmla="*/ 2147483646 h 191"/>
                <a:gd name="T2" fmla="*/ 2147483646 w 188"/>
                <a:gd name="T3" fmla="*/ 2147483646 h 191"/>
                <a:gd name="T4" fmla="*/ 2147483646 w 188"/>
                <a:gd name="T5" fmla="*/ 2147483646 h 191"/>
                <a:gd name="T6" fmla="*/ 2147483646 w 188"/>
                <a:gd name="T7" fmla="*/ 2147483646 h 191"/>
                <a:gd name="T8" fmla="*/ 2147483646 w 188"/>
                <a:gd name="T9" fmla="*/ 0 h 191"/>
                <a:gd name="T10" fmla="*/ 2147483646 w 188"/>
                <a:gd name="T11" fmla="*/ 2147483646 h 191"/>
                <a:gd name="T12" fmla="*/ 2147483646 w 188"/>
                <a:gd name="T13" fmla="*/ 2147483646 h 191"/>
                <a:gd name="T14" fmla="*/ 2147483646 w 188"/>
                <a:gd name="T15" fmla="*/ 2147483646 h 191"/>
                <a:gd name="T16" fmla="*/ 2147483646 w 188"/>
                <a:gd name="T17" fmla="*/ 2147483646 h 191"/>
                <a:gd name="T18" fmla="*/ 2147483646 w 188"/>
                <a:gd name="T19" fmla="*/ 2147483646 h 191"/>
                <a:gd name="T20" fmla="*/ 2147483646 w 188"/>
                <a:gd name="T21" fmla="*/ 2147483646 h 191"/>
                <a:gd name="T22" fmla="*/ 2147483646 w 188"/>
                <a:gd name="T23" fmla="*/ 2147483646 h 191"/>
                <a:gd name="T24" fmla="*/ 2147483646 w 188"/>
                <a:gd name="T25" fmla="*/ 2147483646 h 191"/>
                <a:gd name="T26" fmla="*/ 2147483646 w 188"/>
                <a:gd name="T27" fmla="*/ 2147483646 h 191"/>
                <a:gd name="T28" fmla="*/ 2147483646 w 188"/>
                <a:gd name="T29" fmla="*/ 2147483646 h 191"/>
                <a:gd name="T30" fmla="*/ 2147483646 w 188"/>
                <a:gd name="T31" fmla="*/ 2147483646 h 191"/>
                <a:gd name="T32" fmla="*/ 2147483646 w 188"/>
                <a:gd name="T33" fmla="*/ 2147483646 h 191"/>
                <a:gd name="T34" fmla="*/ 2147483646 w 188"/>
                <a:gd name="T35" fmla="*/ 2147483646 h 191"/>
                <a:gd name="T36" fmla="*/ 2147483646 w 188"/>
                <a:gd name="T37" fmla="*/ 2147483646 h 191"/>
                <a:gd name="T38" fmla="*/ 2147483646 w 188"/>
                <a:gd name="T39" fmla="*/ 2147483646 h 191"/>
                <a:gd name="T40" fmla="*/ 2147483646 w 188"/>
                <a:gd name="T41" fmla="*/ 2147483646 h 191"/>
                <a:gd name="T42" fmla="*/ 2147483646 w 188"/>
                <a:gd name="T43" fmla="*/ 2147483646 h 191"/>
                <a:gd name="T44" fmla="*/ 2147483646 w 188"/>
                <a:gd name="T45" fmla="*/ 2147483646 h 191"/>
                <a:gd name="T46" fmla="*/ 2147483646 w 188"/>
                <a:gd name="T47" fmla="*/ 2147483646 h 191"/>
                <a:gd name="T48" fmla="*/ 0 w 188"/>
                <a:gd name="T49" fmla="*/ 2147483646 h 191"/>
                <a:gd name="T50" fmla="*/ 2147483646 w 188"/>
                <a:gd name="T51" fmla="*/ 2147483646 h 191"/>
                <a:gd name="T52" fmla="*/ 2147483646 w 188"/>
                <a:gd name="T53" fmla="*/ 2147483646 h 19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8"/>
                <a:gd name="T82" fmla="*/ 0 h 191"/>
                <a:gd name="T83" fmla="*/ 188 w 188"/>
                <a:gd name="T84" fmla="*/ 191 h 19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8" h="191">
                  <a:moveTo>
                    <a:pt x="12" y="25"/>
                  </a:moveTo>
                  <a:lnTo>
                    <a:pt x="13" y="38"/>
                  </a:lnTo>
                  <a:lnTo>
                    <a:pt x="30" y="43"/>
                  </a:lnTo>
                  <a:lnTo>
                    <a:pt x="34" y="18"/>
                  </a:lnTo>
                  <a:lnTo>
                    <a:pt x="52" y="0"/>
                  </a:lnTo>
                  <a:lnTo>
                    <a:pt x="71" y="21"/>
                  </a:lnTo>
                  <a:lnTo>
                    <a:pt x="111" y="31"/>
                  </a:lnTo>
                  <a:lnTo>
                    <a:pt x="146" y="25"/>
                  </a:lnTo>
                  <a:lnTo>
                    <a:pt x="170" y="53"/>
                  </a:lnTo>
                  <a:lnTo>
                    <a:pt x="188" y="65"/>
                  </a:lnTo>
                  <a:lnTo>
                    <a:pt x="169" y="95"/>
                  </a:lnTo>
                  <a:lnTo>
                    <a:pt x="175" y="117"/>
                  </a:lnTo>
                  <a:lnTo>
                    <a:pt x="163" y="132"/>
                  </a:lnTo>
                  <a:lnTo>
                    <a:pt x="153" y="141"/>
                  </a:lnTo>
                  <a:lnTo>
                    <a:pt x="127" y="129"/>
                  </a:lnTo>
                  <a:lnTo>
                    <a:pt x="122" y="134"/>
                  </a:lnTo>
                  <a:lnTo>
                    <a:pt x="122" y="153"/>
                  </a:lnTo>
                  <a:lnTo>
                    <a:pt x="140" y="162"/>
                  </a:lnTo>
                  <a:lnTo>
                    <a:pt x="125" y="176"/>
                  </a:lnTo>
                  <a:lnTo>
                    <a:pt x="112" y="191"/>
                  </a:lnTo>
                  <a:lnTo>
                    <a:pt x="94" y="189"/>
                  </a:lnTo>
                  <a:lnTo>
                    <a:pt x="77" y="170"/>
                  </a:lnTo>
                  <a:lnTo>
                    <a:pt x="73" y="95"/>
                  </a:lnTo>
                  <a:lnTo>
                    <a:pt x="12" y="74"/>
                  </a:lnTo>
                  <a:lnTo>
                    <a:pt x="0" y="42"/>
                  </a:lnTo>
                  <a:lnTo>
                    <a:pt x="12" y="25"/>
                  </a:lnTo>
                  <a:close/>
                </a:path>
              </a:pathLst>
            </a:custGeom>
            <a:grpFill/>
            <a:ln>
              <a:noFill/>
            </a:ln>
          </p:spPr>
          <p:txBody>
            <a:bodyPr/>
            <a:lstStyle/>
            <a:p>
              <a:endParaRPr lang="en-US" sz="900"/>
            </a:p>
          </p:txBody>
        </p:sp>
        <p:sp>
          <p:nvSpPr>
            <p:cNvPr id="1049148" name="Freeform 232"/>
            <p:cNvSpPr/>
            <p:nvPr/>
          </p:nvSpPr>
          <p:spPr bwMode="gray">
            <a:xfrm>
              <a:off x="5204222" y="4378826"/>
              <a:ext cx="71438" cy="136922"/>
            </a:xfrm>
            <a:custGeom>
              <a:avLst/>
              <a:gdLst>
                <a:gd name="T0" fmla="*/ 2147483646 w 60"/>
                <a:gd name="T1" fmla="*/ 0 h 115"/>
                <a:gd name="T2" fmla="*/ 2147483646 w 60"/>
                <a:gd name="T3" fmla="*/ 2147483646 h 115"/>
                <a:gd name="T4" fmla="*/ 2147483646 w 60"/>
                <a:gd name="T5" fmla="*/ 2147483646 h 115"/>
                <a:gd name="T6" fmla="*/ 2147483646 w 60"/>
                <a:gd name="T7" fmla="*/ 2147483646 h 115"/>
                <a:gd name="T8" fmla="*/ 2147483646 w 60"/>
                <a:gd name="T9" fmla="*/ 2147483646 h 115"/>
                <a:gd name="T10" fmla="*/ 2147483646 w 60"/>
                <a:gd name="T11" fmla="*/ 2147483646 h 115"/>
                <a:gd name="T12" fmla="*/ 2147483646 w 60"/>
                <a:gd name="T13" fmla="*/ 2147483646 h 115"/>
                <a:gd name="T14" fmla="*/ 2147483646 w 60"/>
                <a:gd name="T15" fmla="*/ 2147483646 h 115"/>
                <a:gd name="T16" fmla="*/ 2147483646 w 60"/>
                <a:gd name="T17" fmla="*/ 2147483646 h 115"/>
                <a:gd name="T18" fmla="*/ 0 w 60"/>
                <a:gd name="T19" fmla="*/ 2147483646 h 115"/>
                <a:gd name="T20" fmla="*/ 2147483646 w 60"/>
                <a:gd name="T21" fmla="*/ 0 h 115"/>
                <a:gd name="T22" fmla="*/ 2147483646 w 60"/>
                <a:gd name="T23" fmla="*/ 0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115"/>
                <a:gd name="T38" fmla="*/ 60 w 60"/>
                <a:gd name="T39" fmla="*/ 115 h 1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115">
                  <a:moveTo>
                    <a:pt x="18" y="0"/>
                  </a:moveTo>
                  <a:lnTo>
                    <a:pt x="56" y="36"/>
                  </a:lnTo>
                  <a:lnTo>
                    <a:pt x="40" y="53"/>
                  </a:lnTo>
                  <a:lnTo>
                    <a:pt x="40" y="63"/>
                  </a:lnTo>
                  <a:lnTo>
                    <a:pt x="60" y="83"/>
                  </a:lnTo>
                  <a:lnTo>
                    <a:pt x="59" y="102"/>
                  </a:lnTo>
                  <a:lnTo>
                    <a:pt x="25" y="115"/>
                  </a:lnTo>
                  <a:lnTo>
                    <a:pt x="4" y="88"/>
                  </a:lnTo>
                  <a:lnTo>
                    <a:pt x="9" y="54"/>
                  </a:lnTo>
                  <a:lnTo>
                    <a:pt x="0" y="29"/>
                  </a:lnTo>
                  <a:lnTo>
                    <a:pt x="18" y="0"/>
                  </a:lnTo>
                  <a:close/>
                </a:path>
              </a:pathLst>
            </a:custGeom>
            <a:grpFill/>
            <a:ln>
              <a:noFill/>
            </a:ln>
          </p:spPr>
          <p:txBody>
            <a:bodyPr/>
            <a:lstStyle/>
            <a:p>
              <a:endParaRPr lang="en-US" sz="900"/>
            </a:p>
          </p:txBody>
        </p:sp>
        <p:sp>
          <p:nvSpPr>
            <p:cNvPr id="1049149" name="Freeform 233"/>
            <p:cNvSpPr/>
            <p:nvPr/>
          </p:nvSpPr>
          <p:spPr bwMode="gray">
            <a:xfrm>
              <a:off x="5258992" y="4422879"/>
              <a:ext cx="67865" cy="76200"/>
            </a:xfrm>
            <a:custGeom>
              <a:avLst/>
              <a:gdLst>
                <a:gd name="T0" fmla="*/ 2147483646 w 57"/>
                <a:gd name="T1" fmla="*/ 0 h 64"/>
                <a:gd name="T2" fmla="*/ 2147483646 w 57"/>
                <a:gd name="T3" fmla="*/ 2147483646 h 64"/>
                <a:gd name="T4" fmla="*/ 2147483646 w 57"/>
                <a:gd name="T5" fmla="*/ 0 h 64"/>
                <a:gd name="T6" fmla="*/ 2147483646 w 57"/>
                <a:gd name="T7" fmla="*/ 0 h 64"/>
                <a:gd name="T8" fmla="*/ 2147483646 w 57"/>
                <a:gd name="T9" fmla="*/ 2147483646 h 64"/>
                <a:gd name="T10" fmla="*/ 2147483646 w 57"/>
                <a:gd name="T11" fmla="*/ 2147483646 h 64"/>
                <a:gd name="T12" fmla="*/ 2147483646 w 57"/>
                <a:gd name="T13" fmla="*/ 2147483646 h 64"/>
                <a:gd name="T14" fmla="*/ 2147483646 w 57"/>
                <a:gd name="T15" fmla="*/ 2147483646 h 64"/>
                <a:gd name="T16" fmla="*/ 2147483646 w 57"/>
                <a:gd name="T17" fmla="*/ 2147483646 h 64"/>
                <a:gd name="T18" fmla="*/ 0 w 57"/>
                <a:gd name="T19" fmla="*/ 2147483646 h 64"/>
                <a:gd name="T20" fmla="*/ 2147483646 w 57"/>
                <a:gd name="T21" fmla="*/ 2147483646 h 64"/>
                <a:gd name="T22" fmla="*/ 2147483646 w 57"/>
                <a:gd name="T23" fmla="*/ 0 h 64"/>
                <a:gd name="T24" fmla="*/ 2147483646 w 57"/>
                <a:gd name="T25" fmla="*/ 0 h 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
                <a:gd name="T40" fmla="*/ 0 h 64"/>
                <a:gd name="T41" fmla="*/ 57 w 57"/>
                <a:gd name="T42" fmla="*/ 64 h 6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 h="64">
                  <a:moveTo>
                    <a:pt x="14" y="0"/>
                  </a:moveTo>
                  <a:lnTo>
                    <a:pt x="26" y="10"/>
                  </a:lnTo>
                  <a:lnTo>
                    <a:pt x="41" y="0"/>
                  </a:lnTo>
                  <a:lnTo>
                    <a:pt x="57" y="0"/>
                  </a:lnTo>
                  <a:lnTo>
                    <a:pt x="54" y="7"/>
                  </a:lnTo>
                  <a:lnTo>
                    <a:pt x="48" y="20"/>
                  </a:lnTo>
                  <a:lnTo>
                    <a:pt x="48" y="52"/>
                  </a:lnTo>
                  <a:lnTo>
                    <a:pt x="18" y="64"/>
                  </a:lnTo>
                  <a:lnTo>
                    <a:pt x="19" y="43"/>
                  </a:lnTo>
                  <a:lnTo>
                    <a:pt x="0" y="25"/>
                  </a:lnTo>
                  <a:lnTo>
                    <a:pt x="1" y="16"/>
                  </a:lnTo>
                  <a:lnTo>
                    <a:pt x="14" y="0"/>
                  </a:lnTo>
                  <a:close/>
                </a:path>
              </a:pathLst>
            </a:custGeom>
            <a:grpFill/>
            <a:ln>
              <a:noFill/>
            </a:ln>
          </p:spPr>
          <p:txBody>
            <a:bodyPr/>
            <a:lstStyle/>
            <a:p>
              <a:endParaRPr lang="en-US" sz="900"/>
            </a:p>
          </p:txBody>
        </p:sp>
        <p:sp>
          <p:nvSpPr>
            <p:cNvPr id="1049150" name="Freeform 234"/>
            <p:cNvSpPr/>
            <p:nvPr/>
          </p:nvSpPr>
          <p:spPr bwMode="gray">
            <a:xfrm>
              <a:off x="5322095" y="4427643"/>
              <a:ext cx="46435" cy="70247"/>
            </a:xfrm>
            <a:custGeom>
              <a:avLst/>
              <a:gdLst>
                <a:gd name="T0" fmla="*/ 2147483646 w 39"/>
                <a:gd name="T1" fmla="*/ 0 h 59"/>
                <a:gd name="T2" fmla="*/ 2147483646 w 39"/>
                <a:gd name="T3" fmla="*/ 2147483646 h 59"/>
                <a:gd name="T4" fmla="*/ 2147483646 w 39"/>
                <a:gd name="T5" fmla="*/ 2147483646 h 59"/>
                <a:gd name="T6" fmla="*/ 2147483646 w 39"/>
                <a:gd name="T7" fmla="*/ 2147483646 h 59"/>
                <a:gd name="T8" fmla="*/ 0 w 39"/>
                <a:gd name="T9" fmla="*/ 2147483646 h 59"/>
                <a:gd name="T10" fmla="*/ 0 w 39"/>
                <a:gd name="T11" fmla="*/ 2147483646 h 59"/>
                <a:gd name="T12" fmla="*/ 2147483646 w 39"/>
                <a:gd name="T13" fmla="*/ 0 h 59"/>
                <a:gd name="T14" fmla="*/ 2147483646 w 39"/>
                <a:gd name="T15" fmla="*/ 0 h 59"/>
                <a:gd name="T16" fmla="*/ 0 60000 65536"/>
                <a:gd name="T17" fmla="*/ 0 60000 65536"/>
                <a:gd name="T18" fmla="*/ 0 60000 65536"/>
                <a:gd name="T19" fmla="*/ 0 60000 65536"/>
                <a:gd name="T20" fmla="*/ 0 60000 65536"/>
                <a:gd name="T21" fmla="*/ 0 60000 65536"/>
                <a:gd name="T22" fmla="*/ 0 60000 65536"/>
                <a:gd name="T23" fmla="*/ 0 60000 65536"/>
                <a:gd name="T24" fmla="*/ 0 w 39"/>
                <a:gd name="T25" fmla="*/ 0 h 59"/>
                <a:gd name="T26" fmla="*/ 39 w 39"/>
                <a:gd name="T27" fmla="*/ 59 h 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 h="59">
                  <a:moveTo>
                    <a:pt x="8" y="0"/>
                  </a:moveTo>
                  <a:lnTo>
                    <a:pt x="39" y="20"/>
                  </a:lnTo>
                  <a:lnTo>
                    <a:pt x="24" y="51"/>
                  </a:lnTo>
                  <a:lnTo>
                    <a:pt x="17" y="59"/>
                  </a:lnTo>
                  <a:lnTo>
                    <a:pt x="0" y="48"/>
                  </a:lnTo>
                  <a:lnTo>
                    <a:pt x="0" y="14"/>
                  </a:lnTo>
                  <a:lnTo>
                    <a:pt x="8" y="0"/>
                  </a:lnTo>
                  <a:close/>
                </a:path>
              </a:pathLst>
            </a:custGeom>
            <a:grpFill/>
            <a:ln>
              <a:noFill/>
            </a:ln>
          </p:spPr>
          <p:txBody>
            <a:bodyPr/>
            <a:lstStyle/>
            <a:p>
              <a:endParaRPr lang="en-US" sz="900"/>
            </a:p>
          </p:txBody>
        </p:sp>
        <p:sp>
          <p:nvSpPr>
            <p:cNvPr id="1049151" name="Freeform 235"/>
            <p:cNvSpPr/>
            <p:nvPr/>
          </p:nvSpPr>
          <p:spPr bwMode="gray">
            <a:xfrm>
              <a:off x="4848226" y="4514559"/>
              <a:ext cx="94060" cy="111919"/>
            </a:xfrm>
            <a:custGeom>
              <a:avLst/>
              <a:gdLst>
                <a:gd name="T0" fmla="*/ 2147483646 w 79"/>
                <a:gd name="T1" fmla="*/ 0 h 94"/>
                <a:gd name="T2" fmla="*/ 2147483646 w 79"/>
                <a:gd name="T3" fmla="*/ 2147483646 h 94"/>
                <a:gd name="T4" fmla="*/ 2147483646 w 79"/>
                <a:gd name="T5" fmla="*/ 2147483646 h 94"/>
                <a:gd name="T6" fmla="*/ 0 w 79"/>
                <a:gd name="T7" fmla="*/ 2147483646 h 94"/>
                <a:gd name="T8" fmla="*/ 2147483646 w 79"/>
                <a:gd name="T9" fmla="*/ 2147483646 h 94"/>
                <a:gd name="T10" fmla="*/ 2147483646 w 79"/>
                <a:gd name="T11" fmla="*/ 2147483646 h 94"/>
                <a:gd name="T12" fmla="*/ 2147483646 w 79"/>
                <a:gd name="T13" fmla="*/ 2147483646 h 94"/>
                <a:gd name="T14" fmla="*/ 2147483646 w 79"/>
                <a:gd name="T15" fmla="*/ 2147483646 h 94"/>
                <a:gd name="T16" fmla="*/ 2147483646 w 79"/>
                <a:gd name="T17" fmla="*/ 2147483646 h 94"/>
                <a:gd name="T18" fmla="*/ 2147483646 w 79"/>
                <a:gd name="T19" fmla="*/ 2147483646 h 94"/>
                <a:gd name="T20" fmla="*/ 2147483646 w 79"/>
                <a:gd name="T21" fmla="*/ 2147483646 h 94"/>
                <a:gd name="T22" fmla="*/ 2147483646 w 79"/>
                <a:gd name="T23" fmla="*/ 0 h 94"/>
                <a:gd name="T24" fmla="*/ 2147483646 w 79"/>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9"/>
                <a:gd name="T40" fmla="*/ 0 h 94"/>
                <a:gd name="T41" fmla="*/ 79 w 79"/>
                <a:gd name="T42" fmla="*/ 94 h 9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9" h="94">
                  <a:moveTo>
                    <a:pt x="31" y="0"/>
                  </a:moveTo>
                  <a:lnTo>
                    <a:pt x="6" y="16"/>
                  </a:lnTo>
                  <a:lnTo>
                    <a:pt x="3" y="38"/>
                  </a:lnTo>
                  <a:lnTo>
                    <a:pt x="0" y="46"/>
                  </a:lnTo>
                  <a:lnTo>
                    <a:pt x="14" y="61"/>
                  </a:lnTo>
                  <a:lnTo>
                    <a:pt x="7" y="68"/>
                  </a:lnTo>
                  <a:lnTo>
                    <a:pt x="10" y="88"/>
                  </a:lnTo>
                  <a:lnTo>
                    <a:pt x="37" y="94"/>
                  </a:lnTo>
                  <a:lnTo>
                    <a:pt x="79" y="45"/>
                  </a:lnTo>
                  <a:lnTo>
                    <a:pt x="79" y="26"/>
                  </a:lnTo>
                  <a:lnTo>
                    <a:pt x="60" y="25"/>
                  </a:lnTo>
                  <a:lnTo>
                    <a:pt x="31" y="0"/>
                  </a:lnTo>
                  <a:close/>
                </a:path>
              </a:pathLst>
            </a:custGeom>
            <a:grpFill/>
            <a:ln>
              <a:noFill/>
            </a:ln>
          </p:spPr>
          <p:txBody>
            <a:bodyPr/>
            <a:lstStyle/>
            <a:p>
              <a:endParaRPr lang="en-US" sz="900"/>
            </a:p>
          </p:txBody>
        </p:sp>
        <p:sp>
          <p:nvSpPr>
            <p:cNvPr id="1049152" name="Freeform 236"/>
            <p:cNvSpPr/>
            <p:nvPr/>
          </p:nvSpPr>
          <p:spPr bwMode="gray">
            <a:xfrm>
              <a:off x="4839891" y="4547895"/>
              <a:ext cx="236934" cy="346472"/>
            </a:xfrm>
            <a:custGeom>
              <a:avLst/>
              <a:gdLst>
                <a:gd name="T0" fmla="*/ 2147483646 w 199"/>
                <a:gd name="T1" fmla="*/ 2147483646 h 291"/>
                <a:gd name="T2" fmla="*/ 0 w 199"/>
                <a:gd name="T3" fmla="*/ 2147483646 h 291"/>
                <a:gd name="T4" fmla="*/ 2147483646 w 199"/>
                <a:gd name="T5" fmla="*/ 2147483646 h 291"/>
                <a:gd name="T6" fmla="*/ 2147483646 w 199"/>
                <a:gd name="T7" fmla="*/ 2147483646 h 291"/>
                <a:gd name="T8" fmla="*/ 2147483646 w 199"/>
                <a:gd name="T9" fmla="*/ 2147483646 h 291"/>
                <a:gd name="T10" fmla="*/ 2147483646 w 199"/>
                <a:gd name="T11" fmla="*/ 2147483646 h 291"/>
                <a:gd name="T12" fmla="*/ 2147483646 w 199"/>
                <a:gd name="T13" fmla="*/ 2147483646 h 291"/>
                <a:gd name="T14" fmla="*/ 2147483646 w 199"/>
                <a:gd name="T15" fmla="*/ 2147483646 h 291"/>
                <a:gd name="T16" fmla="*/ 2147483646 w 199"/>
                <a:gd name="T17" fmla="*/ 2147483646 h 291"/>
                <a:gd name="T18" fmla="*/ 2147483646 w 199"/>
                <a:gd name="T19" fmla="*/ 2147483646 h 291"/>
                <a:gd name="T20" fmla="*/ 2147483646 w 199"/>
                <a:gd name="T21" fmla="*/ 2147483646 h 291"/>
                <a:gd name="T22" fmla="*/ 2147483646 w 199"/>
                <a:gd name="T23" fmla="*/ 2147483646 h 291"/>
                <a:gd name="T24" fmla="*/ 2147483646 w 199"/>
                <a:gd name="T25" fmla="*/ 2147483646 h 291"/>
                <a:gd name="T26" fmla="*/ 2147483646 w 199"/>
                <a:gd name="T27" fmla="*/ 2147483646 h 291"/>
                <a:gd name="T28" fmla="*/ 2147483646 w 199"/>
                <a:gd name="T29" fmla="*/ 2147483646 h 291"/>
                <a:gd name="T30" fmla="*/ 2147483646 w 199"/>
                <a:gd name="T31" fmla="*/ 2147483646 h 291"/>
                <a:gd name="T32" fmla="*/ 2147483646 w 199"/>
                <a:gd name="T33" fmla="*/ 2147483646 h 291"/>
                <a:gd name="T34" fmla="*/ 2147483646 w 199"/>
                <a:gd name="T35" fmla="*/ 0 h 291"/>
                <a:gd name="T36" fmla="*/ 2147483646 w 199"/>
                <a:gd name="T37" fmla="*/ 2147483646 h 291"/>
                <a:gd name="T38" fmla="*/ 2147483646 w 199"/>
                <a:gd name="T39" fmla="*/ 2147483646 h 291"/>
                <a:gd name="T40" fmla="*/ 2147483646 w 199"/>
                <a:gd name="T41" fmla="*/ 2147483646 h 291"/>
                <a:gd name="T42" fmla="*/ 2147483646 w 199"/>
                <a:gd name="T43" fmla="*/ 2147483646 h 291"/>
                <a:gd name="T44" fmla="*/ 2147483646 w 199"/>
                <a:gd name="T45" fmla="*/ 2147483646 h 2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9"/>
                <a:gd name="T70" fmla="*/ 0 h 291"/>
                <a:gd name="T71" fmla="*/ 199 w 199"/>
                <a:gd name="T72" fmla="*/ 291 h 29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9" h="291">
                  <a:moveTo>
                    <a:pt x="10" y="44"/>
                  </a:moveTo>
                  <a:lnTo>
                    <a:pt x="0" y="54"/>
                  </a:lnTo>
                  <a:lnTo>
                    <a:pt x="1" y="70"/>
                  </a:lnTo>
                  <a:lnTo>
                    <a:pt x="89" y="232"/>
                  </a:lnTo>
                  <a:lnTo>
                    <a:pt x="182" y="291"/>
                  </a:lnTo>
                  <a:lnTo>
                    <a:pt x="196" y="267"/>
                  </a:lnTo>
                  <a:lnTo>
                    <a:pt x="199" y="215"/>
                  </a:lnTo>
                  <a:lnTo>
                    <a:pt x="192" y="182"/>
                  </a:lnTo>
                  <a:lnTo>
                    <a:pt x="166" y="139"/>
                  </a:lnTo>
                  <a:lnTo>
                    <a:pt x="152" y="145"/>
                  </a:lnTo>
                  <a:lnTo>
                    <a:pt x="145" y="152"/>
                  </a:lnTo>
                  <a:lnTo>
                    <a:pt x="115" y="118"/>
                  </a:lnTo>
                  <a:lnTo>
                    <a:pt x="123" y="78"/>
                  </a:lnTo>
                  <a:lnTo>
                    <a:pt x="157" y="56"/>
                  </a:lnTo>
                  <a:lnTo>
                    <a:pt x="154" y="35"/>
                  </a:lnTo>
                  <a:lnTo>
                    <a:pt x="119" y="33"/>
                  </a:lnTo>
                  <a:lnTo>
                    <a:pt x="101" y="2"/>
                  </a:lnTo>
                  <a:lnTo>
                    <a:pt x="92" y="0"/>
                  </a:lnTo>
                  <a:lnTo>
                    <a:pt x="92" y="18"/>
                  </a:lnTo>
                  <a:lnTo>
                    <a:pt x="46" y="71"/>
                  </a:lnTo>
                  <a:lnTo>
                    <a:pt x="13" y="64"/>
                  </a:lnTo>
                  <a:lnTo>
                    <a:pt x="10" y="44"/>
                  </a:lnTo>
                  <a:close/>
                </a:path>
              </a:pathLst>
            </a:custGeom>
            <a:grpFill/>
            <a:ln>
              <a:noFill/>
            </a:ln>
          </p:spPr>
          <p:txBody>
            <a:bodyPr/>
            <a:lstStyle/>
            <a:p>
              <a:endParaRPr lang="en-US" sz="900"/>
            </a:p>
          </p:txBody>
        </p:sp>
        <p:sp>
          <p:nvSpPr>
            <p:cNvPr id="1049153" name="Freeform 237"/>
            <p:cNvSpPr/>
            <p:nvPr/>
          </p:nvSpPr>
          <p:spPr bwMode="gray">
            <a:xfrm>
              <a:off x="5062539" y="4722917"/>
              <a:ext cx="216694" cy="257175"/>
            </a:xfrm>
            <a:custGeom>
              <a:avLst/>
              <a:gdLst>
                <a:gd name="T0" fmla="*/ 0 w 182"/>
                <a:gd name="T1" fmla="*/ 2147483646 h 216"/>
                <a:gd name="T2" fmla="*/ 2147483646 w 182"/>
                <a:gd name="T3" fmla="*/ 0 h 216"/>
                <a:gd name="T4" fmla="*/ 2147483646 w 182"/>
                <a:gd name="T5" fmla="*/ 2147483646 h 216"/>
                <a:gd name="T6" fmla="*/ 2147483646 w 182"/>
                <a:gd name="T7" fmla="*/ 2147483646 h 216"/>
                <a:gd name="T8" fmla="*/ 2147483646 w 182"/>
                <a:gd name="T9" fmla="*/ 2147483646 h 216"/>
                <a:gd name="T10" fmla="*/ 2147483646 w 182"/>
                <a:gd name="T11" fmla="*/ 2147483646 h 216"/>
                <a:gd name="T12" fmla="*/ 2147483646 w 182"/>
                <a:gd name="T13" fmla="*/ 2147483646 h 216"/>
                <a:gd name="T14" fmla="*/ 2147483646 w 182"/>
                <a:gd name="T15" fmla="*/ 2147483646 h 216"/>
                <a:gd name="T16" fmla="*/ 2147483646 w 182"/>
                <a:gd name="T17" fmla="*/ 2147483646 h 216"/>
                <a:gd name="T18" fmla="*/ 2147483646 w 182"/>
                <a:gd name="T19" fmla="*/ 2147483646 h 216"/>
                <a:gd name="T20" fmla="*/ 2147483646 w 182"/>
                <a:gd name="T21" fmla="*/ 2147483646 h 216"/>
                <a:gd name="T22" fmla="*/ 2147483646 w 182"/>
                <a:gd name="T23" fmla="*/ 2147483646 h 216"/>
                <a:gd name="T24" fmla="*/ 2147483646 w 182"/>
                <a:gd name="T25" fmla="*/ 2147483646 h 216"/>
                <a:gd name="T26" fmla="*/ 2147483646 w 182"/>
                <a:gd name="T27" fmla="*/ 2147483646 h 216"/>
                <a:gd name="T28" fmla="*/ 2147483646 w 182"/>
                <a:gd name="T29" fmla="*/ 2147483646 h 216"/>
                <a:gd name="T30" fmla="*/ 2147483646 w 182"/>
                <a:gd name="T31" fmla="*/ 2147483646 h 216"/>
                <a:gd name="T32" fmla="*/ 2147483646 w 182"/>
                <a:gd name="T33" fmla="*/ 2147483646 h 216"/>
                <a:gd name="T34" fmla="*/ 2147483646 w 182"/>
                <a:gd name="T35" fmla="*/ 2147483646 h 216"/>
                <a:gd name="T36" fmla="*/ 2147483646 w 182"/>
                <a:gd name="T37" fmla="*/ 2147483646 h 216"/>
                <a:gd name="T38" fmla="*/ 0 w 182"/>
                <a:gd name="T39" fmla="*/ 2147483646 h 216"/>
                <a:gd name="T40" fmla="*/ 0 w 182"/>
                <a:gd name="T41" fmla="*/ 2147483646 h 2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2"/>
                <a:gd name="T64" fmla="*/ 0 h 216"/>
                <a:gd name="T65" fmla="*/ 182 w 182"/>
                <a:gd name="T66" fmla="*/ 216 h 2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2" h="216">
                  <a:moveTo>
                    <a:pt x="0" y="18"/>
                  </a:moveTo>
                  <a:lnTo>
                    <a:pt x="43" y="0"/>
                  </a:lnTo>
                  <a:lnTo>
                    <a:pt x="56" y="1"/>
                  </a:lnTo>
                  <a:lnTo>
                    <a:pt x="67" y="41"/>
                  </a:lnTo>
                  <a:lnTo>
                    <a:pt x="132" y="63"/>
                  </a:lnTo>
                  <a:lnTo>
                    <a:pt x="142" y="95"/>
                  </a:lnTo>
                  <a:lnTo>
                    <a:pt x="170" y="99"/>
                  </a:lnTo>
                  <a:lnTo>
                    <a:pt x="182" y="128"/>
                  </a:lnTo>
                  <a:lnTo>
                    <a:pt x="172" y="153"/>
                  </a:lnTo>
                  <a:lnTo>
                    <a:pt x="129" y="157"/>
                  </a:lnTo>
                  <a:lnTo>
                    <a:pt x="112" y="199"/>
                  </a:lnTo>
                  <a:lnTo>
                    <a:pt x="78" y="197"/>
                  </a:lnTo>
                  <a:lnTo>
                    <a:pt x="68" y="196"/>
                  </a:lnTo>
                  <a:lnTo>
                    <a:pt x="47" y="216"/>
                  </a:lnTo>
                  <a:lnTo>
                    <a:pt x="38" y="214"/>
                  </a:lnTo>
                  <a:lnTo>
                    <a:pt x="4" y="136"/>
                  </a:lnTo>
                  <a:lnTo>
                    <a:pt x="13" y="122"/>
                  </a:lnTo>
                  <a:lnTo>
                    <a:pt x="17" y="67"/>
                  </a:lnTo>
                  <a:lnTo>
                    <a:pt x="8" y="34"/>
                  </a:lnTo>
                  <a:lnTo>
                    <a:pt x="0" y="18"/>
                  </a:lnTo>
                  <a:close/>
                </a:path>
              </a:pathLst>
            </a:custGeom>
            <a:grpFill/>
            <a:ln>
              <a:noFill/>
            </a:ln>
          </p:spPr>
          <p:txBody>
            <a:bodyPr/>
            <a:lstStyle/>
            <a:p>
              <a:endParaRPr lang="en-US" sz="900"/>
            </a:p>
          </p:txBody>
        </p:sp>
        <p:sp>
          <p:nvSpPr>
            <p:cNvPr id="1049154" name="Freeform 238"/>
            <p:cNvSpPr/>
            <p:nvPr/>
          </p:nvSpPr>
          <p:spPr bwMode="gray">
            <a:xfrm>
              <a:off x="5201841" y="4911037"/>
              <a:ext cx="146447" cy="146447"/>
            </a:xfrm>
            <a:custGeom>
              <a:avLst/>
              <a:gdLst>
                <a:gd name="T0" fmla="*/ 2147483646 w 123"/>
                <a:gd name="T1" fmla="*/ 0 h 123"/>
                <a:gd name="T2" fmla="*/ 2147483646 w 123"/>
                <a:gd name="T3" fmla="*/ 2147483646 h 123"/>
                <a:gd name="T4" fmla="*/ 2147483646 w 123"/>
                <a:gd name="T5" fmla="*/ 2147483646 h 123"/>
                <a:gd name="T6" fmla="*/ 2147483646 w 123"/>
                <a:gd name="T7" fmla="*/ 2147483646 h 123"/>
                <a:gd name="T8" fmla="*/ 2147483646 w 123"/>
                <a:gd name="T9" fmla="*/ 2147483646 h 123"/>
                <a:gd name="T10" fmla="*/ 2147483646 w 123"/>
                <a:gd name="T11" fmla="*/ 2147483646 h 123"/>
                <a:gd name="T12" fmla="*/ 2147483646 w 123"/>
                <a:gd name="T13" fmla="*/ 2147483646 h 123"/>
                <a:gd name="T14" fmla="*/ 2147483646 w 123"/>
                <a:gd name="T15" fmla="*/ 2147483646 h 123"/>
                <a:gd name="T16" fmla="*/ 2147483646 w 123"/>
                <a:gd name="T17" fmla="*/ 2147483646 h 123"/>
                <a:gd name="T18" fmla="*/ 2147483646 w 123"/>
                <a:gd name="T19" fmla="*/ 2147483646 h 123"/>
                <a:gd name="T20" fmla="*/ 2147483646 w 123"/>
                <a:gd name="T21" fmla="*/ 2147483646 h 123"/>
                <a:gd name="T22" fmla="*/ 2147483646 w 123"/>
                <a:gd name="T23" fmla="*/ 2147483646 h 123"/>
                <a:gd name="T24" fmla="*/ 0 w 123"/>
                <a:gd name="T25" fmla="*/ 2147483646 h 123"/>
                <a:gd name="T26" fmla="*/ 2147483646 w 123"/>
                <a:gd name="T27" fmla="*/ 2147483646 h 123"/>
                <a:gd name="T28" fmla="*/ 2147483646 w 123"/>
                <a:gd name="T29" fmla="*/ 0 h 123"/>
                <a:gd name="T30" fmla="*/ 2147483646 w 123"/>
                <a:gd name="T31" fmla="*/ 0 h 1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3"/>
                <a:gd name="T49" fmla="*/ 0 h 123"/>
                <a:gd name="T50" fmla="*/ 123 w 123"/>
                <a:gd name="T51" fmla="*/ 123 h 1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3" h="123">
                  <a:moveTo>
                    <a:pt x="55" y="0"/>
                  </a:moveTo>
                  <a:lnTo>
                    <a:pt x="67" y="12"/>
                  </a:lnTo>
                  <a:lnTo>
                    <a:pt x="66" y="39"/>
                  </a:lnTo>
                  <a:lnTo>
                    <a:pt x="98" y="37"/>
                  </a:lnTo>
                  <a:lnTo>
                    <a:pt x="123" y="69"/>
                  </a:lnTo>
                  <a:lnTo>
                    <a:pt x="122" y="98"/>
                  </a:lnTo>
                  <a:lnTo>
                    <a:pt x="105" y="122"/>
                  </a:lnTo>
                  <a:lnTo>
                    <a:pt x="72" y="123"/>
                  </a:lnTo>
                  <a:lnTo>
                    <a:pt x="71" y="110"/>
                  </a:lnTo>
                  <a:lnTo>
                    <a:pt x="80" y="88"/>
                  </a:lnTo>
                  <a:lnTo>
                    <a:pt x="48" y="67"/>
                  </a:lnTo>
                  <a:lnTo>
                    <a:pt x="21" y="67"/>
                  </a:lnTo>
                  <a:lnTo>
                    <a:pt x="0" y="45"/>
                  </a:lnTo>
                  <a:lnTo>
                    <a:pt x="15" y="3"/>
                  </a:lnTo>
                  <a:lnTo>
                    <a:pt x="55" y="0"/>
                  </a:lnTo>
                  <a:close/>
                </a:path>
              </a:pathLst>
            </a:custGeom>
            <a:grpFill/>
            <a:ln>
              <a:noFill/>
            </a:ln>
          </p:spPr>
          <p:txBody>
            <a:bodyPr/>
            <a:lstStyle/>
            <a:p>
              <a:endParaRPr lang="en-US" sz="900"/>
            </a:p>
          </p:txBody>
        </p:sp>
        <p:sp>
          <p:nvSpPr>
            <p:cNvPr id="1049155" name="Freeform 239"/>
            <p:cNvSpPr/>
            <p:nvPr/>
          </p:nvSpPr>
          <p:spPr bwMode="gray">
            <a:xfrm>
              <a:off x="5307806" y="5113443"/>
              <a:ext cx="96441" cy="97631"/>
            </a:xfrm>
            <a:custGeom>
              <a:avLst/>
              <a:gdLst>
                <a:gd name="T0" fmla="*/ 2147483646 w 81"/>
                <a:gd name="T1" fmla="*/ 0 h 82"/>
                <a:gd name="T2" fmla="*/ 0 w 81"/>
                <a:gd name="T3" fmla="*/ 2147483646 h 82"/>
                <a:gd name="T4" fmla="*/ 2147483646 w 81"/>
                <a:gd name="T5" fmla="*/ 2147483646 h 82"/>
                <a:gd name="T6" fmla="*/ 2147483646 w 81"/>
                <a:gd name="T7" fmla="*/ 2147483646 h 82"/>
                <a:gd name="T8" fmla="*/ 2147483646 w 81"/>
                <a:gd name="T9" fmla="*/ 2147483646 h 82"/>
                <a:gd name="T10" fmla="*/ 2147483646 w 81"/>
                <a:gd name="T11" fmla="*/ 0 h 82"/>
                <a:gd name="T12" fmla="*/ 2147483646 w 81"/>
                <a:gd name="T13" fmla="*/ 0 h 82"/>
                <a:gd name="T14" fmla="*/ 0 60000 65536"/>
                <a:gd name="T15" fmla="*/ 0 60000 65536"/>
                <a:gd name="T16" fmla="*/ 0 60000 65536"/>
                <a:gd name="T17" fmla="*/ 0 60000 65536"/>
                <a:gd name="T18" fmla="*/ 0 60000 65536"/>
                <a:gd name="T19" fmla="*/ 0 60000 65536"/>
                <a:gd name="T20" fmla="*/ 0 60000 65536"/>
                <a:gd name="T21" fmla="*/ 0 w 81"/>
                <a:gd name="T22" fmla="*/ 0 h 82"/>
                <a:gd name="T23" fmla="*/ 81 w 81"/>
                <a:gd name="T24" fmla="*/ 82 h 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82">
                  <a:moveTo>
                    <a:pt x="11" y="0"/>
                  </a:moveTo>
                  <a:lnTo>
                    <a:pt x="0" y="10"/>
                  </a:lnTo>
                  <a:lnTo>
                    <a:pt x="4" y="72"/>
                  </a:lnTo>
                  <a:lnTo>
                    <a:pt x="38" y="82"/>
                  </a:lnTo>
                  <a:lnTo>
                    <a:pt x="81" y="39"/>
                  </a:lnTo>
                  <a:lnTo>
                    <a:pt x="11" y="0"/>
                  </a:lnTo>
                  <a:close/>
                </a:path>
              </a:pathLst>
            </a:custGeom>
            <a:grpFill/>
            <a:ln>
              <a:noFill/>
            </a:ln>
          </p:spPr>
          <p:txBody>
            <a:bodyPr/>
            <a:lstStyle/>
            <a:p>
              <a:endParaRPr lang="en-US" sz="900"/>
            </a:p>
          </p:txBody>
        </p:sp>
        <p:sp>
          <p:nvSpPr>
            <p:cNvPr id="1049156" name="Freeform 240"/>
            <p:cNvSpPr/>
            <p:nvPr/>
          </p:nvSpPr>
          <p:spPr bwMode="gray">
            <a:xfrm>
              <a:off x="5088732" y="4962234"/>
              <a:ext cx="275035" cy="653653"/>
            </a:xfrm>
            <a:custGeom>
              <a:avLst/>
              <a:gdLst>
                <a:gd name="T0" fmla="*/ 2147483646 w 231"/>
                <a:gd name="T1" fmla="*/ 2147483646 h 549"/>
                <a:gd name="T2" fmla="*/ 2147483646 w 231"/>
                <a:gd name="T3" fmla="*/ 2147483646 h 549"/>
                <a:gd name="T4" fmla="*/ 2147483646 w 231"/>
                <a:gd name="T5" fmla="*/ 2147483646 h 549"/>
                <a:gd name="T6" fmla="*/ 2147483646 w 231"/>
                <a:gd name="T7" fmla="*/ 2147483646 h 549"/>
                <a:gd name="T8" fmla="*/ 2147483646 w 231"/>
                <a:gd name="T9" fmla="*/ 2147483646 h 549"/>
                <a:gd name="T10" fmla="*/ 2147483646 w 231"/>
                <a:gd name="T11" fmla="*/ 2147483646 h 549"/>
                <a:gd name="T12" fmla="*/ 2147483646 w 231"/>
                <a:gd name="T13" fmla="*/ 2147483646 h 549"/>
                <a:gd name="T14" fmla="*/ 2147483646 w 231"/>
                <a:gd name="T15" fmla="*/ 2147483646 h 549"/>
                <a:gd name="T16" fmla="*/ 2147483646 w 231"/>
                <a:gd name="T17" fmla="*/ 2147483646 h 549"/>
                <a:gd name="T18" fmla="*/ 2147483646 w 231"/>
                <a:gd name="T19" fmla="*/ 2147483646 h 549"/>
                <a:gd name="T20" fmla="*/ 2147483646 w 231"/>
                <a:gd name="T21" fmla="*/ 2147483646 h 549"/>
                <a:gd name="T22" fmla="*/ 2147483646 w 231"/>
                <a:gd name="T23" fmla="*/ 2147483646 h 549"/>
                <a:gd name="T24" fmla="*/ 2147483646 w 231"/>
                <a:gd name="T25" fmla="*/ 2147483646 h 549"/>
                <a:gd name="T26" fmla="*/ 2147483646 w 231"/>
                <a:gd name="T27" fmla="*/ 2147483646 h 549"/>
                <a:gd name="T28" fmla="*/ 2147483646 w 231"/>
                <a:gd name="T29" fmla="*/ 2147483646 h 549"/>
                <a:gd name="T30" fmla="*/ 2147483646 w 231"/>
                <a:gd name="T31" fmla="*/ 2147483646 h 549"/>
                <a:gd name="T32" fmla="*/ 2147483646 w 231"/>
                <a:gd name="T33" fmla="*/ 2147483646 h 549"/>
                <a:gd name="T34" fmla="*/ 2147483646 w 231"/>
                <a:gd name="T35" fmla="*/ 2147483646 h 549"/>
                <a:gd name="T36" fmla="*/ 2147483646 w 231"/>
                <a:gd name="T37" fmla="*/ 2147483646 h 549"/>
                <a:gd name="T38" fmla="*/ 2147483646 w 231"/>
                <a:gd name="T39" fmla="*/ 2147483646 h 549"/>
                <a:gd name="T40" fmla="*/ 2147483646 w 231"/>
                <a:gd name="T41" fmla="*/ 2147483646 h 549"/>
                <a:gd name="T42" fmla="*/ 2147483646 w 231"/>
                <a:gd name="T43" fmla="*/ 2147483646 h 549"/>
                <a:gd name="T44" fmla="*/ 0 w 231"/>
                <a:gd name="T45" fmla="*/ 2147483646 h 549"/>
                <a:gd name="T46" fmla="*/ 2147483646 w 231"/>
                <a:gd name="T47" fmla="*/ 2147483646 h 549"/>
                <a:gd name="T48" fmla="*/ 2147483646 w 231"/>
                <a:gd name="T49" fmla="*/ 2147483646 h 549"/>
                <a:gd name="T50" fmla="*/ 2147483646 w 231"/>
                <a:gd name="T51" fmla="*/ 2147483646 h 549"/>
                <a:gd name="T52" fmla="*/ 2147483646 w 231"/>
                <a:gd name="T53" fmla="*/ 0 h 549"/>
                <a:gd name="T54" fmla="*/ 2147483646 w 231"/>
                <a:gd name="T55" fmla="*/ 2147483646 h 549"/>
                <a:gd name="T56" fmla="*/ 2147483646 w 231"/>
                <a:gd name="T57" fmla="*/ 2147483646 h 549"/>
                <a:gd name="T58" fmla="*/ 2147483646 w 231"/>
                <a:gd name="T59" fmla="*/ 2147483646 h 549"/>
                <a:gd name="T60" fmla="*/ 2147483646 w 231"/>
                <a:gd name="T61" fmla="*/ 2147483646 h 549"/>
                <a:gd name="T62" fmla="*/ 2147483646 w 231"/>
                <a:gd name="T63" fmla="*/ 2147483646 h 549"/>
                <a:gd name="T64" fmla="*/ 2147483646 w 231"/>
                <a:gd name="T65" fmla="*/ 2147483646 h 549"/>
                <a:gd name="T66" fmla="*/ 2147483646 w 231"/>
                <a:gd name="T67" fmla="*/ 2147483646 h 549"/>
                <a:gd name="T68" fmla="*/ 2147483646 w 231"/>
                <a:gd name="T69" fmla="*/ 2147483646 h 549"/>
                <a:gd name="T70" fmla="*/ 2147483646 w 231"/>
                <a:gd name="T71" fmla="*/ 2147483646 h 54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1"/>
                <a:gd name="T109" fmla="*/ 0 h 549"/>
                <a:gd name="T110" fmla="*/ 231 w 231"/>
                <a:gd name="T111" fmla="*/ 549 h 54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1" h="549">
                  <a:moveTo>
                    <a:pt x="222" y="55"/>
                  </a:moveTo>
                  <a:lnTo>
                    <a:pt x="231" y="64"/>
                  </a:lnTo>
                  <a:lnTo>
                    <a:pt x="193" y="122"/>
                  </a:lnTo>
                  <a:lnTo>
                    <a:pt x="180" y="136"/>
                  </a:lnTo>
                  <a:lnTo>
                    <a:pt x="184" y="201"/>
                  </a:lnTo>
                  <a:lnTo>
                    <a:pt x="214" y="238"/>
                  </a:lnTo>
                  <a:lnTo>
                    <a:pt x="190" y="281"/>
                  </a:lnTo>
                  <a:lnTo>
                    <a:pt x="170" y="289"/>
                  </a:lnTo>
                  <a:lnTo>
                    <a:pt x="149" y="289"/>
                  </a:lnTo>
                  <a:lnTo>
                    <a:pt x="154" y="324"/>
                  </a:lnTo>
                  <a:lnTo>
                    <a:pt x="122" y="335"/>
                  </a:lnTo>
                  <a:lnTo>
                    <a:pt x="129" y="363"/>
                  </a:lnTo>
                  <a:lnTo>
                    <a:pt x="109" y="429"/>
                  </a:lnTo>
                  <a:lnTo>
                    <a:pt x="133" y="448"/>
                  </a:lnTo>
                  <a:lnTo>
                    <a:pt x="120" y="482"/>
                  </a:lnTo>
                  <a:lnTo>
                    <a:pt x="97" y="519"/>
                  </a:lnTo>
                  <a:lnTo>
                    <a:pt x="110" y="544"/>
                  </a:lnTo>
                  <a:lnTo>
                    <a:pt x="80" y="549"/>
                  </a:lnTo>
                  <a:lnTo>
                    <a:pt x="55" y="519"/>
                  </a:lnTo>
                  <a:lnTo>
                    <a:pt x="51" y="425"/>
                  </a:lnTo>
                  <a:lnTo>
                    <a:pt x="13" y="267"/>
                  </a:lnTo>
                  <a:lnTo>
                    <a:pt x="25" y="212"/>
                  </a:lnTo>
                  <a:lnTo>
                    <a:pt x="0" y="140"/>
                  </a:lnTo>
                  <a:lnTo>
                    <a:pt x="17" y="49"/>
                  </a:lnTo>
                  <a:lnTo>
                    <a:pt x="31" y="30"/>
                  </a:lnTo>
                  <a:lnTo>
                    <a:pt x="28" y="17"/>
                  </a:lnTo>
                  <a:lnTo>
                    <a:pt x="47" y="0"/>
                  </a:lnTo>
                  <a:lnTo>
                    <a:pt x="90" y="3"/>
                  </a:lnTo>
                  <a:lnTo>
                    <a:pt x="114" y="28"/>
                  </a:lnTo>
                  <a:lnTo>
                    <a:pt x="141" y="29"/>
                  </a:lnTo>
                  <a:lnTo>
                    <a:pt x="170" y="46"/>
                  </a:lnTo>
                  <a:lnTo>
                    <a:pt x="161" y="66"/>
                  </a:lnTo>
                  <a:lnTo>
                    <a:pt x="163" y="85"/>
                  </a:lnTo>
                  <a:lnTo>
                    <a:pt x="203" y="84"/>
                  </a:lnTo>
                  <a:lnTo>
                    <a:pt x="222" y="55"/>
                  </a:lnTo>
                  <a:close/>
                </a:path>
              </a:pathLst>
            </a:custGeom>
            <a:grpFill/>
            <a:ln>
              <a:noFill/>
            </a:ln>
          </p:spPr>
          <p:txBody>
            <a:bodyPr/>
            <a:lstStyle/>
            <a:p>
              <a:endParaRPr lang="en-US" sz="900"/>
            </a:p>
          </p:txBody>
        </p:sp>
        <p:sp>
          <p:nvSpPr>
            <p:cNvPr id="1049157" name="Freeform 241"/>
            <p:cNvSpPr/>
            <p:nvPr/>
          </p:nvSpPr>
          <p:spPr bwMode="gray">
            <a:xfrm>
              <a:off x="5199460" y="5623030"/>
              <a:ext cx="46434" cy="64294"/>
            </a:xfrm>
            <a:custGeom>
              <a:avLst/>
              <a:gdLst>
                <a:gd name="T0" fmla="*/ 2147483646 w 39"/>
                <a:gd name="T1" fmla="*/ 0 h 54"/>
                <a:gd name="T2" fmla="*/ 0 w 39"/>
                <a:gd name="T3" fmla="*/ 2147483646 h 54"/>
                <a:gd name="T4" fmla="*/ 2147483646 w 39"/>
                <a:gd name="T5" fmla="*/ 2147483646 h 54"/>
                <a:gd name="T6" fmla="*/ 2147483646 w 39"/>
                <a:gd name="T7" fmla="*/ 2147483646 h 54"/>
                <a:gd name="T8" fmla="*/ 2147483646 w 39"/>
                <a:gd name="T9" fmla="*/ 0 h 54"/>
                <a:gd name="T10" fmla="*/ 2147483646 w 39"/>
                <a:gd name="T11" fmla="*/ 0 h 54"/>
                <a:gd name="T12" fmla="*/ 0 60000 65536"/>
                <a:gd name="T13" fmla="*/ 0 60000 65536"/>
                <a:gd name="T14" fmla="*/ 0 60000 65536"/>
                <a:gd name="T15" fmla="*/ 0 60000 65536"/>
                <a:gd name="T16" fmla="*/ 0 60000 65536"/>
                <a:gd name="T17" fmla="*/ 0 60000 65536"/>
                <a:gd name="T18" fmla="*/ 0 w 39"/>
                <a:gd name="T19" fmla="*/ 0 h 54"/>
                <a:gd name="T20" fmla="*/ 39 w 39"/>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39" h="54">
                  <a:moveTo>
                    <a:pt x="22" y="0"/>
                  </a:moveTo>
                  <a:lnTo>
                    <a:pt x="0" y="50"/>
                  </a:lnTo>
                  <a:lnTo>
                    <a:pt x="38" y="54"/>
                  </a:lnTo>
                  <a:lnTo>
                    <a:pt x="39" y="21"/>
                  </a:lnTo>
                  <a:lnTo>
                    <a:pt x="22" y="0"/>
                  </a:lnTo>
                  <a:close/>
                </a:path>
              </a:pathLst>
            </a:custGeom>
            <a:grpFill/>
            <a:ln>
              <a:noFill/>
            </a:ln>
          </p:spPr>
          <p:txBody>
            <a:bodyPr/>
            <a:lstStyle/>
            <a:p>
              <a:endParaRPr lang="en-US" sz="900"/>
            </a:p>
          </p:txBody>
        </p:sp>
        <p:sp>
          <p:nvSpPr>
            <p:cNvPr id="1049158" name="Freeform 242"/>
            <p:cNvSpPr/>
            <p:nvPr/>
          </p:nvSpPr>
          <p:spPr bwMode="gray">
            <a:xfrm>
              <a:off x="5250658" y="5652796"/>
              <a:ext cx="51197" cy="35719"/>
            </a:xfrm>
            <a:custGeom>
              <a:avLst/>
              <a:gdLst>
                <a:gd name="T0" fmla="*/ 0 w 43"/>
                <a:gd name="T1" fmla="*/ 0 h 30"/>
                <a:gd name="T2" fmla="*/ 2147483646 w 43"/>
                <a:gd name="T3" fmla="*/ 2147483646 h 30"/>
                <a:gd name="T4" fmla="*/ 2147483646 w 43"/>
                <a:gd name="T5" fmla="*/ 2147483646 h 30"/>
                <a:gd name="T6" fmla="*/ 2147483646 w 43"/>
                <a:gd name="T7" fmla="*/ 2147483646 h 30"/>
                <a:gd name="T8" fmla="*/ 2147483646 w 43"/>
                <a:gd name="T9" fmla="*/ 2147483646 h 30"/>
                <a:gd name="T10" fmla="*/ 0 w 43"/>
                <a:gd name="T11" fmla="*/ 0 h 30"/>
                <a:gd name="T12" fmla="*/ 0 w 43"/>
                <a:gd name="T13" fmla="*/ 0 h 30"/>
                <a:gd name="T14" fmla="*/ 0 60000 65536"/>
                <a:gd name="T15" fmla="*/ 0 60000 65536"/>
                <a:gd name="T16" fmla="*/ 0 60000 65536"/>
                <a:gd name="T17" fmla="*/ 0 60000 65536"/>
                <a:gd name="T18" fmla="*/ 0 60000 65536"/>
                <a:gd name="T19" fmla="*/ 0 60000 65536"/>
                <a:gd name="T20" fmla="*/ 0 60000 65536"/>
                <a:gd name="T21" fmla="*/ 0 w 43"/>
                <a:gd name="T22" fmla="*/ 0 h 30"/>
                <a:gd name="T23" fmla="*/ 43 w 43"/>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30">
                  <a:moveTo>
                    <a:pt x="0" y="0"/>
                  </a:moveTo>
                  <a:lnTo>
                    <a:pt x="1" y="30"/>
                  </a:lnTo>
                  <a:lnTo>
                    <a:pt x="24" y="28"/>
                  </a:lnTo>
                  <a:lnTo>
                    <a:pt x="43" y="15"/>
                  </a:lnTo>
                  <a:lnTo>
                    <a:pt x="10" y="8"/>
                  </a:lnTo>
                  <a:lnTo>
                    <a:pt x="0" y="0"/>
                  </a:lnTo>
                  <a:close/>
                </a:path>
              </a:pathLst>
            </a:custGeom>
            <a:grpFill/>
            <a:ln>
              <a:noFill/>
            </a:ln>
          </p:spPr>
          <p:txBody>
            <a:bodyPr/>
            <a:lstStyle/>
            <a:p>
              <a:endParaRPr lang="en-US" sz="900"/>
            </a:p>
          </p:txBody>
        </p:sp>
        <p:sp>
          <p:nvSpPr>
            <p:cNvPr id="1049159" name="Freeform 243"/>
            <p:cNvSpPr/>
            <p:nvPr/>
          </p:nvSpPr>
          <p:spPr bwMode="gray">
            <a:xfrm>
              <a:off x="5058966" y="4890795"/>
              <a:ext cx="157163" cy="771525"/>
            </a:xfrm>
            <a:custGeom>
              <a:avLst/>
              <a:gdLst>
                <a:gd name="T0" fmla="*/ 2147483646 w 132"/>
                <a:gd name="T1" fmla="*/ 2147483646 h 648"/>
                <a:gd name="T2" fmla="*/ 2147483646 w 132"/>
                <a:gd name="T3" fmla="*/ 2147483646 h 648"/>
                <a:gd name="T4" fmla="*/ 2147483646 w 132"/>
                <a:gd name="T5" fmla="*/ 2147483646 h 648"/>
                <a:gd name="T6" fmla="*/ 2147483646 w 132"/>
                <a:gd name="T7" fmla="*/ 2147483646 h 648"/>
                <a:gd name="T8" fmla="*/ 2147483646 w 132"/>
                <a:gd name="T9" fmla="*/ 2147483646 h 648"/>
                <a:gd name="T10" fmla="*/ 2147483646 w 132"/>
                <a:gd name="T11" fmla="*/ 2147483646 h 648"/>
                <a:gd name="T12" fmla="*/ 2147483646 w 132"/>
                <a:gd name="T13" fmla="*/ 2147483646 h 648"/>
                <a:gd name="T14" fmla="*/ 2147483646 w 132"/>
                <a:gd name="T15" fmla="*/ 2147483646 h 648"/>
                <a:gd name="T16" fmla="*/ 2147483646 w 132"/>
                <a:gd name="T17" fmla="*/ 2147483646 h 648"/>
                <a:gd name="T18" fmla="*/ 2147483646 w 132"/>
                <a:gd name="T19" fmla="*/ 2147483646 h 648"/>
                <a:gd name="T20" fmla="*/ 2147483646 w 132"/>
                <a:gd name="T21" fmla="*/ 2147483646 h 648"/>
                <a:gd name="T22" fmla="*/ 2147483646 w 132"/>
                <a:gd name="T23" fmla="*/ 2147483646 h 648"/>
                <a:gd name="T24" fmla="*/ 2147483646 w 132"/>
                <a:gd name="T25" fmla="*/ 2147483646 h 648"/>
                <a:gd name="T26" fmla="*/ 2147483646 w 132"/>
                <a:gd name="T27" fmla="*/ 2147483646 h 648"/>
                <a:gd name="T28" fmla="*/ 0 w 132"/>
                <a:gd name="T29" fmla="*/ 2147483646 h 648"/>
                <a:gd name="T30" fmla="*/ 2147483646 w 132"/>
                <a:gd name="T31" fmla="*/ 0 h 648"/>
                <a:gd name="T32" fmla="*/ 2147483646 w 132"/>
                <a:gd name="T33" fmla="*/ 2147483646 h 648"/>
                <a:gd name="T34" fmla="*/ 2147483646 w 132"/>
                <a:gd name="T35" fmla="*/ 2147483646 h 648"/>
                <a:gd name="T36" fmla="*/ 2147483646 w 132"/>
                <a:gd name="T37" fmla="*/ 2147483646 h 648"/>
                <a:gd name="T38" fmla="*/ 2147483646 w 132"/>
                <a:gd name="T39" fmla="*/ 2147483646 h 648"/>
                <a:gd name="T40" fmla="*/ 2147483646 w 132"/>
                <a:gd name="T41" fmla="*/ 2147483646 h 648"/>
                <a:gd name="T42" fmla="*/ 2147483646 w 132"/>
                <a:gd name="T43" fmla="*/ 2147483646 h 648"/>
                <a:gd name="T44" fmla="*/ 2147483646 w 132"/>
                <a:gd name="T45" fmla="*/ 2147483646 h 648"/>
                <a:gd name="T46" fmla="*/ 2147483646 w 132"/>
                <a:gd name="T47" fmla="*/ 2147483646 h 648"/>
                <a:gd name="T48" fmla="*/ 2147483646 w 132"/>
                <a:gd name="T49" fmla="*/ 2147483646 h 648"/>
                <a:gd name="T50" fmla="*/ 2147483646 w 132"/>
                <a:gd name="T51" fmla="*/ 2147483646 h 648"/>
                <a:gd name="T52" fmla="*/ 2147483646 w 132"/>
                <a:gd name="T53" fmla="*/ 2147483646 h 648"/>
                <a:gd name="T54" fmla="*/ 2147483646 w 132"/>
                <a:gd name="T55" fmla="*/ 2147483646 h 6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2"/>
                <a:gd name="T85" fmla="*/ 0 h 648"/>
                <a:gd name="T86" fmla="*/ 132 w 132"/>
                <a:gd name="T87" fmla="*/ 648 h 6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2" h="648">
                  <a:moveTo>
                    <a:pt x="132" y="608"/>
                  </a:moveTo>
                  <a:lnTo>
                    <a:pt x="115" y="627"/>
                  </a:lnTo>
                  <a:lnTo>
                    <a:pt x="114" y="648"/>
                  </a:lnTo>
                  <a:lnTo>
                    <a:pt x="81" y="630"/>
                  </a:lnTo>
                  <a:lnTo>
                    <a:pt x="47" y="580"/>
                  </a:lnTo>
                  <a:lnTo>
                    <a:pt x="37" y="563"/>
                  </a:lnTo>
                  <a:lnTo>
                    <a:pt x="51" y="544"/>
                  </a:lnTo>
                  <a:lnTo>
                    <a:pt x="50" y="521"/>
                  </a:lnTo>
                  <a:lnTo>
                    <a:pt x="33" y="515"/>
                  </a:lnTo>
                  <a:lnTo>
                    <a:pt x="20" y="504"/>
                  </a:lnTo>
                  <a:lnTo>
                    <a:pt x="22" y="491"/>
                  </a:lnTo>
                  <a:lnTo>
                    <a:pt x="39" y="487"/>
                  </a:lnTo>
                  <a:lnTo>
                    <a:pt x="43" y="412"/>
                  </a:lnTo>
                  <a:lnTo>
                    <a:pt x="17" y="397"/>
                  </a:lnTo>
                  <a:lnTo>
                    <a:pt x="0" y="8"/>
                  </a:lnTo>
                  <a:lnTo>
                    <a:pt x="4" y="0"/>
                  </a:lnTo>
                  <a:lnTo>
                    <a:pt x="38" y="77"/>
                  </a:lnTo>
                  <a:lnTo>
                    <a:pt x="49" y="77"/>
                  </a:lnTo>
                  <a:lnTo>
                    <a:pt x="53" y="90"/>
                  </a:lnTo>
                  <a:lnTo>
                    <a:pt x="38" y="107"/>
                  </a:lnTo>
                  <a:lnTo>
                    <a:pt x="21" y="200"/>
                  </a:lnTo>
                  <a:lnTo>
                    <a:pt x="45" y="272"/>
                  </a:lnTo>
                  <a:lnTo>
                    <a:pt x="34" y="327"/>
                  </a:lnTo>
                  <a:lnTo>
                    <a:pt x="72" y="487"/>
                  </a:lnTo>
                  <a:lnTo>
                    <a:pt x="76" y="580"/>
                  </a:lnTo>
                  <a:lnTo>
                    <a:pt x="104" y="613"/>
                  </a:lnTo>
                  <a:lnTo>
                    <a:pt x="132" y="608"/>
                  </a:lnTo>
                  <a:close/>
                </a:path>
              </a:pathLst>
            </a:custGeom>
            <a:grpFill/>
            <a:ln>
              <a:noFill/>
            </a:ln>
          </p:spPr>
          <p:txBody>
            <a:bodyPr/>
            <a:lstStyle/>
            <a:p>
              <a:endParaRPr lang="en-US" sz="900"/>
            </a:p>
          </p:txBody>
        </p:sp>
        <p:sp>
          <p:nvSpPr>
            <p:cNvPr id="1049160" name="Freeform 244"/>
            <p:cNvSpPr/>
            <p:nvPr/>
          </p:nvSpPr>
          <p:spPr bwMode="gray">
            <a:xfrm>
              <a:off x="5076825" y="5381332"/>
              <a:ext cx="15479" cy="33338"/>
            </a:xfrm>
            <a:custGeom>
              <a:avLst/>
              <a:gdLst>
                <a:gd name="T0" fmla="*/ 2147483646 w 13"/>
                <a:gd name="T1" fmla="*/ 0 h 28"/>
                <a:gd name="T2" fmla="*/ 0 w 13"/>
                <a:gd name="T3" fmla="*/ 2147483646 h 28"/>
                <a:gd name="T4" fmla="*/ 2147483646 w 13"/>
                <a:gd name="T5" fmla="*/ 2147483646 h 28"/>
                <a:gd name="T6" fmla="*/ 2147483646 w 13"/>
                <a:gd name="T7" fmla="*/ 2147483646 h 28"/>
                <a:gd name="T8" fmla="*/ 2147483646 w 13"/>
                <a:gd name="T9" fmla="*/ 2147483646 h 28"/>
                <a:gd name="T10" fmla="*/ 2147483646 w 13"/>
                <a:gd name="T11" fmla="*/ 0 h 28"/>
                <a:gd name="T12" fmla="*/ 2147483646 w 13"/>
                <a:gd name="T13" fmla="*/ 0 h 28"/>
                <a:gd name="T14" fmla="*/ 0 60000 65536"/>
                <a:gd name="T15" fmla="*/ 0 60000 65536"/>
                <a:gd name="T16" fmla="*/ 0 60000 65536"/>
                <a:gd name="T17" fmla="*/ 0 60000 65536"/>
                <a:gd name="T18" fmla="*/ 0 60000 65536"/>
                <a:gd name="T19" fmla="*/ 0 60000 65536"/>
                <a:gd name="T20" fmla="*/ 0 60000 65536"/>
                <a:gd name="T21" fmla="*/ 0 w 13"/>
                <a:gd name="T22" fmla="*/ 0 h 28"/>
                <a:gd name="T23" fmla="*/ 13 w 13"/>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28">
                  <a:moveTo>
                    <a:pt x="6" y="0"/>
                  </a:moveTo>
                  <a:lnTo>
                    <a:pt x="0" y="10"/>
                  </a:lnTo>
                  <a:lnTo>
                    <a:pt x="2" y="28"/>
                  </a:lnTo>
                  <a:lnTo>
                    <a:pt x="10" y="28"/>
                  </a:lnTo>
                  <a:lnTo>
                    <a:pt x="13" y="6"/>
                  </a:lnTo>
                  <a:lnTo>
                    <a:pt x="6" y="0"/>
                  </a:lnTo>
                  <a:close/>
                </a:path>
              </a:pathLst>
            </a:custGeom>
            <a:grpFill/>
            <a:ln>
              <a:noFill/>
            </a:ln>
          </p:spPr>
          <p:txBody>
            <a:bodyPr/>
            <a:lstStyle/>
            <a:p>
              <a:endParaRPr lang="en-US" sz="900"/>
            </a:p>
          </p:txBody>
        </p:sp>
        <p:sp>
          <p:nvSpPr>
            <p:cNvPr id="1049161" name="Freeform 245"/>
            <p:cNvSpPr/>
            <p:nvPr/>
          </p:nvSpPr>
          <p:spPr bwMode="gray">
            <a:xfrm>
              <a:off x="4982767" y="4447884"/>
              <a:ext cx="683419" cy="707231"/>
            </a:xfrm>
            <a:custGeom>
              <a:avLst/>
              <a:gdLst>
                <a:gd name="T0" fmla="*/ 2147483646 w 574"/>
                <a:gd name="T1" fmla="*/ 2147483646 h 594"/>
                <a:gd name="T2" fmla="*/ 2147483646 w 574"/>
                <a:gd name="T3" fmla="*/ 2147483646 h 594"/>
                <a:gd name="T4" fmla="*/ 2147483646 w 574"/>
                <a:gd name="T5" fmla="*/ 2147483646 h 594"/>
                <a:gd name="T6" fmla="*/ 2147483646 w 574"/>
                <a:gd name="T7" fmla="*/ 2147483646 h 594"/>
                <a:gd name="T8" fmla="*/ 2147483646 w 574"/>
                <a:gd name="T9" fmla="*/ 2147483646 h 594"/>
                <a:gd name="T10" fmla="*/ 2147483646 w 574"/>
                <a:gd name="T11" fmla="*/ 2147483646 h 594"/>
                <a:gd name="T12" fmla="*/ 2147483646 w 574"/>
                <a:gd name="T13" fmla="*/ 2147483646 h 594"/>
                <a:gd name="T14" fmla="*/ 2147483646 w 574"/>
                <a:gd name="T15" fmla="*/ 2147483646 h 594"/>
                <a:gd name="T16" fmla="*/ 2147483646 w 574"/>
                <a:gd name="T17" fmla="*/ 2147483646 h 594"/>
                <a:gd name="T18" fmla="*/ 2147483646 w 574"/>
                <a:gd name="T19" fmla="*/ 2147483646 h 594"/>
                <a:gd name="T20" fmla="*/ 2147483646 w 574"/>
                <a:gd name="T21" fmla="*/ 2147483646 h 594"/>
                <a:gd name="T22" fmla="*/ 2147483646 w 574"/>
                <a:gd name="T23" fmla="*/ 2147483646 h 594"/>
                <a:gd name="T24" fmla="*/ 2147483646 w 574"/>
                <a:gd name="T25" fmla="*/ 2147483646 h 594"/>
                <a:gd name="T26" fmla="*/ 2147483646 w 574"/>
                <a:gd name="T27" fmla="*/ 2147483646 h 594"/>
                <a:gd name="T28" fmla="*/ 2147483646 w 574"/>
                <a:gd name="T29" fmla="*/ 2147483646 h 594"/>
                <a:gd name="T30" fmla="*/ 2147483646 w 574"/>
                <a:gd name="T31" fmla="*/ 2147483646 h 594"/>
                <a:gd name="T32" fmla="*/ 2147483646 w 574"/>
                <a:gd name="T33" fmla="*/ 2147483646 h 594"/>
                <a:gd name="T34" fmla="*/ 2147483646 w 574"/>
                <a:gd name="T35" fmla="*/ 2147483646 h 594"/>
                <a:gd name="T36" fmla="*/ 2147483646 w 574"/>
                <a:gd name="T37" fmla="*/ 2147483646 h 594"/>
                <a:gd name="T38" fmla="*/ 2147483646 w 574"/>
                <a:gd name="T39" fmla="*/ 2147483646 h 594"/>
                <a:gd name="T40" fmla="*/ 2147483646 w 574"/>
                <a:gd name="T41" fmla="*/ 2147483646 h 594"/>
                <a:gd name="T42" fmla="*/ 2147483646 w 574"/>
                <a:gd name="T43" fmla="*/ 0 h 594"/>
                <a:gd name="T44" fmla="*/ 2147483646 w 574"/>
                <a:gd name="T45" fmla="*/ 2147483646 h 594"/>
                <a:gd name="T46" fmla="*/ 2147483646 w 574"/>
                <a:gd name="T47" fmla="*/ 2147483646 h 594"/>
                <a:gd name="T48" fmla="*/ 2147483646 w 574"/>
                <a:gd name="T49" fmla="*/ 2147483646 h 594"/>
                <a:gd name="T50" fmla="*/ 2147483646 w 574"/>
                <a:gd name="T51" fmla="*/ 2147483646 h 594"/>
                <a:gd name="T52" fmla="*/ 2147483646 w 574"/>
                <a:gd name="T53" fmla="*/ 2147483646 h 594"/>
                <a:gd name="T54" fmla="*/ 2147483646 w 574"/>
                <a:gd name="T55" fmla="*/ 2147483646 h 594"/>
                <a:gd name="T56" fmla="*/ 2147483646 w 574"/>
                <a:gd name="T57" fmla="*/ 2147483646 h 594"/>
                <a:gd name="T58" fmla="*/ 2147483646 w 574"/>
                <a:gd name="T59" fmla="*/ 2147483646 h 594"/>
                <a:gd name="T60" fmla="*/ 2147483646 w 574"/>
                <a:gd name="T61" fmla="*/ 2147483646 h 594"/>
                <a:gd name="T62" fmla="*/ 2147483646 w 574"/>
                <a:gd name="T63" fmla="*/ 2147483646 h 594"/>
                <a:gd name="T64" fmla="*/ 2147483646 w 574"/>
                <a:gd name="T65" fmla="*/ 2147483646 h 594"/>
                <a:gd name="T66" fmla="*/ 2147483646 w 574"/>
                <a:gd name="T67" fmla="*/ 2147483646 h 594"/>
                <a:gd name="T68" fmla="*/ 2147483646 w 574"/>
                <a:gd name="T69" fmla="*/ 2147483646 h 594"/>
                <a:gd name="T70" fmla="*/ 2147483646 w 574"/>
                <a:gd name="T71" fmla="*/ 2147483646 h 594"/>
                <a:gd name="T72" fmla="*/ 0 w 574"/>
                <a:gd name="T73" fmla="*/ 2147483646 h 594"/>
                <a:gd name="T74" fmla="*/ 2147483646 w 574"/>
                <a:gd name="T75" fmla="*/ 2147483646 h 594"/>
                <a:gd name="T76" fmla="*/ 2147483646 w 574"/>
                <a:gd name="T77" fmla="*/ 2147483646 h 594"/>
                <a:gd name="T78" fmla="*/ 2147483646 w 574"/>
                <a:gd name="T79" fmla="*/ 2147483646 h 594"/>
                <a:gd name="T80" fmla="*/ 2147483646 w 574"/>
                <a:gd name="T81" fmla="*/ 2147483646 h 594"/>
                <a:gd name="T82" fmla="*/ 2147483646 w 574"/>
                <a:gd name="T83" fmla="*/ 2147483646 h 594"/>
                <a:gd name="T84" fmla="*/ 2147483646 w 574"/>
                <a:gd name="T85" fmla="*/ 2147483646 h 594"/>
                <a:gd name="T86" fmla="*/ 2147483646 w 574"/>
                <a:gd name="T87" fmla="*/ 2147483646 h 594"/>
                <a:gd name="T88" fmla="*/ 2147483646 w 574"/>
                <a:gd name="T89" fmla="*/ 2147483646 h 594"/>
                <a:gd name="T90" fmla="*/ 2147483646 w 574"/>
                <a:gd name="T91" fmla="*/ 2147483646 h 594"/>
                <a:gd name="T92" fmla="*/ 2147483646 w 574"/>
                <a:gd name="T93" fmla="*/ 2147483646 h 594"/>
                <a:gd name="T94" fmla="*/ 2147483646 w 574"/>
                <a:gd name="T95" fmla="*/ 2147483646 h 594"/>
                <a:gd name="T96" fmla="*/ 2147483646 w 574"/>
                <a:gd name="T97" fmla="*/ 2147483646 h 594"/>
                <a:gd name="T98" fmla="*/ 2147483646 w 574"/>
                <a:gd name="T99" fmla="*/ 2147483646 h 594"/>
                <a:gd name="T100" fmla="*/ 2147483646 w 574"/>
                <a:gd name="T101" fmla="*/ 2147483646 h 594"/>
                <a:gd name="T102" fmla="*/ 2147483646 w 574"/>
                <a:gd name="T103" fmla="*/ 2147483646 h 594"/>
                <a:gd name="T104" fmla="*/ 2147483646 w 574"/>
                <a:gd name="T105" fmla="*/ 2147483646 h 594"/>
                <a:gd name="T106" fmla="*/ 2147483646 w 574"/>
                <a:gd name="T107" fmla="*/ 2147483646 h 594"/>
                <a:gd name="T108" fmla="*/ 2147483646 w 574"/>
                <a:gd name="T109" fmla="*/ 2147483646 h 594"/>
                <a:gd name="T110" fmla="*/ 2147483646 w 574"/>
                <a:gd name="T111" fmla="*/ 2147483646 h 594"/>
                <a:gd name="T112" fmla="*/ 2147483646 w 574"/>
                <a:gd name="T113" fmla="*/ 2147483646 h 594"/>
                <a:gd name="T114" fmla="*/ 2147483646 w 574"/>
                <a:gd name="T115" fmla="*/ 2147483646 h 59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74"/>
                <a:gd name="T175" fmla="*/ 0 h 594"/>
                <a:gd name="T176" fmla="*/ 574 w 574"/>
                <a:gd name="T177" fmla="*/ 594 h 59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74" h="594">
                  <a:moveTo>
                    <a:pt x="357" y="594"/>
                  </a:moveTo>
                  <a:lnTo>
                    <a:pt x="390" y="532"/>
                  </a:lnTo>
                  <a:lnTo>
                    <a:pt x="391" y="479"/>
                  </a:lnTo>
                  <a:lnTo>
                    <a:pt x="451" y="440"/>
                  </a:lnTo>
                  <a:lnTo>
                    <a:pt x="485" y="440"/>
                  </a:lnTo>
                  <a:lnTo>
                    <a:pt x="512" y="394"/>
                  </a:lnTo>
                  <a:lnTo>
                    <a:pt x="518" y="307"/>
                  </a:lnTo>
                  <a:lnTo>
                    <a:pt x="506" y="283"/>
                  </a:lnTo>
                  <a:lnTo>
                    <a:pt x="571" y="225"/>
                  </a:lnTo>
                  <a:lnTo>
                    <a:pt x="574" y="159"/>
                  </a:lnTo>
                  <a:lnTo>
                    <a:pt x="485" y="117"/>
                  </a:lnTo>
                  <a:lnTo>
                    <a:pt x="379" y="84"/>
                  </a:lnTo>
                  <a:lnTo>
                    <a:pt x="330" y="78"/>
                  </a:lnTo>
                  <a:lnTo>
                    <a:pt x="343" y="51"/>
                  </a:lnTo>
                  <a:lnTo>
                    <a:pt x="340" y="8"/>
                  </a:lnTo>
                  <a:lnTo>
                    <a:pt x="328" y="4"/>
                  </a:lnTo>
                  <a:lnTo>
                    <a:pt x="313" y="37"/>
                  </a:lnTo>
                  <a:lnTo>
                    <a:pt x="303" y="47"/>
                  </a:lnTo>
                  <a:lnTo>
                    <a:pt x="282" y="38"/>
                  </a:lnTo>
                  <a:lnTo>
                    <a:pt x="209" y="63"/>
                  </a:lnTo>
                  <a:lnTo>
                    <a:pt x="184" y="33"/>
                  </a:lnTo>
                  <a:lnTo>
                    <a:pt x="188" y="0"/>
                  </a:lnTo>
                  <a:lnTo>
                    <a:pt x="166" y="23"/>
                  </a:lnTo>
                  <a:lnTo>
                    <a:pt x="140" y="10"/>
                  </a:lnTo>
                  <a:lnTo>
                    <a:pt x="137" y="13"/>
                  </a:lnTo>
                  <a:lnTo>
                    <a:pt x="137" y="25"/>
                  </a:lnTo>
                  <a:lnTo>
                    <a:pt x="160" y="37"/>
                  </a:lnTo>
                  <a:lnTo>
                    <a:pt x="127" y="70"/>
                  </a:lnTo>
                  <a:lnTo>
                    <a:pt x="106" y="70"/>
                  </a:lnTo>
                  <a:lnTo>
                    <a:pt x="85" y="50"/>
                  </a:lnTo>
                  <a:lnTo>
                    <a:pt x="62" y="51"/>
                  </a:lnTo>
                  <a:lnTo>
                    <a:pt x="58" y="76"/>
                  </a:lnTo>
                  <a:lnTo>
                    <a:pt x="72" y="93"/>
                  </a:lnTo>
                  <a:lnTo>
                    <a:pt x="56" y="144"/>
                  </a:lnTo>
                  <a:lnTo>
                    <a:pt x="37" y="145"/>
                  </a:lnTo>
                  <a:lnTo>
                    <a:pt x="7" y="165"/>
                  </a:lnTo>
                  <a:lnTo>
                    <a:pt x="0" y="201"/>
                  </a:lnTo>
                  <a:lnTo>
                    <a:pt x="25" y="229"/>
                  </a:lnTo>
                  <a:lnTo>
                    <a:pt x="30" y="223"/>
                  </a:lnTo>
                  <a:lnTo>
                    <a:pt x="49" y="219"/>
                  </a:lnTo>
                  <a:lnTo>
                    <a:pt x="64" y="245"/>
                  </a:lnTo>
                  <a:lnTo>
                    <a:pt x="109" y="226"/>
                  </a:lnTo>
                  <a:lnTo>
                    <a:pt x="126" y="227"/>
                  </a:lnTo>
                  <a:lnTo>
                    <a:pt x="137" y="269"/>
                  </a:lnTo>
                  <a:lnTo>
                    <a:pt x="201" y="289"/>
                  </a:lnTo>
                  <a:lnTo>
                    <a:pt x="213" y="323"/>
                  </a:lnTo>
                  <a:lnTo>
                    <a:pt x="239" y="326"/>
                  </a:lnTo>
                  <a:lnTo>
                    <a:pt x="252" y="358"/>
                  </a:lnTo>
                  <a:lnTo>
                    <a:pt x="243" y="387"/>
                  </a:lnTo>
                  <a:lnTo>
                    <a:pt x="255" y="402"/>
                  </a:lnTo>
                  <a:lnTo>
                    <a:pt x="254" y="424"/>
                  </a:lnTo>
                  <a:lnTo>
                    <a:pt x="284" y="421"/>
                  </a:lnTo>
                  <a:lnTo>
                    <a:pt x="313" y="457"/>
                  </a:lnTo>
                  <a:lnTo>
                    <a:pt x="310" y="482"/>
                  </a:lnTo>
                  <a:lnTo>
                    <a:pt x="327" y="495"/>
                  </a:lnTo>
                  <a:lnTo>
                    <a:pt x="286" y="555"/>
                  </a:lnTo>
                  <a:lnTo>
                    <a:pt x="357" y="594"/>
                  </a:lnTo>
                  <a:close/>
                </a:path>
              </a:pathLst>
            </a:custGeom>
            <a:grpFill/>
            <a:ln>
              <a:noFill/>
            </a:ln>
          </p:spPr>
          <p:txBody>
            <a:bodyPr/>
            <a:lstStyle/>
            <a:p>
              <a:endParaRPr lang="en-US" sz="900"/>
            </a:p>
          </p:txBody>
        </p:sp>
        <p:sp>
          <p:nvSpPr>
            <p:cNvPr id="1049162" name="Freeform 246"/>
            <p:cNvSpPr/>
            <p:nvPr/>
          </p:nvSpPr>
          <p:spPr bwMode="gray">
            <a:xfrm>
              <a:off x="4724400" y="4172849"/>
              <a:ext cx="23813" cy="32147"/>
            </a:xfrm>
            <a:custGeom>
              <a:avLst/>
              <a:gdLst>
                <a:gd name="T0" fmla="*/ 0 w 20"/>
                <a:gd name="T1" fmla="*/ 2147483646 h 27"/>
                <a:gd name="T2" fmla="*/ 0 w 20"/>
                <a:gd name="T3" fmla="*/ 2147483646 h 27"/>
                <a:gd name="T4" fmla="*/ 2147483646 w 20"/>
                <a:gd name="T5" fmla="*/ 2147483646 h 27"/>
                <a:gd name="T6" fmla="*/ 2147483646 w 20"/>
                <a:gd name="T7" fmla="*/ 0 h 27"/>
                <a:gd name="T8" fmla="*/ 2147483646 w 20"/>
                <a:gd name="T9" fmla="*/ 0 h 27"/>
                <a:gd name="T10" fmla="*/ 0 w 20"/>
                <a:gd name="T11" fmla="*/ 2147483646 h 27"/>
                <a:gd name="T12" fmla="*/ 0 w 20"/>
                <a:gd name="T13" fmla="*/ 2147483646 h 27"/>
                <a:gd name="T14" fmla="*/ 0 60000 65536"/>
                <a:gd name="T15" fmla="*/ 0 60000 65536"/>
                <a:gd name="T16" fmla="*/ 0 60000 65536"/>
                <a:gd name="T17" fmla="*/ 0 60000 65536"/>
                <a:gd name="T18" fmla="*/ 0 60000 65536"/>
                <a:gd name="T19" fmla="*/ 0 60000 65536"/>
                <a:gd name="T20" fmla="*/ 0 60000 65536"/>
                <a:gd name="T21" fmla="*/ 0 w 20"/>
                <a:gd name="T22" fmla="*/ 0 h 27"/>
                <a:gd name="T23" fmla="*/ 20 w 20"/>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27">
                  <a:moveTo>
                    <a:pt x="0" y="8"/>
                  </a:moveTo>
                  <a:lnTo>
                    <a:pt x="0" y="27"/>
                  </a:lnTo>
                  <a:lnTo>
                    <a:pt x="4" y="27"/>
                  </a:lnTo>
                  <a:lnTo>
                    <a:pt x="20" y="0"/>
                  </a:lnTo>
                  <a:lnTo>
                    <a:pt x="9" y="0"/>
                  </a:lnTo>
                  <a:lnTo>
                    <a:pt x="0" y="8"/>
                  </a:lnTo>
                  <a:close/>
                </a:path>
              </a:pathLst>
            </a:custGeom>
            <a:grpFill/>
            <a:ln>
              <a:noFill/>
            </a:ln>
          </p:spPr>
          <p:txBody>
            <a:bodyPr/>
            <a:lstStyle/>
            <a:p>
              <a:endParaRPr lang="en-US" sz="900"/>
            </a:p>
          </p:txBody>
        </p:sp>
        <p:sp>
          <p:nvSpPr>
            <p:cNvPr id="1049163" name="Freeform 247"/>
            <p:cNvSpPr/>
            <p:nvPr/>
          </p:nvSpPr>
          <p:spPr bwMode="gray">
            <a:xfrm>
              <a:off x="6661549" y="2523834"/>
              <a:ext cx="2221706" cy="1202531"/>
            </a:xfrm>
            <a:custGeom>
              <a:avLst/>
              <a:gdLst>
                <a:gd name="T0" fmla="*/ 2147483646 w 1866"/>
                <a:gd name="T1" fmla="*/ 2147483646 h 1010"/>
                <a:gd name="T2" fmla="*/ 2147483646 w 1866"/>
                <a:gd name="T3" fmla="*/ 2147483646 h 1010"/>
                <a:gd name="T4" fmla="*/ 2147483646 w 1866"/>
                <a:gd name="T5" fmla="*/ 2147483646 h 1010"/>
                <a:gd name="T6" fmla="*/ 2147483646 w 1866"/>
                <a:gd name="T7" fmla="*/ 2147483646 h 1010"/>
                <a:gd name="T8" fmla="*/ 2147483646 w 1866"/>
                <a:gd name="T9" fmla="*/ 2147483646 h 1010"/>
                <a:gd name="T10" fmla="*/ 2147483646 w 1866"/>
                <a:gd name="T11" fmla="*/ 2147483646 h 1010"/>
                <a:gd name="T12" fmla="*/ 2147483646 w 1866"/>
                <a:gd name="T13" fmla="*/ 2147483646 h 1010"/>
                <a:gd name="T14" fmla="*/ 2147483646 w 1866"/>
                <a:gd name="T15" fmla="*/ 2147483646 h 1010"/>
                <a:gd name="T16" fmla="*/ 2147483646 w 1866"/>
                <a:gd name="T17" fmla="*/ 2147483646 h 1010"/>
                <a:gd name="T18" fmla="*/ 2147483646 w 1866"/>
                <a:gd name="T19" fmla="*/ 2147483646 h 1010"/>
                <a:gd name="T20" fmla="*/ 2147483646 w 1866"/>
                <a:gd name="T21" fmla="*/ 2147483646 h 1010"/>
                <a:gd name="T22" fmla="*/ 2147483646 w 1866"/>
                <a:gd name="T23" fmla="*/ 2147483646 h 1010"/>
                <a:gd name="T24" fmla="*/ 2147483646 w 1866"/>
                <a:gd name="T25" fmla="*/ 2147483646 h 1010"/>
                <a:gd name="T26" fmla="*/ 2147483646 w 1866"/>
                <a:gd name="T27" fmla="*/ 2147483646 h 1010"/>
                <a:gd name="T28" fmla="*/ 2147483646 w 1866"/>
                <a:gd name="T29" fmla="*/ 2147483646 h 1010"/>
                <a:gd name="T30" fmla="*/ 2147483646 w 1866"/>
                <a:gd name="T31" fmla="*/ 2147483646 h 1010"/>
                <a:gd name="T32" fmla="*/ 2147483646 w 1866"/>
                <a:gd name="T33" fmla="*/ 2147483646 h 1010"/>
                <a:gd name="T34" fmla="*/ 2147483646 w 1866"/>
                <a:gd name="T35" fmla="*/ 2147483646 h 1010"/>
                <a:gd name="T36" fmla="*/ 2147483646 w 1866"/>
                <a:gd name="T37" fmla="*/ 2147483646 h 1010"/>
                <a:gd name="T38" fmla="*/ 2147483646 w 1866"/>
                <a:gd name="T39" fmla="*/ 2147483646 h 1010"/>
                <a:gd name="T40" fmla="*/ 2147483646 w 1866"/>
                <a:gd name="T41" fmla="*/ 2147483646 h 1010"/>
                <a:gd name="T42" fmla="*/ 2147483646 w 1866"/>
                <a:gd name="T43" fmla="*/ 2147483646 h 1010"/>
                <a:gd name="T44" fmla="*/ 2147483646 w 1866"/>
                <a:gd name="T45" fmla="*/ 2147483646 h 1010"/>
                <a:gd name="T46" fmla="*/ 2147483646 w 1866"/>
                <a:gd name="T47" fmla="*/ 2147483646 h 1010"/>
                <a:gd name="T48" fmla="*/ 2147483646 w 1866"/>
                <a:gd name="T49" fmla="*/ 2147483646 h 1010"/>
                <a:gd name="T50" fmla="*/ 2147483646 w 1866"/>
                <a:gd name="T51" fmla="*/ 2147483646 h 1010"/>
                <a:gd name="T52" fmla="*/ 2147483646 w 1866"/>
                <a:gd name="T53" fmla="*/ 2147483646 h 1010"/>
                <a:gd name="T54" fmla="*/ 2147483646 w 1866"/>
                <a:gd name="T55" fmla="*/ 2147483646 h 1010"/>
                <a:gd name="T56" fmla="*/ 2147483646 w 1866"/>
                <a:gd name="T57" fmla="*/ 2147483646 h 1010"/>
                <a:gd name="T58" fmla="*/ 2147483646 w 1866"/>
                <a:gd name="T59" fmla="*/ 2147483646 h 1010"/>
                <a:gd name="T60" fmla="*/ 2147483646 w 1866"/>
                <a:gd name="T61" fmla="*/ 2147483646 h 1010"/>
                <a:gd name="T62" fmla="*/ 2147483646 w 1866"/>
                <a:gd name="T63" fmla="*/ 2147483646 h 1010"/>
                <a:gd name="T64" fmla="*/ 2147483646 w 1866"/>
                <a:gd name="T65" fmla="*/ 2147483646 h 1010"/>
                <a:gd name="T66" fmla="*/ 2147483646 w 1866"/>
                <a:gd name="T67" fmla="*/ 2147483646 h 1010"/>
                <a:gd name="T68" fmla="*/ 2147483646 w 1866"/>
                <a:gd name="T69" fmla="*/ 2147483646 h 1010"/>
                <a:gd name="T70" fmla="*/ 2147483646 w 1866"/>
                <a:gd name="T71" fmla="*/ 2147483646 h 1010"/>
                <a:gd name="T72" fmla="*/ 2147483646 w 1866"/>
                <a:gd name="T73" fmla="*/ 2147483646 h 1010"/>
                <a:gd name="T74" fmla="*/ 2147483646 w 1866"/>
                <a:gd name="T75" fmla="*/ 2147483646 h 1010"/>
                <a:gd name="T76" fmla="*/ 2147483646 w 1866"/>
                <a:gd name="T77" fmla="*/ 2147483646 h 1010"/>
                <a:gd name="T78" fmla="*/ 2147483646 w 1866"/>
                <a:gd name="T79" fmla="*/ 2147483646 h 1010"/>
                <a:gd name="T80" fmla="*/ 2147483646 w 1866"/>
                <a:gd name="T81" fmla="*/ 2147483646 h 1010"/>
                <a:gd name="T82" fmla="*/ 2147483646 w 1866"/>
                <a:gd name="T83" fmla="*/ 2147483646 h 1010"/>
                <a:gd name="T84" fmla="*/ 2147483646 w 1866"/>
                <a:gd name="T85" fmla="*/ 2147483646 h 1010"/>
                <a:gd name="T86" fmla="*/ 2147483646 w 1866"/>
                <a:gd name="T87" fmla="*/ 2147483646 h 1010"/>
                <a:gd name="T88" fmla="*/ 2147483646 w 1866"/>
                <a:gd name="T89" fmla="*/ 2147483646 h 1010"/>
                <a:gd name="T90" fmla="*/ 2147483646 w 1866"/>
                <a:gd name="T91" fmla="*/ 2147483646 h 1010"/>
                <a:gd name="T92" fmla="*/ 2147483646 w 1866"/>
                <a:gd name="T93" fmla="*/ 2147483646 h 1010"/>
                <a:gd name="T94" fmla="*/ 2147483646 w 1866"/>
                <a:gd name="T95" fmla="*/ 2147483646 h 1010"/>
                <a:gd name="T96" fmla="*/ 2147483646 w 1866"/>
                <a:gd name="T97" fmla="*/ 2147483646 h 1010"/>
                <a:gd name="T98" fmla="*/ 2147483646 w 1866"/>
                <a:gd name="T99" fmla="*/ 2147483646 h 1010"/>
                <a:gd name="T100" fmla="*/ 2147483646 w 1866"/>
                <a:gd name="T101" fmla="*/ 2147483646 h 1010"/>
                <a:gd name="T102" fmla="*/ 2147483646 w 1866"/>
                <a:gd name="T103" fmla="*/ 2147483646 h 1010"/>
                <a:gd name="T104" fmla="*/ 2147483646 w 1866"/>
                <a:gd name="T105" fmla="*/ 2147483646 h 1010"/>
                <a:gd name="T106" fmla="*/ 2147483646 w 1866"/>
                <a:gd name="T107" fmla="*/ 2147483646 h 1010"/>
                <a:gd name="T108" fmla="*/ 2147483646 w 1866"/>
                <a:gd name="T109" fmla="*/ 2147483646 h 1010"/>
                <a:gd name="T110" fmla="*/ 2147483646 w 1866"/>
                <a:gd name="T111" fmla="*/ 2147483646 h 1010"/>
                <a:gd name="T112" fmla="*/ 2147483646 w 1866"/>
                <a:gd name="T113" fmla="*/ 2147483646 h 1010"/>
                <a:gd name="T114" fmla="*/ 2147483646 w 1866"/>
                <a:gd name="T115" fmla="*/ 2147483646 h 1010"/>
                <a:gd name="T116" fmla="*/ 2147483646 w 1866"/>
                <a:gd name="T117" fmla="*/ 2147483646 h 1010"/>
                <a:gd name="T118" fmla="*/ 2147483646 w 1866"/>
                <a:gd name="T119" fmla="*/ 2147483646 h 1010"/>
                <a:gd name="T120" fmla="*/ 2147483646 w 1866"/>
                <a:gd name="T121" fmla="*/ 2147483646 h 1010"/>
                <a:gd name="T122" fmla="*/ 2147483646 w 1866"/>
                <a:gd name="T123" fmla="*/ 2147483646 h 1010"/>
                <a:gd name="T124" fmla="*/ 2147483646 w 1866"/>
                <a:gd name="T125" fmla="*/ 2147483646 h 101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66"/>
                <a:gd name="T190" fmla="*/ 0 h 1010"/>
                <a:gd name="T191" fmla="*/ 1866 w 1866"/>
                <a:gd name="T192" fmla="*/ 1010 h 101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66" h="1010">
                  <a:moveTo>
                    <a:pt x="1580" y="299"/>
                  </a:moveTo>
                  <a:lnTo>
                    <a:pt x="1589" y="331"/>
                  </a:lnTo>
                  <a:lnTo>
                    <a:pt x="1607" y="336"/>
                  </a:lnTo>
                  <a:lnTo>
                    <a:pt x="1626" y="307"/>
                  </a:lnTo>
                  <a:lnTo>
                    <a:pt x="1615" y="286"/>
                  </a:lnTo>
                  <a:lnTo>
                    <a:pt x="1619" y="269"/>
                  </a:lnTo>
                  <a:lnTo>
                    <a:pt x="1647" y="269"/>
                  </a:lnTo>
                  <a:lnTo>
                    <a:pt x="1640" y="282"/>
                  </a:lnTo>
                  <a:lnTo>
                    <a:pt x="1643" y="331"/>
                  </a:lnTo>
                  <a:lnTo>
                    <a:pt x="1603" y="429"/>
                  </a:lnTo>
                  <a:lnTo>
                    <a:pt x="1607" y="450"/>
                  </a:lnTo>
                  <a:lnTo>
                    <a:pt x="1606" y="485"/>
                  </a:lnTo>
                  <a:lnTo>
                    <a:pt x="1679" y="592"/>
                  </a:lnTo>
                  <a:lnTo>
                    <a:pt x="1694" y="596"/>
                  </a:lnTo>
                  <a:lnTo>
                    <a:pt x="1695" y="510"/>
                  </a:lnTo>
                  <a:lnTo>
                    <a:pt x="1709" y="497"/>
                  </a:lnTo>
                  <a:lnTo>
                    <a:pt x="1694" y="461"/>
                  </a:lnTo>
                  <a:lnTo>
                    <a:pt x="1707" y="447"/>
                  </a:lnTo>
                  <a:lnTo>
                    <a:pt x="1678" y="409"/>
                  </a:lnTo>
                  <a:lnTo>
                    <a:pt x="1662" y="410"/>
                  </a:lnTo>
                  <a:lnTo>
                    <a:pt x="1657" y="346"/>
                  </a:lnTo>
                  <a:lnTo>
                    <a:pt x="1698" y="336"/>
                  </a:lnTo>
                  <a:lnTo>
                    <a:pt x="1700" y="318"/>
                  </a:lnTo>
                  <a:lnTo>
                    <a:pt x="1721" y="312"/>
                  </a:lnTo>
                  <a:lnTo>
                    <a:pt x="1733" y="323"/>
                  </a:lnTo>
                  <a:lnTo>
                    <a:pt x="1747" y="264"/>
                  </a:lnTo>
                  <a:lnTo>
                    <a:pt x="1772" y="222"/>
                  </a:lnTo>
                  <a:lnTo>
                    <a:pt x="1792" y="212"/>
                  </a:lnTo>
                  <a:lnTo>
                    <a:pt x="1809" y="213"/>
                  </a:lnTo>
                  <a:lnTo>
                    <a:pt x="1809" y="194"/>
                  </a:lnTo>
                  <a:lnTo>
                    <a:pt x="1781" y="188"/>
                  </a:lnTo>
                  <a:lnTo>
                    <a:pt x="1743" y="156"/>
                  </a:lnTo>
                  <a:lnTo>
                    <a:pt x="1762" y="135"/>
                  </a:lnTo>
                  <a:lnTo>
                    <a:pt x="1746" y="100"/>
                  </a:lnTo>
                  <a:lnTo>
                    <a:pt x="1759" y="86"/>
                  </a:lnTo>
                  <a:lnTo>
                    <a:pt x="1775" y="107"/>
                  </a:lnTo>
                  <a:lnTo>
                    <a:pt x="1814" y="122"/>
                  </a:lnTo>
                  <a:lnTo>
                    <a:pt x="1858" y="126"/>
                  </a:lnTo>
                  <a:lnTo>
                    <a:pt x="1863" y="107"/>
                  </a:lnTo>
                  <a:lnTo>
                    <a:pt x="1841" y="85"/>
                  </a:lnTo>
                  <a:lnTo>
                    <a:pt x="1866" y="50"/>
                  </a:lnTo>
                  <a:lnTo>
                    <a:pt x="1809" y="30"/>
                  </a:lnTo>
                  <a:lnTo>
                    <a:pt x="1794" y="59"/>
                  </a:lnTo>
                  <a:lnTo>
                    <a:pt x="1776" y="36"/>
                  </a:lnTo>
                  <a:lnTo>
                    <a:pt x="1673" y="0"/>
                  </a:lnTo>
                  <a:lnTo>
                    <a:pt x="1575" y="17"/>
                  </a:lnTo>
                  <a:lnTo>
                    <a:pt x="1559" y="25"/>
                  </a:lnTo>
                  <a:lnTo>
                    <a:pt x="1559" y="33"/>
                  </a:lnTo>
                  <a:lnTo>
                    <a:pt x="1581" y="43"/>
                  </a:lnTo>
                  <a:lnTo>
                    <a:pt x="1579" y="68"/>
                  </a:lnTo>
                  <a:lnTo>
                    <a:pt x="1539" y="53"/>
                  </a:lnTo>
                  <a:lnTo>
                    <a:pt x="1456" y="86"/>
                  </a:lnTo>
                  <a:lnTo>
                    <a:pt x="1441" y="55"/>
                  </a:lnTo>
                  <a:lnTo>
                    <a:pt x="1384" y="55"/>
                  </a:lnTo>
                  <a:lnTo>
                    <a:pt x="1358" y="84"/>
                  </a:lnTo>
                  <a:lnTo>
                    <a:pt x="1264" y="62"/>
                  </a:lnTo>
                  <a:lnTo>
                    <a:pt x="1179" y="80"/>
                  </a:lnTo>
                  <a:lnTo>
                    <a:pt x="1168" y="106"/>
                  </a:lnTo>
                  <a:lnTo>
                    <a:pt x="1181" y="110"/>
                  </a:lnTo>
                  <a:lnTo>
                    <a:pt x="1180" y="130"/>
                  </a:lnTo>
                  <a:lnTo>
                    <a:pt x="1098" y="139"/>
                  </a:lnTo>
                  <a:lnTo>
                    <a:pt x="1103" y="165"/>
                  </a:lnTo>
                  <a:lnTo>
                    <a:pt x="1026" y="152"/>
                  </a:lnTo>
                  <a:lnTo>
                    <a:pt x="1044" y="118"/>
                  </a:lnTo>
                  <a:lnTo>
                    <a:pt x="967" y="114"/>
                  </a:lnTo>
                  <a:lnTo>
                    <a:pt x="974" y="149"/>
                  </a:lnTo>
                  <a:lnTo>
                    <a:pt x="949" y="161"/>
                  </a:lnTo>
                  <a:lnTo>
                    <a:pt x="928" y="141"/>
                  </a:lnTo>
                  <a:lnTo>
                    <a:pt x="843" y="156"/>
                  </a:lnTo>
                  <a:lnTo>
                    <a:pt x="810" y="187"/>
                  </a:lnTo>
                  <a:lnTo>
                    <a:pt x="809" y="205"/>
                  </a:lnTo>
                  <a:lnTo>
                    <a:pt x="788" y="207"/>
                  </a:lnTo>
                  <a:lnTo>
                    <a:pt x="785" y="186"/>
                  </a:lnTo>
                  <a:lnTo>
                    <a:pt x="852" y="127"/>
                  </a:lnTo>
                  <a:lnTo>
                    <a:pt x="852" y="88"/>
                  </a:lnTo>
                  <a:lnTo>
                    <a:pt x="809" y="75"/>
                  </a:lnTo>
                  <a:lnTo>
                    <a:pt x="751" y="94"/>
                  </a:lnTo>
                  <a:lnTo>
                    <a:pt x="728" y="69"/>
                  </a:lnTo>
                  <a:lnTo>
                    <a:pt x="718" y="69"/>
                  </a:lnTo>
                  <a:lnTo>
                    <a:pt x="704" y="97"/>
                  </a:lnTo>
                  <a:lnTo>
                    <a:pt x="715" y="109"/>
                  </a:lnTo>
                  <a:lnTo>
                    <a:pt x="640" y="149"/>
                  </a:lnTo>
                  <a:lnTo>
                    <a:pt x="576" y="199"/>
                  </a:lnTo>
                  <a:lnTo>
                    <a:pt x="537" y="252"/>
                  </a:lnTo>
                  <a:lnTo>
                    <a:pt x="537" y="275"/>
                  </a:lnTo>
                  <a:lnTo>
                    <a:pt x="579" y="292"/>
                  </a:lnTo>
                  <a:lnTo>
                    <a:pt x="558" y="309"/>
                  </a:lnTo>
                  <a:lnTo>
                    <a:pt x="512" y="292"/>
                  </a:lnTo>
                  <a:lnTo>
                    <a:pt x="494" y="309"/>
                  </a:lnTo>
                  <a:lnTo>
                    <a:pt x="467" y="276"/>
                  </a:lnTo>
                  <a:lnTo>
                    <a:pt x="461" y="288"/>
                  </a:lnTo>
                  <a:lnTo>
                    <a:pt x="491" y="383"/>
                  </a:lnTo>
                  <a:lnTo>
                    <a:pt x="499" y="386"/>
                  </a:lnTo>
                  <a:lnTo>
                    <a:pt x="520" y="375"/>
                  </a:lnTo>
                  <a:lnTo>
                    <a:pt x="532" y="383"/>
                  </a:lnTo>
                  <a:lnTo>
                    <a:pt x="532" y="401"/>
                  </a:lnTo>
                  <a:lnTo>
                    <a:pt x="511" y="392"/>
                  </a:lnTo>
                  <a:lnTo>
                    <a:pt x="499" y="403"/>
                  </a:lnTo>
                  <a:lnTo>
                    <a:pt x="507" y="420"/>
                  </a:lnTo>
                  <a:lnTo>
                    <a:pt x="501" y="464"/>
                  </a:lnTo>
                  <a:lnTo>
                    <a:pt x="460" y="468"/>
                  </a:lnTo>
                  <a:lnTo>
                    <a:pt x="457" y="453"/>
                  </a:lnTo>
                  <a:lnTo>
                    <a:pt x="481" y="439"/>
                  </a:lnTo>
                  <a:lnTo>
                    <a:pt x="486" y="399"/>
                  </a:lnTo>
                  <a:lnTo>
                    <a:pt x="460" y="365"/>
                  </a:lnTo>
                  <a:lnTo>
                    <a:pt x="451" y="306"/>
                  </a:lnTo>
                  <a:lnTo>
                    <a:pt x="409" y="298"/>
                  </a:lnTo>
                  <a:lnTo>
                    <a:pt x="405" y="320"/>
                  </a:lnTo>
                  <a:lnTo>
                    <a:pt x="413" y="331"/>
                  </a:lnTo>
                  <a:lnTo>
                    <a:pt x="396" y="345"/>
                  </a:lnTo>
                  <a:lnTo>
                    <a:pt x="403" y="384"/>
                  </a:lnTo>
                  <a:lnTo>
                    <a:pt x="427" y="395"/>
                  </a:lnTo>
                  <a:lnTo>
                    <a:pt x="433" y="425"/>
                  </a:lnTo>
                  <a:lnTo>
                    <a:pt x="408" y="409"/>
                  </a:lnTo>
                  <a:lnTo>
                    <a:pt x="344" y="396"/>
                  </a:lnTo>
                  <a:lnTo>
                    <a:pt x="336" y="418"/>
                  </a:lnTo>
                  <a:lnTo>
                    <a:pt x="285" y="437"/>
                  </a:lnTo>
                  <a:lnTo>
                    <a:pt x="277" y="423"/>
                  </a:lnTo>
                  <a:lnTo>
                    <a:pt x="209" y="460"/>
                  </a:lnTo>
                  <a:lnTo>
                    <a:pt x="208" y="485"/>
                  </a:lnTo>
                  <a:lnTo>
                    <a:pt x="182" y="489"/>
                  </a:lnTo>
                  <a:lnTo>
                    <a:pt x="190" y="470"/>
                  </a:lnTo>
                  <a:lnTo>
                    <a:pt x="190" y="452"/>
                  </a:lnTo>
                  <a:lnTo>
                    <a:pt x="163" y="443"/>
                  </a:lnTo>
                  <a:lnTo>
                    <a:pt x="146" y="450"/>
                  </a:lnTo>
                  <a:lnTo>
                    <a:pt x="161" y="477"/>
                  </a:lnTo>
                  <a:lnTo>
                    <a:pt x="171" y="495"/>
                  </a:lnTo>
                  <a:lnTo>
                    <a:pt x="171" y="511"/>
                  </a:lnTo>
                  <a:lnTo>
                    <a:pt x="152" y="507"/>
                  </a:lnTo>
                  <a:lnTo>
                    <a:pt x="148" y="503"/>
                  </a:lnTo>
                  <a:lnTo>
                    <a:pt x="128" y="524"/>
                  </a:lnTo>
                  <a:lnTo>
                    <a:pt x="139" y="542"/>
                  </a:lnTo>
                  <a:lnTo>
                    <a:pt x="94" y="541"/>
                  </a:lnTo>
                  <a:lnTo>
                    <a:pt x="109" y="559"/>
                  </a:lnTo>
                  <a:lnTo>
                    <a:pt x="105" y="567"/>
                  </a:lnTo>
                  <a:lnTo>
                    <a:pt x="81" y="567"/>
                  </a:lnTo>
                  <a:lnTo>
                    <a:pt x="64" y="555"/>
                  </a:lnTo>
                  <a:lnTo>
                    <a:pt x="60" y="523"/>
                  </a:lnTo>
                  <a:lnTo>
                    <a:pt x="33" y="512"/>
                  </a:lnTo>
                  <a:lnTo>
                    <a:pt x="33" y="499"/>
                  </a:lnTo>
                  <a:lnTo>
                    <a:pt x="90" y="511"/>
                  </a:lnTo>
                  <a:lnTo>
                    <a:pt x="122" y="514"/>
                  </a:lnTo>
                  <a:lnTo>
                    <a:pt x="135" y="493"/>
                  </a:lnTo>
                  <a:lnTo>
                    <a:pt x="123" y="472"/>
                  </a:lnTo>
                  <a:lnTo>
                    <a:pt x="39" y="439"/>
                  </a:lnTo>
                  <a:lnTo>
                    <a:pt x="9" y="446"/>
                  </a:lnTo>
                  <a:lnTo>
                    <a:pt x="0" y="455"/>
                  </a:lnTo>
                  <a:lnTo>
                    <a:pt x="3" y="474"/>
                  </a:lnTo>
                  <a:lnTo>
                    <a:pt x="16" y="477"/>
                  </a:lnTo>
                  <a:lnTo>
                    <a:pt x="12" y="507"/>
                  </a:lnTo>
                  <a:lnTo>
                    <a:pt x="50" y="597"/>
                  </a:lnTo>
                  <a:lnTo>
                    <a:pt x="22" y="640"/>
                  </a:lnTo>
                  <a:lnTo>
                    <a:pt x="21" y="651"/>
                  </a:lnTo>
                  <a:lnTo>
                    <a:pt x="35" y="660"/>
                  </a:lnTo>
                  <a:lnTo>
                    <a:pt x="22" y="668"/>
                  </a:lnTo>
                  <a:lnTo>
                    <a:pt x="15" y="669"/>
                  </a:lnTo>
                  <a:lnTo>
                    <a:pt x="16" y="707"/>
                  </a:lnTo>
                  <a:lnTo>
                    <a:pt x="28" y="723"/>
                  </a:lnTo>
                  <a:lnTo>
                    <a:pt x="28" y="740"/>
                  </a:lnTo>
                  <a:lnTo>
                    <a:pt x="42" y="741"/>
                  </a:lnTo>
                  <a:lnTo>
                    <a:pt x="64" y="749"/>
                  </a:lnTo>
                  <a:lnTo>
                    <a:pt x="89" y="781"/>
                  </a:lnTo>
                  <a:lnTo>
                    <a:pt x="89" y="790"/>
                  </a:lnTo>
                  <a:lnTo>
                    <a:pt x="81" y="804"/>
                  </a:lnTo>
                  <a:lnTo>
                    <a:pt x="99" y="804"/>
                  </a:lnTo>
                  <a:lnTo>
                    <a:pt x="116" y="807"/>
                  </a:lnTo>
                  <a:lnTo>
                    <a:pt x="140" y="841"/>
                  </a:lnTo>
                  <a:lnTo>
                    <a:pt x="197" y="847"/>
                  </a:lnTo>
                  <a:lnTo>
                    <a:pt x="195" y="886"/>
                  </a:lnTo>
                  <a:lnTo>
                    <a:pt x="175" y="903"/>
                  </a:lnTo>
                  <a:lnTo>
                    <a:pt x="179" y="909"/>
                  </a:lnTo>
                  <a:lnTo>
                    <a:pt x="160" y="932"/>
                  </a:lnTo>
                  <a:lnTo>
                    <a:pt x="154" y="951"/>
                  </a:lnTo>
                  <a:lnTo>
                    <a:pt x="166" y="968"/>
                  </a:lnTo>
                  <a:lnTo>
                    <a:pt x="204" y="981"/>
                  </a:lnTo>
                  <a:lnTo>
                    <a:pt x="220" y="972"/>
                  </a:lnTo>
                  <a:lnTo>
                    <a:pt x="322" y="1010"/>
                  </a:lnTo>
                  <a:lnTo>
                    <a:pt x="326" y="999"/>
                  </a:lnTo>
                  <a:lnTo>
                    <a:pt x="305" y="980"/>
                  </a:lnTo>
                  <a:lnTo>
                    <a:pt x="305" y="955"/>
                  </a:lnTo>
                  <a:lnTo>
                    <a:pt x="292" y="951"/>
                  </a:lnTo>
                  <a:lnTo>
                    <a:pt x="294" y="930"/>
                  </a:lnTo>
                  <a:lnTo>
                    <a:pt x="315" y="904"/>
                  </a:lnTo>
                  <a:lnTo>
                    <a:pt x="277" y="877"/>
                  </a:lnTo>
                  <a:lnTo>
                    <a:pt x="280" y="837"/>
                  </a:lnTo>
                  <a:lnTo>
                    <a:pt x="320" y="810"/>
                  </a:lnTo>
                  <a:lnTo>
                    <a:pt x="367" y="813"/>
                  </a:lnTo>
                  <a:lnTo>
                    <a:pt x="375" y="828"/>
                  </a:lnTo>
                  <a:lnTo>
                    <a:pt x="424" y="831"/>
                  </a:lnTo>
                  <a:lnTo>
                    <a:pt x="459" y="810"/>
                  </a:lnTo>
                  <a:lnTo>
                    <a:pt x="440" y="790"/>
                  </a:lnTo>
                  <a:lnTo>
                    <a:pt x="444" y="754"/>
                  </a:lnTo>
                  <a:lnTo>
                    <a:pt x="537" y="708"/>
                  </a:lnTo>
                  <a:lnTo>
                    <a:pt x="608" y="741"/>
                  </a:lnTo>
                  <a:lnTo>
                    <a:pt x="631" y="720"/>
                  </a:lnTo>
                  <a:lnTo>
                    <a:pt x="701" y="785"/>
                  </a:lnTo>
                  <a:lnTo>
                    <a:pt x="753" y="780"/>
                  </a:lnTo>
                  <a:lnTo>
                    <a:pt x="771" y="798"/>
                  </a:lnTo>
                  <a:lnTo>
                    <a:pt x="822" y="804"/>
                  </a:lnTo>
                  <a:lnTo>
                    <a:pt x="855" y="759"/>
                  </a:lnTo>
                  <a:lnTo>
                    <a:pt x="897" y="777"/>
                  </a:lnTo>
                  <a:lnTo>
                    <a:pt x="919" y="781"/>
                  </a:lnTo>
                  <a:lnTo>
                    <a:pt x="941" y="762"/>
                  </a:lnTo>
                  <a:lnTo>
                    <a:pt x="921" y="749"/>
                  </a:lnTo>
                  <a:lnTo>
                    <a:pt x="938" y="723"/>
                  </a:lnTo>
                  <a:lnTo>
                    <a:pt x="987" y="738"/>
                  </a:lnTo>
                  <a:lnTo>
                    <a:pt x="997" y="759"/>
                  </a:lnTo>
                  <a:lnTo>
                    <a:pt x="1018" y="760"/>
                  </a:lnTo>
                  <a:lnTo>
                    <a:pt x="1031" y="751"/>
                  </a:lnTo>
                  <a:lnTo>
                    <a:pt x="1068" y="750"/>
                  </a:lnTo>
                  <a:lnTo>
                    <a:pt x="1072" y="759"/>
                  </a:lnTo>
                  <a:lnTo>
                    <a:pt x="1112" y="762"/>
                  </a:lnTo>
                  <a:lnTo>
                    <a:pt x="1140" y="733"/>
                  </a:lnTo>
                  <a:lnTo>
                    <a:pt x="1196" y="740"/>
                  </a:lnTo>
                  <a:lnTo>
                    <a:pt x="1213" y="733"/>
                  </a:lnTo>
                  <a:lnTo>
                    <a:pt x="1218" y="700"/>
                  </a:lnTo>
                  <a:lnTo>
                    <a:pt x="1201" y="662"/>
                  </a:lnTo>
                  <a:lnTo>
                    <a:pt x="1218" y="648"/>
                  </a:lnTo>
                  <a:lnTo>
                    <a:pt x="1272" y="648"/>
                  </a:lnTo>
                  <a:lnTo>
                    <a:pt x="1324" y="709"/>
                  </a:lnTo>
                  <a:lnTo>
                    <a:pt x="1389" y="746"/>
                  </a:lnTo>
                  <a:lnTo>
                    <a:pt x="1409" y="746"/>
                  </a:lnTo>
                  <a:lnTo>
                    <a:pt x="1411" y="730"/>
                  </a:lnTo>
                  <a:lnTo>
                    <a:pt x="1435" y="716"/>
                  </a:lnTo>
                  <a:lnTo>
                    <a:pt x="1437" y="801"/>
                  </a:lnTo>
                  <a:lnTo>
                    <a:pt x="1417" y="802"/>
                  </a:lnTo>
                  <a:lnTo>
                    <a:pt x="1417" y="824"/>
                  </a:lnTo>
                  <a:lnTo>
                    <a:pt x="1428" y="839"/>
                  </a:lnTo>
                  <a:lnTo>
                    <a:pt x="1426" y="857"/>
                  </a:lnTo>
                  <a:lnTo>
                    <a:pt x="1435" y="861"/>
                  </a:lnTo>
                  <a:lnTo>
                    <a:pt x="1440" y="848"/>
                  </a:lnTo>
                  <a:lnTo>
                    <a:pt x="1448" y="851"/>
                  </a:lnTo>
                  <a:lnTo>
                    <a:pt x="1453" y="856"/>
                  </a:lnTo>
                  <a:lnTo>
                    <a:pt x="1477" y="851"/>
                  </a:lnTo>
                  <a:lnTo>
                    <a:pt x="1500" y="781"/>
                  </a:lnTo>
                  <a:lnTo>
                    <a:pt x="1503" y="695"/>
                  </a:lnTo>
                  <a:lnTo>
                    <a:pt x="1473" y="627"/>
                  </a:lnTo>
                  <a:lnTo>
                    <a:pt x="1435" y="580"/>
                  </a:lnTo>
                  <a:lnTo>
                    <a:pt x="1417" y="583"/>
                  </a:lnTo>
                  <a:lnTo>
                    <a:pt x="1417" y="598"/>
                  </a:lnTo>
                  <a:lnTo>
                    <a:pt x="1372" y="580"/>
                  </a:lnTo>
                  <a:lnTo>
                    <a:pt x="1389" y="544"/>
                  </a:lnTo>
                  <a:lnTo>
                    <a:pt x="1404" y="446"/>
                  </a:lnTo>
                  <a:lnTo>
                    <a:pt x="1464" y="427"/>
                  </a:lnTo>
                  <a:lnTo>
                    <a:pt x="1492" y="409"/>
                  </a:lnTo>
                  <a:lnTo>
                    <a:pt x="1524" y="409"/>
                  </a:lnTo>
                  <a:lnTo>
                    <a:pt x="1516" y="420"/>
                  </a:lnTo>
                  <a:lnTo>
                    <a:pt x="1524" y="433"/>
                  </a:lnTo>
                  <a:lnTo>
                    <a:pt x="1551" y="404"/>
                  </a:lnTo>
                  <a:lnTo>
                    <a:pt x="1568" y="405"/>
                  </a:lnTo>
                  <a:lnTo>
                    <a:pt x="1566" y="388"/>
                  </a:lnTo>
                  <a:lnTo>
                    <a:pt x="1539" y="382"/>
                  </a:lnTo>
                  <a:lnTo>
                    <a:pt x="1556" y="320"/>
                  </a:lnTo>
                  <a:lnTo>
                    <a:pt x="1580" y="299"/>
                  </a:lnTo>
                  <a:close/>
                </a:path>
              </a:pathLst>
            </a:custGeom>
            <a:grpFill/>
            <a:ln>
              <a:noFill/>
            </a:ln>
          </p:spPr>
          <p:txBody>
            <a:bodyPr/>
            <a:lstStyle/>
            <a:p>
              <a:endParaRPr lang="en-US" sz="900" dirty="0"/>
            </a:p>
          </p:txBody>
        </p:sp>
        <p:sp>
          <p:nvSpPr>
            <p:cNvPr id="1049164" name="Freeform 248"/>
            <p:cNvSpPr/>
            <p:nvPr/>
          </p:nvSpPr>
          <p:spPr bwMode="gray">
            <a:xfrm>
              <a:off x="7466410" y="3301311"/>
              <a:ext cx="900113" cy="789385"/>
            </a:xfrm>
            <a:custGeom>
              <a:avLst/>
              <a:gdLst>
                <a:gd name="T0" fmla="*/ 2147483646 w 756"/>
                <a:gd name="T1" fmla="*/ 2147483646 h 663"/>
                <a:gd name="T2" fmla="*/ 2147483646 w 756"/>
                <a:gd name="T3" fmla="*/ 2147483646 h 663"/>
                <a:gd name="T4" fmla="*/ 2147483646 w 756"/>
                <a:gd name="T5" fmla="*/ 2147483646 h 663"/>
                <a:gd name="T6" fmla="*/ 0 w 756"/>
                <a:gd name="T7" fmla="*/ 2147483646 h 663"/>
                <a:gd name="T8" fmla="*/ 2147483646 w 756"/>
                <a:gd name="T9" fmla="*/ 2147483646 h 663"/>
                <a:gd name="T10" fmla="*/ 2147483646 w 756"/>
                <a:gd name="T11" fmla="*/ 2147483646 h 663"/>
                <a:gd name="T12" fmla="*/ 2147483646 w 756"/>
                <a:gd name="T13" fmla="*/ 2147483646 h 663"/>
                <a:gd name="T14" fmla="*/ 2147483646 w 756"/>
                <a:gd name="T15" fmla="*/ 2147483646 h 663"/>
                <a:gd name="T16" fmla="*/ 2147483646 w 756"/>
                <a:gd name="T17" fmla="*/ 2147483646 h 663"/>
                <a:gd name="T18" fmla="*/ 2147483646 w 756"/>
                <a:gd name="T19" fmla="*/ 2147483646 h 663"/>
                <a:gd name="T20" fmla="*/ 2147483646 w 756"/>
                <a:gd name="T21" fmla="*/ 2147483646 h 663"/>
                <a:gd name="T22" fmla="*/ 2147483646 w 756"/>
                <a:gd name="T23" fmla="*/ 2147483646 h 663"/>
                <a:gd name="T24" fmla="*/ 2147483646 w 756"/>
                <a:gd name="T25" fmla="*/ 2147483646 h 663"/>
                <a:gd name="T26" fmla="*/ 2147483646 w 756"/>
                <a:gd name="T27" fmla="*/ 2147483646 h 663"/>
                <a:gd name="T28" fmla="*/ 2147483646 w 756"/>
                <a:gd name="T29" fmla="*/ 2147483646 h 663"/>
                <a:gd name="T30" fmla="*/ 2147483646 w 756"/>
                <a:gd name="T31" fmla="*/ 2147483646 h 663"/>
                <a:gd name="T32" fmla="*/ 2147483646 w 756"/>
                <a:gd name="T33" fmla="*/ 2147483646 h 663"/>
                <a:gd name="T34" fmla="*/ 2147483646 w 756"/>
                <a:gd name="T35" fmla="*/ 2147483646 h 663"/>
                <a:gd name="T36" fmla="*/ 2147483646 w 756"/>
                <a:gd name="T37" fmla="*/ 2147483646 h 663"/>
                <a:gd name="T38" fmla="*/ 2147483646 w 756"/>
                <a:gd name="T39" fmla="*/ 2147483646 h 663"/>
                <a:gd name="T40" fmla="*/ 2147483646 w 756"/>
                <a:gd name="T41" fmla="*/ 2147483646 h 663"/>
                <a:gd name="T42" fmla="*/ 2147483646 w 756"/>
                <a:gd name="T43" fmla="*/ 2147483646 h 663"/>
                <a:gd name="T44" fmla="*/ 2147483646 w 756"/>
                <a:gd name="T45" fmla="*/ 2147483646 h 663"/>
                <a:gd name="T46" fmla="*/ 2147483646 w 756"/>
                <a:gd name="T47" fmla="*/ 2147483646 h 663"/>
                <a:gd name="T48" fmla="*/ 2147483646 w 756"/>
                <a:gd name="T49" fmla="*/ 2147483646 h 663"/>
                <a:gd name="T50" fmla="*/ 2147483646 w 756"/>
                <a:gd name="T51" fmla="*/ 2147483646 h 663"/>
                <a:gd name="T52" fmla="*/ 2147483646 w 756"/>
                <a:gd name="T53" fmla="*/ 2147483646 h 663"/>
                <a:gd name="T54" fmla="*/ 2147483646 w 756"/>
                <a:gd name="T55" fmla="*/ 2147483646 h 663"/>
                <a:gd name="T56" fmla="*/ 2147483646 w 756"/>
                <a:gd name="T57" fmla="*/ 2147483646 h 663"/>
                <a:gd name="T58" fmla="*/ 2147483646 w 756"/>
                <a:gd name="T59" fmla="*/ 2147483646 h 663"/>
                <a:gd name="T60" fmla="*/ 2147483646 w 756"/>
                <a:gd name="T61" fmla="*/ 2147483646 h 663"/>
                <a:gd name="T62" fmla="*/ 2147483646 w 756"/>
                <a:gd name="T63" fmla="*/ 2147483646 h 663"/>
                <a:gd name="T64" fmla="*/ 2147483646 w 756"/>
                <a:gd name="T65" fmla="*/ 2147483646 h 663"/>
                <a:gd name="T66" fmla="*/ 2147483646 w 756"/>
                <a:gd name="T67" fmla="*/ 2147483646 h 663"/>
                <a:gd name="T68" fmla="*/ 2147483646 w 756"/>
                <a:gd name="T69" fmla="*/ 2147483646 h 663"/>
                <a:gd name="T70" fmla="*/ 2147483646 w 756"/>
                <a:gd name="T71" fmla="*/ 2147483646 h 663"/>
                <a:gd name="T72" fmla="*/ 2147483646 w 756"/>
                <a:gd name="T73" fmla="*/ 2147483646 h 663"/>
                <a:gd name="T74" fmla="*/ 2147483646 w 756"/>
                <a:gd name="T75" fmla="*/ 2147483646 h 663"/>
                <a:gd name="T76" fmla="*/ 2147483646 w 756"/>
                <a:gd name="T77" fmla="*/ 0 h 663"/>
                <a:gd name="T78" fmla="*/ 2147483646 w 756"/>
                <a:gd name="T79" fmla="*/ 2147483646 h 663"/>
                <a:gd name="T80" fmla="*/ 2147483646 w 756"/>
                <a:gd name="T81" fmla="*/ 2147483646 h 663"/>
                <a:gd name="T82" fmla="*/ 2147483646 w 756"/>
                <a:gd name="T83" fmla="*/ 2147483646 h 663"/>
                <a:gd name="T84" fmla="*/ 2147483646 w 756"/>
                <a:gd name="T85" fmla="*/ 2147483646 h 663"/>
                <a:gd name="T86" fmla="*/ 2147483646 w 756"/>
                <a:gd name="T87" fmla="*/ 2147483646 h 663"/>
                <a:gd name="T88" fmla="*/ 2147483646 w 756"/>
                <a:gd name="T89" fmla="*/ 2147483646 h 663"/>
                <a:gd name="T90" fmla="*/ 2147483646 w 756"/>
                <a:gd name="T91" fmla="*/ 2147483646 h 663"/>
                <a:gd name="T92" fmla="*/ 2147483646 w 756"/>
                <a:gd name="T93" fmla="*/ 2147483646 h 663"/>
                <a:gd name="T94" fmla="*/ 2147483646 w 756"/>
                <a:gd name="T95" fmla="*/ 2147483646 h 663"/>
                <a:gd name="T96" fmla="*/ 2147483646 w 756"/>
                <a:gd name="T97" fmla="*/ 2147483646 h 663"/>
                <a:gd name="T98" fmla="*/ 2147483646 w 756"/>
                <a:gd name="T99" fmla="*/ 2147483646 h 663"/>
                <a:gd name="T100" fmla="*/ 2147483646 w 756"/>
                <a:gd name="T101" fmla="*/ 2147483646 h 6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56"/>
                <a:gd name="T154" fmla="*/ 0 h 663"/>
                <a:gd name="T155" fmla="*/ 756 w 756"/>
                <a:gd name="T156" fmla="*/ 663 h 6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56" h="663">
                  <a:moveTo>
                    <a:pt x="132" y="153"/>
                  </a:moveTo>
                  <a:lnTo>
                    <a:pt x="115" y="199"/>
                  </a:lnTo>
                  <a:lnTo>
                    <a:pt x="90" y="198"/>
                  </a:lnTo>
                  <a:lnTo>
                    <a:pt x="62" y="255"/>
                  </a:lnTo>
                  <a:lnTo>
                    <a:pt x="85" y="284"/>
                  </a:lnTo>
                  <a:lnTo>
                    <a:pt x="39" y="346"/>
                  </a:lnTo>
                  <a:lnTo>
                    <a:pt x="15" y="343"/>
                  </a:lnTo>
                  <a:lnTo>
                    <a:pt x="0" y="362"/>
                  </a:lnTo>
                  <a:lnTo>
                    <a:pt x="4" y="375"/>
                  </a:lnTo>
                  <a:lnTo>
                    <a:pt x="22" y="376"/>
                  </a:lnTo>
                  <a:lnTo>
                    <a:pt x="31" y="397"/>
                  </a:lnTo>
                  <a:lnTo>
                    <a:pt x="49" y="401"/>
                  </a:lnTo>
                  <a:lnTo>
                    <a:pt x="107" y="474"/>
                  </a:lnTo>
                  <a:lnTo>
                    <a:pt x="107" y="511"/>
                  </a:lnTo>
                  <a:lnTo>
                    <a:pt x="134" y="528"/>
                  </a:lnTo>
                  <a:lnTo>
                    <a:pt x="164" y="523"/>
                  </a:lnTo>
                  <a:lnTo>
                    <a:pt x="202" y="545"/>
                  </a:lnTo>
                  <a:lnTo>
                    <a:pt x="248" y="558"/>
                  </a:lnTo>
                  <a:lnTo>
                    <a:pt x="270" y="555"/>
                  </a:lnTo>
                  <a:lnTo>
                    <a:pt x="295" y="553"/>
                  </a:lnTo>
                  <a:lnTo>
                    <a:pt x="349" y="519"/>
                  </a:lnTo>
                  <a:lnTo>
                    <a:pt x="366" y="521"/>
                  </a:lnTo>
                  <a:lnTo>
                    <a:pt x="372" y="537"/>
                  </a:lnTo>
                  <a:lnTo>
                    <a:pt x="386" y="541"/>
                  </a:lnTo>
                  <a:lnTo>
                    <a:pt x="406" y="570"/>
                  </a:lnTo>
                  <a:lnTo>
                    <a:pt x="393" y="600"/>
                  </a:lnTo>
                  <a:lnTo>
                    <a:pt x="401" y="619"/>
                  </a:lnTo>
                  <a:lnTo>
                    <a:pt x="423" y="627"/>
                  </a:lnTo>
                  <a:lnTo>
                    <a:pt x="427" y="651"/>
                  </a:lnTo>
                  <a:lnTo>
                    <a:pt x="453" y="653"/>
                  </a:lnTo>
                  <a:lnTo>
                    <a:pt x="457" y="642"/>
                  </a:lnTo>
                  <a:lnTo>
                    <a:pt x="495" y="622"/>
                  </a:lnTo>
                  <a:lnTo>
                    <a:pt x="518" y="623"/>
                  </a:lnTo>
                  <a:lnTo>
                    <a:pt x="546" y="653"/>
                  </a:lnTo>
                  <a:lnTo>
                    <a:pt x="564" y="646"/>
                  </a:lnTo>
                  <a:lnTo>
                    <a:pt x="576" y="647"/>
                  </a:lnTo>
                  <a:lnTo>
                    <a:pt x="582" y="661"/>
                  </a:lnTo>
                  <a:lnTo>
                    <a:pt x="592" y="663"/>
                  </a:lnTo>
                  <a:lnTo>
                    <a:pt x="605" y="644"/>
                  </a:lnTo>
                  <a:lnTo>
                    <a:pt x="657" y="625"/>
                  </a:lnTo>
                  <a:lnTo>
                    <a:pt x="704" y="567"/>
                  </a:lnTo>
                  <a:lnTo>
                    <a:pt x="720" y="514"/>
                  </a:lnTo>
                  <a:lnTo>
                    <a:pt x="718" y="478"/>
                  </a:lnTo>
                  <a:lnTo>
                    <a:pt x="699" y="474"/>
                  </a:lnTo>
                  <a:lnTo>
                    <a:pt x="711" y="460"/>
                  </a:lnTo>
                  <a:lnTo>
                    <a:pt x="708" y="439"/>
                  </a:lnTo>
                  <a:lnTo>
                    <a:pt x="658" y="390"/>
                  </a:lnTo>
                  <a:lnTo>
                    <a:pt x="658" y="363"/>
                  </a:lnTo>
                  <a:lnTo>
                    <a:pt x="673" y="345"/>
                  </a:lnTo>
                  <a:lnTo>
                    <a:pt x="687" y="339"/>
                  </a:lnTo>
                  <a:lnTo>
                    <a:pt x="688" y="324"/>
                  </a:lnTo>
                  <a:lnTo>
                    <a:pt x="652" y="324"/>
                  </a:lnTo>
                  <a:lnTo>
                    <a:pt x="645" y="344"/>
                  </a:lnTo>
                  <a:lnTo>
                    <a:pt x="628" y="340"/>
                  </a:lnTo>
                  <a:lnTo>
                    <a:pt x="607" y="318"/>
                  </a:lnTo>
                  <a:lnTo>
                    <a:pt x="620" y="284"/>
                  </a:lnTo>
                  <a:lnTo>
                    <a:pt x="639" y="264"/>
                  </a:lnTo>
                  <a:lnTo>
                    <a:pt x="656" y="265"/>
                  </a:lnTo>
                  <a:lnTo>
                    <a:pt x="653" y="296"/>
                  </a:lnTo>
                  <a:lnTo>
                    <a:pt x="662" y="303"/>
                  </a:lnTo>
                  <a:lnTo>
                    <a:pt x="684" y="281"/>
                  </a:lnTo>
                  <a:lnTo>
                    <a:pt x="692" y="280"/>
                  </a:lnTo>
                  <a:lnTo>
                    <a:pt x="690" y="263"/>
                  </a:lnTo>
                  <a:lnTo>
                    <a:pt x="711" y="237"/>
                  </a:lnTo>
                  <a:lnTo>
                    <a:pt x="726" y="238"/>
                  </a:lnTo>
                  <a:lnTo>
                    <a:pt x="735" y="209"/>
                  </a:lnTo>
                  <a:lnTo>
                    <a:pt x="746" y="204"/>
                  </a:lnTo>
                  <a:lnTo>
                    <a:pt x="747" y="186"/>
                  </a:lnTo>
                  <a:lnTo>
                    <a:pt x="737" y="174"/>
                  </a:lnTo>
                  <a:lnTo>
                    <a:pt x="737" y="145"/>
                  </a:lnTo>
                  <a:lnTo>
                    <a:pt x="756" y="144"/>
                  </a:lnTo>
                  <a:lnTo>
                    <a:pt x="755" y="71"/>
                  </a:lnTo>
                  <a:lnTo>
                    <a:pt x="741" y="79"/>
                  </a:lnTo>
                  <a:lnTo>
                    <a:pt x="735" y="98"/>
                  </a:lnTo>
                  <a:lnTo>
                    <a:pt x="712" y="98"/>
                  </a:lnTo>
                  <a:lnTo>
                    <a:pt x="644" y="59"/>
                  </a:lnTo>
                  <a:lnTo>
                    <a:pt x="594" y="0"/>
                  </a:lnTo>
                  <a:lnTo>
                    <a:pt x="545" y="0"/>
                  </a:lnTo>
                  <a:lnTo>
                    <a:pt x="532" y="11"/>
                  </a:lnTo>
                  <a:lnTo>
                    <a:pt x="547" y="47"/>
                  </a:lnTo>
                  <a:lnTo>
                    <a:pt x="542" y="83"/>
                  </a:lnTo>
                  <a:lnTo>
                    <a:pt x="522" y="90"/>
                  </a:lnTo>
                  <a:lnTo>
                    <a:pt x="511" y="90"/>
                  </a:lnTo>
                  <a:lnTo>
                    <a:pt x="509" y="124"/>
                  </a:lnTo>
                  <a:lnTo>
                    <a:pt x="521" y="127"/>
                  </a:lnTo>
                  <a:lnTo>
                    <a:pt x="542" y="118"/>
                  </a:lnTo>
                  <a:lnTo>
                    <a:pt x="569" y="131"/>
                  </a:lnTo>
                  <a:lnTo>
                    <a:pt x="569" y="144"/>
                  </a:lnTo>
                  <a:lnTo>
                    <a:pt x="550" y="145"/>
                  </a:lnTo>
                  <a:lnTo>
                    <a:pt x="534" y="181"/>
                  </a:lnTo>
                  <a:lnTo>
                    <a:pt x="520" y="182"/>
                  </a:lnTo>
                  <a:lnTo>
                    <a:pt x="469" y="248"/>
                  </a:lnTo>
                  <a:lnTo>
                    <a:pt x="415" y="273"/>
                  </a:lnTo>
                  <a:lnTo>
                    <a:pt x="379" y="276"/>
                  </a:lnTo>
                  <a:lnTo>
                    <a:pt x="354" y="258"/>
                  </a:lnTo>
                  <a:lnTo>
                    <a:pt x="317" y="277"/>
                  </a:lnTo>
                  <a:lnTo>
                    <a:pt x="279" y="264"/>
                  </a:lnTo>
                  <a:lnTo>
                    <a:pt x="270" y="239"/>
                  </a:lnTo>
                  <a:lnTo>
                    <a:pt x="206" y="235"/>
                  </a:lnTo>
                  <a:lnTo>
                    <a:pt x="172" y="181"/>
                  </a:lnTo>
                  <a:lnTo>
                    <a:pt x="158" y="181"/>
                  </a:lnTo>
                  <a:lnTo>
                    <a:pt x="146" y="154"/>
                  </a:lnTo>
                  <a:lnTo>
                    <a:pt x="132" y="153"/>
                  </a:lnTo>
                  <a:close/>
                </a:path>
              </a:pathLst>
            </a:custGeom>
            <a:grpFill/>
            <a:ln>
              <a:noFill/>
            </a:ln>
          </p:spPr>
          <p:txBody>
            <a:bodyPr/>
            <a:lstStyle/>
            <a:p>
              <a:endParaRPr lang="en-US" sz="900"/>
            </a:p>
          </p:txBody>
        </p:sp>
        <p:sp>
          <p:nvSpPr>
            <p:cNvPr id="1049165" name="Freeform 249"/>
            <p:cNvSpPr/>
            <p:nvPr/>
          </p:nvSpPr>
          <p:spPr bwMode="gray">
            <a:xfrm>
              <a:off x="7645005" y="3390609"/>
              <a:ext cx="492919" cy="234553"/>
            </a:xfrm>
            <a:custGeom>
              <a:avLst/>
              <a:gdLst>
                <a:gd name="T0" fmla="*/ 0 w 414"/>
                <a:gd name="T1" fmla="*/ 2147483646 h 197"/>
                <a:gd name="T2" fmla="*/ 2147483646 w 414"/>
                <a:gd name="T3" fmla="*/ 2147483646 h 197"/>
                <a:gd name="T4" fmla="*/ 2147483646 w 414"/>
                <a:gd name="T5" fmla="*/ 2147483646 h 197"/>
                <a:gd name="T6" fmla="*/ 2147483646 w 414"/>
                <a:gd name="T7" fmla="*/ 2147483646 h 197"/>
                <a:gd name="T8" fmla="*/ 2147483646 w 414"/>
                <a:gd name="T9" fmla="*/ 2147483646 h 197"/>
                <a:gd name="T10" fmla="*/ 2147483646 w 414"/>
                <a:gd name="T11" fmla="*/ 2147483646 h 197"/>
                <a:gd name="T12" fmla="*/ 2147483646 w 414"/>
                <a:gd name="T13" fmla="*/ 0 h 197"/>
                <a:gd name="T14" fmla="*/ 2147483646 w 414"/>
                <a:gd name="T15" fmla="*/ 2147483646 h 197"/>
                <a:gd name="T16" fmla="*/ 2147483646 w 414"/>
                <a:gd name="T17" fmla="*/ 2147483646 h 197"/>
                <a:gd name="T18" fmla="*/ 2147483646 w 414"/>
                <a:gd name="T19" fmla="*/ 2147483646 h 197"/>
                <a:gd name="T20" fmla="*/ 2147483646 w 414"/>
                <a:gd name="T21" fmla="*/ 2147483646 h 197"/>
                <a:gd name="T22" fmla="*/ 2147483646 w 414"/>
                <a:gd name="T23" fmla="*/ 2147483646 h 197"/>
                <a:gd name="T24" fmla="*/ 2147483646 w 414"/>
                <a:gd name="T25" fmla="*/ 2147483646 h 197"/>
                <a:gd name="T26" fmla="*/ 2147483646 w 414"/>
                <a:gd name="T27" fmla="*/ 2147483646 h 197"/>
                <a:gd name="T28" fmla="*/ 2147483646 w 414"/>
                <a:gd name="T29" fmla="*/ 2147483646 h 197"/>
                <a:gd name="T30" fmla="*/ 2147483646 w 414"/>
                <a:gd name="T31" fmla="*/ 2147483646 h 197"/>
                <a:gd name="T32" fmla="*/ 2147483646 w 414"/>
                <a:gd name="T33" fmla="*/ 2147483646 h 197"/>
                <a:gd name="T34" fmla="*/ 2147483646 w 414"/>
                <a:gd name="T35" fmla="*/ 2147483646 h 197"/>
                <a:gd name="T36" fmla="*/ 2147483646 w 414"/>
                <a:gd name="T37" fmla="*/ 2147483646 h 197"/>
                <a:gd name="T38" fmla="*/ 2147483646 w 414"/>
                <a:gd name="T39" fmla="*/ 2147483646 h 197"/>
                <a:gd name="T40" fmla="*/ 2147483646 w 414"/>
                <a:gd name="T41" fmla="*/ 2147483646 h 197"/>
                <a:gd name="T42" fmla="*/ 2147483646 w 414"/>
                <a:gd name="T43" fmla="*/ 2147483646 h 197"/>
                <a:gd name="T44" fmla="*/ 2147483646 w 414"/>
                <a:gd name="T45" fmla="*/ 2147483646 h 197"/>
                <a:gd name="T46" fmla="*/ 2147483646 w 414"/>
                <a:gd name="T47" fmla="*/ 2147483646 h 197"/>
                <a:gd name="T48" fmla="*/ 2147483646 w 414"/>
                <a:gd name="T49" fmla="*/ 2147483646 h 197"/>
                <a:gd name="T50" fmla="*/ 2147483646 w 414"/>
                <a:gd name="T51" fmla="*/ 2147483646 h 197"/>
                <a:gd name="T52" fmla="*/ 2147483646 w 414"/>
                <a:gd name="T53" fmla="*/ 2147483646 h 197"/>
                <a:gd name="T54" fmla="*/ 2147483646 w 414"/>
                <a:gd name="T55" fmla="*/ 2147483646 h 197"/>
                <a:gd name="T56" fmla="*/ 2147483646 w 414"/>
                <a:gd name="T57" fmla="*/ 2147483646 h 197"/>
                <a:gd name="T58" fmla="*/ 2147483646 w 414"/>
                <a:gd name="T59" fmla="*/ 2147483646 h 197"/>
                <a:gd name="T60" fmla="*/ 2147483646 w 414"/>
                <a:gd name="T61" fmla="*/ 2147483646 h 197"/>
                <a:gd name="T62" fmla="*/ 2147483646 w 414"/>
                <a:gd name="T63" fmla="*/ 2147483646 h 197"/>
                <a:gd name="T64" fmla="*/ 2147483646 w 414"/>
                <a:gd name="T65" fmla="*/ 2147483646 h 197"/>
                <a:gd name="T66" fmla="*/ 2147483646 w 414"/>
                <a:gd name="T67" fmla="*/ 2147483646 h 197"/>
                <a:gd name="T68" fmla="*/ 0 w 414"/>
                <a:gd name="T69" fmla="*/ 2147483646 h 197"/>
                <a:gd name="T70" fmla="*/ 0 w 414"/>
                <a:gd name="T71" fmla="*/ 2147483646 h 1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4"/>
                <a:gd name="T109" fmla="*/ 0 h 197"/>
                <a:gd name="T110" fmla="*/ 414 w 414"/>
                <a:gd name="T111" fmla="*/ 197 h 1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4" h="197">
                  <a:moveTo>
                    <a:pt x="0" y="79"/>
                  </a:moveTo>
                  <a:lnTo>
                    <a:pt x="30" y="39"/>
                  </a:lnTo>
                  <a:lnTo>
                    <a:pt x="67" y="56"/>
                  </a:lnTo>
                  <a:lnTo>
                    <a:pt x="91" y="62"/>
                  </a:lnTo>
                  <a:lnTo>
                    <a:pt x="123" y="34"/>
                  </a:lnTo>
                  <a:lnTo>
                    <a:pt x="102" y="19"/>
                  </a:lnTo>
                  <a:lnTo>
                    <a:pt x="115" y="0"/>
                  </a:lnTo>
                  <a:lnTo>
                    <a:pt x="155" y="14"/>
                  </a:lnTo>
                  <a:lnTo>
                    <a:pt x="170" y="38"/>
                  </a:lnTo>
                  <a:lnTo>
                    <a:pt x="195" y="38"/>
                  </a:lnTo>
                  <a:lnTo>
                    <a:pt x="209" y="29"/>
                  </a:lnTo>
                  <a:lnTo>
                    <a:pt x="235" y="27"/>
                  </a:lnTo>
                  <a:lnTo>
                    <a:pt x="242" y="36"/>
                  </a:lnTo>
                  <a:lnTo>
                    <a:pt x="287" y="39"/>
                  </a:lnTo>
                  <a:lnTo>
                    <a:pt x="316" y="10"/>
                  </a:lnTo>
                  <a:lnTo>
                    <a:pt x="355" y="14"/>
                  </a:lnTo>
                  <a:lnTo>
                    <a:pt x="353" y="55"/>
                  </a:lnTo>
                  <a:lnTo>
                    <a:pt x="371" y="59"/>
                  </a:lnTo>
                  <a:lnTo>
                    <a:pt x="392" y="48"/>
                  </a:lnTo>
                  <a:lnTo>
                    <a:pt x="414" y="60"/>
                  </a:lnTo>
                  <a:lnTo>
                    <a:pt x="414" y="65"/>
                  </a:lnTo>
                  <a:lnTo>
                    <a:pt x="398" y="65"/>
                  </a:lnTo>
                  <a:lnTo>
                    <a:pt x="380" y="102"/>
                  </a:lnTo>
                  <a:lnTo>
                    <a:pt x="367" y="103"/>
                  </a:lnTo>
                  <a:lnTo>
                    <a:pt x="316" y="170"/>
                  </a:lnTo>
                  <a:lnTo>
                    <a:pt x="263" y="193"/>
                  </a:lnTo>
                  <a:lnTo>
                    <a:pt x="230" y="196"/>
                  </a:lnTo>
                  <a:lnTo>
                    <a:pt x="202" y="179"/>
                  </a:lnTo>
                  <a:lnTo>
                    <a:pt x="167" y="197"/>
                  </a:lnTo>
                  <a:lnTo>
                    <a:pt x="133" y="187"/>
                  </a:lnTo>
                  <a:lnTo>
                    <a:pt x="124" y="162"/>
                  </a:lnTo>
                  <a:lnTo>
                    <a:pt x="59" y="157"/>
                  </a:lnTo>
                  <a:lnTo>
                    <a:pt x="25" y="100"/>
                  </a:lnTo>
                  <a:lnTo>
                    <a:pt x="8" y="99"/>
                  </a:lnTo>
                  <a:lnTo>
                    <a:pt x="0" y="79"/>
                  </a:lnTo>
                  <a:close/>
                </a:path>
              </a:pathLst>
            </a:custGeom>
            <a:grpFill/>
            <a:ln>
              <a:noFill/>
            </a:ln>
          </p:spPr>
          <p:txBody>
            <a:bodyPr/>
            <a:lstStyle/>
            <a:p>
              <a:endParaRPr lang="en-US" sz="900"/>
            </a:p>
          </p:txBody>
        </p:sp>
        <p:sp>
          <p:nvSpPr>
            <p:cNvPr id="1049166" name="Freeform 250"/>
            <p:cNvSpPr/>
            <p:nvPr/>
          </p:nvSpPr>
          <p:spPr bwMode="gray">
            <a:xfrm>
              <a:off x="8292705" y="3548961"/>
              <a:ext cx="73819" cy="132160"/>
            </a:xfrm>
            <a:custGeom>
              <a:avLst/>
              <a:gdLst>
                <a:gd name="T0" fmla="*/ 2147483646 w 62"/>
                <a:gd name="T1" fmla="*/ 2147483646 h 111"/>
                <a:gd name="T2" fmla="*/ 2147483646 w 62"/>
                <a:gd name="T3" fmla="*/ 2147483646 h 111"/>
                <a:gd name="T4" fmla="*/ 2147483646 w 62"/>
                <a:gd name="T5" fmla="*/ 2147483646 h 111"/>
                <a:gd name="T6" fmla="*/ 2147483646 w 62"/>
                <a:gd name="T7" fmla="*/ 2147483646 h 111"/>
                <a:gd name="T8" fmla="*/ 2147483646 w 62"/>
                <a:gd name="T9" fmla="*/ 2147483646 h 111"/>
                <a:gd name="T10" fmla="*/ 2147483646 w 62"/>
                <a:gd name="T11" fmla="*/ 2147483646 h 111"/>
                <a:gd name="T12" fmla="*/ 2147483646 w 62"/>
                <a:gd name="T13" fmla="*/ 2147483646 h 111"/>
                <a:gd name="T14" fmla="*/ 2147483646 w 62"/>
                <a:gd name="T15" fmla="*/ 2147483646 h 111"/>
                <a:gd name="T16" fmla="*/ 2147483646 w 62"/>
                <a:gd name="T17" fmla="*/ 2147483646 h 111"/>
                <a:gd name="T18" fmla="*/ 2147483646 w 62"/>
                <a:gd name="T19" fmla="*/ 2147483646 h 111"/>
                <a:gd name="T20" fmla="*/ 2147483646 w 62"/>
                <a:gd name="T21" fmla="*/ 2147483646 h 111"/>
                <a:gd name="T22" fmla="*/ 2147483646 w 62"/>
                <a:gd name="T23" fmla="*/ 0 h 111"/>
                <a:gd name="T24" fmla="*/ 2147483646 w 62"/>
                <a:gd name="T25" fmla="*/ 2147483646 h 111"/>
                <a:gd name="T26" fmla="*/ 2147483646 w 62"/>
                <a:gd name="T27" fmla="*/ 2147483646 h 111"/>
                <a:gd name="T28" fmla="*/ 2147483646 w 62"/>
                <a:gd name="T29" fmla="*/ 2147483646 h 111"/>
                <a:gd name="T30" fmla="*/ 0 w 62"/>
                <a:gd name="T31" fmla="*/ 2147483646 h 111"/>
                <a:gd name="T32" fmla="*/ 2147483646 w 62"/>
                <a:gd name="T33" fmla="*/ 2147483646 h 111"/>
                <a:gd name="T34" fmla="*/ 2147483646 w 62"/>
                <a:gd name="T35" fmla="*/ 2147483646 h 1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2"/>
                <a:gd name="T55" fmla="*/ 0 h 111"/>
                <a:gd name="T56" fmla="*/ 62 w 62"/>
                <a:gd name="T57" fmla="*/ 111 h 1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2" h="111">
                  <a:moveTo>
                    <a:pt x="2" y="72"/>
                  </a:moveTo>
                  <a:lnTo>
                    <a:pt x="11" y="76"/>
                  </a:lnTo>
                  <a:lnTo>
                    <a:pt x="15" y="110"/>
                  </a:lnTo>
                  <a:lnTo>
                    <a:pt x="34" y="111"/>
                  </a:lnTo>
                  <a:lnTo>
                    <a:pt x="52" y="89"/>
                  </a:lnTo>
                  <a:lnTo>
                    <a:pt x="45" y="84"/>
                  </a:lnTo>
                  <a:lnTo>
                    <a:pt x="47" y="61"/>
                  </a:lnTo>
                  <a:lnTo>
                    <a:pt x="62" y="42"/>
                  </a:lnTo>
                  <a:lnTo>
                    <a:pt x="54" y="26"/>
                  </a:lnTo>
                  <a:lnTo>
                    <a:pt x="60" y="20"/>
                  </a:lnTo>
                  <a:lnTo>
                    <a:pt x="62" y="4"/>
                  </a:lnTo>
                  <a:lnTo>
                    <a:pt x="53" y="0"/>
                  </a:lnTo>
                  <a:lnTo>
                    <a:pt x="45" y="4"/>
                  </a:lnTo>
                  <a:lnTo>
                    <a:pt x="35" y="35"/>
                  </a:lnTo>
                  <a:lnTo>
                    <a:pt x="19" y="33"/>
                  </a:lnTo>
                  <a:lnTo>
                    <a:pt x="0" y="56"/>
                  </a:lnTo>
                  <a:lnTo>
                    <a:pt x="2" y="72"/>
                  </a:lnTo>
                  <a:close/>
                </a:path>
              </a:pathLst>
            </a:custGeom>
            <a:grpFill/>
            <a:ln>
              <a:noFill/>
            </a:ln>
          </p:spPr>
          <p:txBody>
            <a:bodyPr/>
            <a:lstStyle/>
            <a:p>
              <a:endParaRPr lang="en-US" sz="900"/>
            </a:p>
          </p:txBody>
        </p:sp>
        <p:sp>
          <p:nvSpPr>
            <p:cNvPr id="1049167" name="Freeform 251"/>
            <p:cNvSpPr/>
            <p:nvPr/>
          </p:nvSpPr>
          <p:spPr bwMode="gray">
            <a:xfrm>
              <a:off x="8336757" y="3659689"/>
              <a:ext cx="65485" cy="98822"/>
            </a:xfrm>
            <a:custGeom>
              <a:avLst/>
              <a:gdLst>
                <a:gd name="T0" fmla="*/ 2147483646 w 55"/>
                <a:gd name="T1" fmla="*/ 0 h 83"/>
                <a:gd name="T2" fmla="*/ 2147483646 w 55"/>
                <a:gd name="T3" fmla="*/ 2147483646 h 83"/>
                <a:gd name="T4" fmla="*/ 2147483646 w 55"/>
                <a:gd name="T5" fmla="*/ 2147483646 h 83"/>
                <a:gd name="T6" fmla="*/ 2147483646 w 55"/>
                <a:gd name="T7" fmla="*/ 2147483646 h 83"/>
                <a:gd name="T8" fmla="*/ 2147483646 w 55"/>
                <a:gd name="T9" fmla="*/ 2147483646 h 83"/>
                <a:gd name="T10" fmla="*/ 2147483646 w 55"/>
                <a:gd name="T11" fmla="*/ 2147483646 h 83"/>
                <a:gd name="T12" fmla="*/ 2147483646 w 55"/>
                <a:gd name="T13" fmla="*/ 2147483646 h 83"/>
                <a:gd name="T14" fmla="*/ 2147483646 w 55"/>
                <a:gd name="T15" fmla="*/ 2147483646 h 83"/>
                <a:gd name="T16" fmla="*/ 2147483646 w 55"/>
                <a:gd name="T17" fmla="*/ 2147483646 h 83"/>
                <a:gd name="T18" fmla="*/ 2147483646 w 55"/>
                <a:gd name="T19" fmla="*/ 2147483646 h 83"/>
                <a:gd name="T20" fmla="*/ 0 w 55"/>
                <a:gd name="T21" fmla="*/ 2147483646 h 83"/>
                <a:gd name="T22" fmla="*/ 2147483646 w 55"/>
                <a:gd name="T23" fmla="*/ 0 h 83"/>
                <a:gd name="T24" fmla="*/ 2147483646 w 55"/>
                <a:gd name="T25" fmla="*/ 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
                <a:gd name="T40" fmla="*/ 0 h 83"/>
                <a:gd name="T41" fmla="*/ 55 w 55"/>
                <a:gd name="T42" fmla="*/ 83 h 8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 h="83">
                  <a:moveTo>
                    <a:pt x="17" y="0"/>
                  </a:moveTo>
                  <a:lnTo>
                    <a:pt x="50" y="26"/>
                  </a:lnTo>
                  <a:lnTo>
                    <a:pt x="55" y="51"/>
                  </a:lnTo>
                  <a:lnTo>
                    <a:pt x="54" y="65"/>
                  </a:lnTo>
                  <a:lnTo>
                    <a:pt x="38" y="82"/>
                  </a:lnTo>
                  <a:lnTo>
                    <a:pt x="25" y="83"/>
                  </a:lnTo>
                  <a:lnTo>
                    <a:pt x="10" y="49"/>
                  </a:lnTo>
                  <a:lnTo>
                    <a:pt x="4" y="34"/>
                  </a:lnTo>
                  <a:lnTo>
                    <a:pt x="10" y="30"/>
                  </a:lnTo>
                  <a:lnTo>
                    <a:pt x="8" y="23"/>
                  </a:lnTo>
                  <a:lnTo>
                    <a:pt x="0" y="19"/>
                  </a:lnTo>
                  <a:lnTo>
                    <a:pt x="17" y="0"/>
                  </a:lnTo>
                  <a:close/>
                </a:path>
              </a:pathLst>
            </a:custGeom>
            <a:grpFill/>
            <a:ln>
              <a:noFill/>
            </a:ln>
          </p:spPr>
          <p:txBody>
            <a:bodyPr/>
            <a:lstStyle/>
            <a:p>
              <a:endParaRPr lang="en-US" sz="900"/>
            </a:p>
          </p:txBody>
        </p:sp>
        <p:sp>
          <p:nvSpPr>
            <p:cNvPr id="1049168" name="Freeform 252"/>
            <p:cNvSpPr/>
            <p:nvPr/>
          </p:nvSpPr>
          <p:spPr bwMode="gray">
            <a:xfrm>
              <a:off x="6997305" y="3372749"/>
              <a:ext cx="621506" cy="340519"/>
            </a:xfrm>
            <a:custGeom>
              <a:avLst/>
              <a:gdLst>
                <a:gd name="T0" fmla="*/ 2147483646 w 522"/>
                <a:gd name="T1" fmla="*/ 2147483646 h 286"/>
                <a:gd name="T2" fmla="*/ 2147483646 w 522"/>
                <a:gd name="T3" fmla="*/ 2147483646 h 286"/>
                <a:gd name="T4" fmla="*/ 2147483646 w 522"/>
                <a:gd name="T5" fmla="*/ 2147483646 h 286"/>
                <a:gd name="T6" fmla="*/ 2147483646 w 522"/>
                <a:gd name="T7" fmla="*/ 2147483646 h 286"/>
                <a:gd name="T8" fmla="*/ 2147483646 w 522"/>
                <a:gd name="T9" fmla="*/ 2147483646 h 286"/>
                <a:gd name="T10" fmla="*/ 2147483646 w 522"/>
                <a:gd name="T11" fmla="*/ 2147483646 h 286"/>
                <a:gd name="T12" fmla="*/ 2147483646 w 522"/>
                <a:gd name="T13" fmla="*/ 2147483646 h 286"/>
                <a:gd name="T14" fmla="*/ 2147483646 w 522"/>
                <a:gd name="T15" fmla="*/ 2147483646 h 286"/>
                <a:gd name="T16" fmla="*/ 2147483646 w 522"/>
                <a:gd name="T17" fmla="*/ 2147483646 h 286"/>
                <a:gd name="T18" fmla="*/ 2147483646 w 522"/>
                <a:gd name="T19" fmla="*/ 2147483646 h 286"/>
                <a:gd name="T20" fmla="*/ 2147483646 w 522"/>
                <a:gd name="T21" fmla="*/ 2147483646 h 286"/>
                <a:gd name="T22" fmla="*/ 2147483646 w 522"/>
                <a:gd name="T23" fmla="*/ 2147483646 h 286"/>
                <a:gd name="T24" fmla="*/ 2147483646 w 522"/>
                <a:gd name="T25" fmla="*/ 2147483646 h 286"/>
                <a:gd name="T26" fmla="*/ 2147483646 w 522"/>
                <a:gd name="T27" fmla="*/ 2147483646 h 286"/>
                <a:gd name="T28" fmla="*/ 2147483646 w 522"/>
                <a:gd name="T29" fmla="*/ 2147483646 h 286"/>
                <a:gd name="T30" fmla="*/ 2147483646 w 522"/>
                <a:gd name="T31" fmla="*/ 2147483646 h 286"/>
                <a:gd name="T32" fmla="*/ 2147483646 w 522"/>
                <a:gd name="T33" fmla="*/ 2147483646 h 286"/>
                <a:gd name="T34" fmla="*/ 2147483646 w 522"/>
                <a:gd name="T35" fmla="*/ 2147483646 h 286"/>
                <a:gd name="T36" fmla="*/ 2147483646 w 522"/>
                <a:gd name="T37" fmla="*/ 2147483646 h 286"/>
                <a:gd name="T38" fmla="*/ 2147483646 w 522"/>
                <a:gd name="T39" fmla="*/ 2147483646 h 286"/>
                <a:gd name="T40" fmla="*/ 2147483646 w 522"/>
                <a:gd name="T41" fmla="*/ 2147483646 h 286"/>
                <a:gd name="T42" fmla="*/ 2147483646 w 522"/>
                <a:gd name="T43" fmla="*/ 2147483646 h 286"/>
                <a:gd name="T44" fmla="*/ 2147483646 w 522"/>
                <a:gd name="T45" fmla="*/ 2147483646 h 286"/>
                <a:gd name="T46" fmla="*/ 2147483646 w 522"/>
                <a:gd name="T47" fmla="*/ 2147483646 h 286"/>
                <a:gd name="T48" fmla="*/ 2147483646 w 522"/>
                <a:gd name="T49" fmla="*/ 2147483646 h 286"/>
                <a:gd name="T50" fmla="*/ 2147483646 w 522"/>
                <a:gd name="T51" fmla="*/ 2147483646 h 286"/>
                <a:gd name="T52" fmla="*/ 2147483646 w 522"/>
                <a:gd name="T53" fmla="*/ 2147483646 h 286"/>
                <a:gd name="T54" fmla="*/ 2147483646 w 522"/>
                <a:gd name="T55" fmla="*/ 2147483646 h 286"/>
                <a:gd name="T56" fmla="*/ 2147483646 w 522"/>
                <a:gd name="T57" fmla="*/ 2147483646 h 286"/>
                <a:gd name="T58" fmla="*/ 2147483646 w 522"/>
                <a:gd name="T59" fmla="*/ 2147483646 h 286"/>
                <a:gd name="T60" fmla="*/ 2147483646 w 522"/>
                <a:gd name="T61" fmla="*/ 2147483646 h 286"/>
                <a:gd name="T62" fmla="*/ 2147483646 w 522"/>
                <a:gd name="T63" fmla="*/ 2147483646 h 286"/>
                <a:gd name="T64" fmla="*/ 2147483646 w 522"/>
                <a:gd name="T65" fmla="*/ 2147483646 h 286"/>
                <a:gd name="T66" fmla="*/ 2147483646 w 522"/>
                <a:gd name="T67" fmla="*/ 2147483646 h 286"/>
                <a:gd name="T68" fmla="*/ 2147483646 w 522"/>
                <a:gd name="T69" fmla="*/ 2147483646 h 286"/>
                <a:gd name="T70" fmla="*/ 2147483646 w 522"/>
                <a:gd name="T71" fmla="*/ 2147483646 h 286"/>
                <a:gd name="T72" fmla="*/ 2147483646 w 522"/>
                <a:gd name="T73" fmla="*/ 2147483646 h 286"/>
                <a:gd name="T74" fmla="*/ 2147483646 w 522"/>
                <a:gd name="T75" fmla="*/ 2147483646 h 286"/>
                <a:gd name="T76" fmla="*/ 2147483646 w 522"/>
                <a:gd name="T77" fmla="*/ 2147483646 h 286"/>
                <a:gd name="T78" fmla="*/ 2147483646 w 522"/>
                <a:gd name="T79" fmla="*/ 2147483646 h 286"/>
                <a:gd name="T80" fmla="*/ 2147483646 w 522"/>
                <a:gd name="T81" fmla="*/ 0 h 286"/>
                <a:gd name="T82" fmla="*/ 2147483646 w 522"/>
                <a:gd name="T83" fmla="*/ 2147483646 h 286"/>
                <a:gd name="T84" fmla="*/ 2147483646 w 522"/>
                <a:gd name="T85" fmla="*/ 2147483646 h 286"/>
                <a:gd name="T86" fmla="*/ 2147483646 w 522"/>
                <a:gd name="T87" fmla="*/ 2147483646 h 286"/>
                <a:gd name="T88" fmla="*/ 2147483646 w 522"/>
                <a:gd name="T89" fmla="*/ 2147483646 h 286"/>
                <a:gd name="T90" fmla="*/ 2147483646 w 522"/>
                <a:gd name="T91" fmla="*/ 2147483646 h 286"/>
                <a:gd name="T92" fmla="*/ 2147483646 w 522"/>
                <a:gd name="T93" fmla="*/ 2147483646 h 286"/>
                <a:gd name="T94" fmla="*/ 2147483646 w 522"/>
                <a:gd name="T95" fmla="*/ 2147483646 h 286"/>
                <a:gd name="T96" fmla="*/ 2147483646 w 522"/>
                <a:gd name="T97" fmla="*/ 2147483646 h 286"/>
                <a:gd name="T98" fmla="*/ 0 w 522"/>
                <a:gd name="T99" fmla="*/ 2147483646 h 286"/>
                <a:gd name="T100" fmla="*/ 2147483646 w 522"/>
                <a:gd name="T101" fmla="*/ 2147483646 h 286"/>
                <a:gd name="T102" fmla="*/ 2147483646 w 522"/>
                <a:gd name="T103" fmla="*/ 2147483646 h 28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22"/>
                <a:gd name="T157" fmla="*/ 0 h 286"/>
                <a:gd name="T158" fmla="*/ 522 w 522"/>
                <a:gd name="T159" fmla="*/ 286 h 28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22" h="286">
                  <a:moveTo>
                    <a:pt x="37" y="190"/>
                  </a:moveTo>
                  <a:lnTo>
                    <a:pt x="58" y="181"/>
                  </a:lnTo>
                  <a:lnTo>
                    <a:pt x="81" y="181"/>
                  </a:lnTo>
                  <a:lnTo>
                    <a:pt x="84" y="217"/>
                  </a:lnTo>
                  <a:lnTo>
                    <a:pt x="70" y="217"/>
                  </a:lnTo>
                  <a:lnTo>
                    <a:pt x="59" y="234"/>
                  </a:lnTo>
                  <a:lnTo>
                    <a:pt x="72" y="258"/>
                  </a:lnTo>
                  <a:lnTo>
                    <a:pt x="93" y="269"/>
                  </a:lnTo>
                  <a:lnTo>
                    <a:pt x="96" y="283"/>
                  </a:lnTo>
                  <a:lnTo>
                    <a:pt x="102" y="280"/>
                  </a:lnTo>
                  <a:lnTo>
                    <a:pt x="110" y="272"/>
                  </a:lnTo>
                  <a:lnTo>
                    <a:pt x="122" y="275"/>
                  </a:lnTo>
                  <a:lnTo>
                    <a:pt x="127" y="286"/>
                  </a:lnTo>
                  <a:lnTo>
                    <a:pt x="142" y="286"/>
                  </a:lnTo>
                  <a:lnTo>
                    <a:pt x="142" y="271"/>
                  </a:lnTo>
                  <a:lnTo>
                    <a:pt x="132" y="245"/>
                  </a:lnTo>
                  <a:lnTo>
                    <a:pt x="128" y="222"/>
                  </a:lnTo>
                  <a:lnTo>
                    <a:pt x="156" y="211"/>
                  </a:lnTo>
                  <a:lnTo>
                    <a:pt x="191" y="217"/>
                  </a:lnTo>
                  <a:lnTo>
                    <a:pt x="213" y="239"/>
                  </a:lnTo>
                  <a:lnTo>
                    <a:pt x="263" y="234"/>
                  </a:lnTo>
                  <a:lnTo>
                    <a:pt x="292" y="275"/>
                  </a:lnTo>
                  <a:lnTo>
                    <a:pt x="324" y="276"/>
                  </a:lnTo>
                  <a:lnTo>
                    <a:pt x="334" y="260"/>
                  </a:lnTo>
                  <a:lnTo>
                    <a:pt x="345" y="259"/>
                  </a:lnTo>
                  <a:lnTo>
                    <a:pt x="347" y="242"/>
                  </a:lnTo>
                  <a:lnTo>
                    <a:pt x="364" y="241"/>
                  </a:lnTo>
                  <a:lnTo>
                    <a:pt x="373" y="251"/>
                  </a:lnTo>
                  <a:lnTo>
                    <a:pt x="382" y="230"/>
                  </a:lnTo>
                  <a:lnTo>
                    <a:pt x="460" y="241"/>
                  </a:lnTo>
                  <a:lnTo>
                    <a:pt x="473" y="224"/>
                  </a:lnTo>
                  <a:lnTo>
                    <a:pt x="451" y="196"/>
                  </a:lnTo>
                  <a:lnTo>
                    <a:pt x="481" y="131"/>
                  </a:lnTo>
                  <a:lnTo>
                    <a:pt x="505" y="134"/>
                  </a:lnTo>
                  <a:lnTo>
                    <a:pt x="522" y="93"/>
                  </a:lnTo>
                  <a:lnTo>
                    <a:pt x="489" y="89"/>
                  </a:lnTo>
                  <a:lnTo>
                    <a:pt x="469" y="71"/>
                  </a:lnTo>
                  <a:lnTo>
                    <a:pt x="417" y="77"/>
                  </a:lnTo>
                  <a:lnTo>
                    <a:pt x="351" y="12"/>
                  </a:lnTo>
                  <a:lnTo>
                    <a:pt x="326" y="33"/>
                  </a:lnTo>
                  <a:lnTo>
                    <a:pt x="254" y="0"/>
                  </a:lnTo>
                  <a:lnTo>
                    <a:pt x="166" y="44"/>
                  </a:lnTo>
                  <a:lnTo>
                    <a:pt x="164" y="75"/>
                  </a:lnTo>
                  <a:lnTo>
                    <a:pt x="185" y="98"/>
                  </a:lnTo>
                  <a:lnTo>
                    <a:pt x="144" y="122"/>
                  </a:lnTo>
                  <a:lnTo>
                    <a:pt x="92" y="121"/>
                  </a:lnTo>
                  <a:lnTo>
                    <a:pt x="81" y="105"/>
                  </a:lnTo>
                  <a:lnTo>
                    <a:pt x="40" y="102"/>
                  </a:lnTo>
                  <a:lnTo>
                    <a:pt x="2" y="127"/>
                  </a:lnTo>
                  <a:lnTo>
                    <a:pt x="0" y="161"/>
                  </a:lnTo>
                  <a:lnTo>
                    <a:pt x="37" y="190"/>
                  </a:lnTo>
                  <a:close/>
                </a:path>
              </a:pathLst>
            </a:custGeom>
            <a:grpFill/>
            <a:ln>
              <a:noFill/>
            </a:ln>
          </p:spPr>
          <p:txBody>
            <a:bodyPr/>
            <a:lstStyle/>
            <a:p>
              <a:endParaRPr lang="en-US" sz="900"/>
            </a:p>
          </p:txBody>
        </p:sp>
        <p:sp>
          <p:nvSpPr>
            <p:cNvPr id="1049169" name="Freeform 253"/>
            <p:cNvSpPr/>
            <p:nvPr/>
          </p:nvSpPr>
          <p:spPr bwMode="gray">
            <a:xfrm>
              <a:off x="7117556" y="3690645"/>
              <a:ext cx="242888" cy="146447"/>
            </a:xfrm>
            <a:custGeom>
              <a:avLst/>
              <a:gdLst>
                <a:gd name="T0" fmla="*/ 2147483646 w 204"/>
                <a:gd name="T1" fmla="*/ 2147483646 h 123"/>
                <a:gd name="T2" fmla="*/ 2147483646 w 204"/>
                <a:gd name="T3" fmla="*/ 2147483646 h 123"/>
                <a:gd name="T4" fmla="*/ 0 w 204"/>
                <a:gd name="T5" fmla="*/ 2147483646 h 123"/>
                <a:gd name="T6" fmla="*/ 0 w 204"/>
                <a:gd name="T7" fmla="*/ 2147483646 h 123"/>
                <a:gd name="T8" fmla="*/ 2147483646 w 204"/>
                <a:gd name="T9" fmla="*/ 2147483646 h 123"/>
                <a:gd name="T10" fmla="*/ 2147483646 w 204"/>
                <a:gd name="T11" fmla="*/ 2147483646 h 123"/>
                <a:gd name="T12" fmla="*/ 2147483646 w 204"/>
                <a:gd name="T13" fmla="*/ 2147483646 h 123"/>
                <a:gd name="T14" fmla="*/ 2147483646 w 204"/>
                <a:gd name="T15" fmla="*/ 2147483646 h 123"/>
                <a:gd name="T16" fmla="*/ 2147483646 w 204"/>
                <a:gd name="T17" fmla="*/ 2147483646 h 123"/>
                <a:gd name="T18" fmla="*/ 2147483646 w 204"/>
                <a:gd name="T19" fmla="*/ 2147483646 h 123"/>
                <a:gd name="T20" fmla="*/ 2147483646 w 204"/>
                <a:gd name="T21" fmla="*/ 2147483646 h 123"/>
                <a:gd name="T22" fmla="*/ 2147483646 w 204"/>
                <a:gd name="T23" fmla="*/ 2147483646 h 123"/>
                <a:gd name="T24" fmla="*/ 2147483646 w 204"/>
                <a:gd name="T25" fmla="*/ 2147483646 h 123"/>
                <a:gd name="T26" fmla="*/ 2147483646 w 204"/>
                <a:gd name="T27" fmla="*/ 2147483646 h 123"/>
                <a:gd name="T28" fmla="*/ 2147483646 w 204"/>
                <a:gd name="T29" fmla="*/ 2147483646 h 123"/>
                <a:gd name="T30" fmla="*/ 2147483646 w 204"/>
                <a:gd name="T31" fmla="*/ 2147483646 h 123"/>
                <a:gd name="T32" fmla="*/ 2147483646 w 204"/>
                <a:gd name="T33" fmla="*/ 2147483646 h 123"/>
                <a:gd name="T34" fmla="*/ 2147483646 w 204"/>
                <a:gd name="T35" fmla="*/ 0 h 123"/>
                <a:gd name="T36" fmla="*/ 2147483646 w 204"/>
                <a:gd name="T37" fmla="*/ 0 h 123"/>
                <a:gd name="T38" fmla="*/ 2147483646 w 204"/>
                <a:gd name="T39" fmla="*/ 2147483646 h 123"/>
                <a:gd name="T40" fmla="*/ 2147483646 w 204"/>
                <a:gd name="T41" fmla="*/ 2147483646 h 123"/>
                <a:gd name="T42" fmla="*/ 2147483646 w 204"/>
                <a:gd name="T43" fmla="*/ 2147483646 h 123"/>
                <a:gd name="T44" fmla="*/ 2147483646 w 204"/>
                <a:gd name="T45" fmla="*/ 2147483646 h 12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4"/>
                <a:gd name="T70" fmla="*/ 0 h 123"/>
                <a:gd name="T71" fmla="*/ 204 w 204"/>
                <a:gd name="T72" fmla="*/ 123 h 12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4" h="123">
                  <a:moveTo>
                    <a:pt x="25" y="22"/>
                  </a:moveTo>
                  <a:lnTo>
                    <a:pt x="22" y="36"/>
                  </a:lnTo>
                  <a:lnTo>
                    <a:pt x="0" y="36"/>
                  </a:lnTo>
                  <a:lnTo>
                    <a:pt x="0" y="55"/>
                  </a:lnTo>
                  <a:lnTo>
                    <a:pt x="24" y="70"/>
                  </a:lnTo>
                  <a:lnTo>
                    <a:pt x="16" y="91"/>
                  </a:lnTo>
                  <a:lnTo>
                    <a:pt x="16" y="100"/>
                  </a:lnTo>
                  <a:lnTo>
                    <a:pt x="26" y="103"/>
                  </a:lnTo>
                  <a:lnTo>
                    <a:pt x="39" y="86"/>
                  </a:lnTo>
                  <a:lnTo>
                    <a:pt x="68" y="80"/>
                  </a:lnTo>
                  <a:lnTo>
                    <a:pt x="129" y="103"/>
                  </a:lnTo>
                  <a:lnTo>
                    <a:pt x="131" y="120"/>
                  </a:lnTo>
                  <a:lnTo>
                    <a:pt x="165" y="123"/>
                  </a:lnTo>
                  <a:lnTo>
                    <a:pt x="204" y="82"/>
                  </a:lnTo>
                  <a:lnTo>
                    <a:pt x="199" y="69"/>
                  </a:lnTo>
                  <a:lnTo>
                    <a:pt x="172" y="64"/>
                  </a:lnTo>
                  <a:lnTo>
                    <a:pt x="101" y="17"/>
                  </a:lnTo>
                  <a:lnTo>
                    <a:pt x="98" y="0"/>
                  </a:lnTo>
                  <a:lnTo>
                    <a:pt x="71" y="0"/>
                  </a:lnTo>
                  <a:lnTo>
                    <a:pt x="57" y="22"/>
                  </a:lnTo>
                  <a:lnTo>
                    <a:pt x="46" y="22"/>
                  </a:lnTo>
                  <a:lnTo>
                    <a:pt x="25" y="22"/>
                  </a:lnTo>
                  <a:close/>
                </a:path>
              </a:pathLst>
            </a:custGeom>
            <a:grpFill/>
            <a:ln>
              <a:noFill/>
            </a:ln>
          </p:spPr>
          <p:txBody>
            <a:bodyPr/>
            <a:lstStyle/>
            <a:p>
              <a:endParaRPr lang="en-US" sz="900"/>
            </a:p>
          </p:txBody>
        </p:sp>
        <p:sp>
          <p:nvSpPr>
            <p:cNvPr id="1049170" name="Freeform 254"/>
            <p:cNvSpPr/>
            <p:nvPr/>
          </p:nvSpPr>
          <p:spPr bwMode="gray">
            <a:xfrm>
              <a:off x="7154467" y="3628733"/>
              <a:ext cx="301228" cy="160734"/>
            </a:xfrm>
            <a:custGeom>
              <a:avLst/>
              <a:gdLst>
                <a:gd name="T0" fmla="*/ 2147483646 w 253"/>
                <a:gd name="T1" fmla="*/ 2147483646 h 135"/>
                <a:gd name="T2" fmla="*/ 2147483646 w 253"/>
                <a:gd name="T3" fmla="*/ 2147483646 h 135"/>
                <a:gd name="T4" fmla="*/ 2147483646 w 253"/>
                <a:gd name="T5" fmla="*/ 2147483646 h 135"/>
                <a:gd name="T6" fmla="*/ 2147483646 w 253"/>
                <a:gd name="T7" fmla="*/ 2147483646 h 135"/>
                <a:gd name="T8" fmla="*/ 2147483646 w 253"/>
                <a:gd name="T9" fmla="*/ 2147483646 h 135"/>
                <a:gd name="T10" fmla="*/ 2147483646 w 253"/>
                <a:gd name="T11" fmla="*/ 2147483646 h 135"/>
                <a:gd name="T12" fmla="*/ 2147483646 w 253"/>
                <a:gd name="T13" fmla="*/ 2147483646 h 135"/>
                <a:gd name="T14" fmla="*/ 2147483646 w 253"/>
                <a:gd name="T15" fmla="*/ 2147483646 h 135"/>
                <a:gd name="T16" fmla="*/ 2147483646 w 253"/>
                <a:gd name="T17" fmla="*/ 2147483646 h 135"/>
                <a:gd name="T18" fmla="*/ 2147483646 w 253"/>
                <a:gd name="T19" fmla="*/ 2147483646 h 135"/>
                <a:gd name="T20" fmla="*/ 2147483646 w 253"/>
                <a:gd name="T21" fmla="*/ 2147483646 h 135"/>
                <a:gd name="T22" fmla="*/ 2147483646 w 253"/>
                <a:gd name="T23" fmla="*/ 2147483646 h 135"/>
                <a:gd name="T24" fmla="*/ 2147483646 w 253"/>
                <a:gd name="T25" fmla="*/ 2147483646 h 135"/>
                <a:gd name="T26" fmla="*/ 2147483646 w 253"/>
                <a:gd name="T27" fmla="*/ 2147483646 h 135"/>
                <a:gd name="T28" fmla="*/ 2147483646 w 253"/>
                <a:gd name="T29" fmla="*/ 2147483646 h 135"/>
                <a:gd name="T30" fmla="*/ 2147483646 w 253"/>
                <a:gd name="T31" fmla="*/ 2147483646 h 135"/>
                <a:gd name="T32" fmla="*/ 2147483646 w 253"/>
                <a:gd name="T33" fmla="*/ 0 h 135"/>
                <a:gd name="T34" fmla="*/ 0 w 253"/>
                <a:gd name="T35" fmla="*/ 2147483646 h 135"/>
                <a:gd name="T36" fmla="*/ 2147483646 w 253"/>
                <a:gd name="T37" fmla="*/ 2147483646 h 135"/>
                <a:gd name="T38" fmla="*/ 2147483646 w 253"/>
                <a:gd name="T39" fmla="*/ 2147483646 h 135"/>
                <a:gd name="T40" fmla="*/ 2147483646 w 253"/>
                <a:gd name="T41" fmla="*/ 2147483646 h 135"/>
                <a:gd name="T42" fmla="*/ 2147483646 w 253"/>
                <a:gd name="T43" fmla="*/ 2147483646 h 135"/>
                <a:gd name="T44" fmla="*/ 2147483646 w 253"/>
                <a:gd name="T45" fmla="*/ 2147483646 h 135"/>
                <a:gd name="T46" fmla="*/ 2147483646 w 253"/>
                <a:gd name="T47" fmla="*/ 2147483646 h 135"/>
                <a:gd name="T48" fmla="*/ 2147483646 w 253"/>
                <a:gd name="T49" fmla="*/ 2147483646 h 135"/>
                <a:gd name="T50" fmla="*/ 2147483646 w 253"/>
                <a:gd name="T51" fmla="*/ 2147483646 h 135"/>
                <a:gd name="T52" fmla="*/ 2147483646 w 253"/>
                <a:gd name="T53" fmla="*/ 2147483646 h 135"/>
                <a:gd name="T54" fmla="*/ 2147483646 w 253"/>
                <a:gd name="T55" fmla="*/ 2147483646 h 13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53"/>
                <a:gd name="T85" fmla="*/ 0 h 135"/>
                <a:gd name="T86" fmla="*/ 253 w 253"/>
                <a:gd name="T87" fmla="*/ 135 h 13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53" h="135">
                  <a:moveTo>
                    <a:pt x="178" y="134"/>
                  </a:moveTo>
                  <a:lnTo>
                    <a:pt x="194" y="135"/>
                  </a:lnTo>
                  <a:lnTo>
                    <a:pt x="194" y="108"/>
                  </a:lnTo>
                  <a:lnTo>
                    <a:pt x="178" y="99"/>
                  </a:lnTo>
                  <a:lnTo>
                    <a:pt x="204" y="66"/>
                  </a:lnTo>
                  <a:lnTo>
                    <a:pt x="215" y="66"/>
                  </a:lnTo>
                  <a:lnTo>
                    <a:pt x="225" y="78"/>
                  </a:lnTo>
                  <a:lnTo>
                    <a:pt x="253" y="68"/>
                  </a:lnTo>
                  <a:lnTo>
                    <a:pt x="215" y="54"/>
                  </a:lnTo>
                  <a:lnTo>
                    <a:pt x="213" y="47"/>
                  </a:lnTo>
                  <a:lnTo>
                    <a:pt x="204" y="49"/>
                  </a:lnTo>
                  <a:lnTo>
                    <a:pt x="195" y="65"/>
                  </a:lnTo>
                  <a:lnTo>
                    <a:pt x="157" y="64"/>
                  </a:lnTo>
                  <a:lnTo>
                    <a:pt x="130" y="24"/>
                  </a:lnTo>
                  <a:lnTo>
                    <a:pt x="80" y="28"/>
                  </a:lnTo>
                  <a:lnTo>
                    <a:pt x="57" y="6"/>
                  </a:lnTo>
                  <a:lnTo>
                    <a:pt x="24" y="0"/>
                  </a:lnTo>
                  <a:lnTo>
                    <a:pt x="0" y="10"/>
                  </a:lnTo>
                  <a:lnTo>
                    <a:pt x="15" y="54"/>
                  </a:lnTo>
                  <a:lnTo>
                    <a:pt x="15" y="70"/>
                  </a:lnTo>
                  <a:lnTo>
                    <a:pt x="24" y="70"/>
                  </a:lnTo>
                  <a:lnTo>
                    <a:pt x="37" y="47"/>
                  </a:lnTo>
                  <a:lnTo>
                    <a:pt x="68" y="48"/>
                  </a:lnTo>
                  <a:lnTo>
                    <a:pt x="74" y="65"/>
                  </a:lnTo>
                  <a:lnTo>
                    <a:pt x="143" y="112"/>
                  </a:lnTo>
                  <a:lnTo>
                    <a:pt x="170" y="117"/>
                  </a:lnTo>
                  <a:lnTo>
                    <a:pt x="178" y="134"/>
                  </a:lnTo>
                  <a:close/>
                </a:path>
              </a:pathLst>
            </a:custGeom>
            <a:grpFill/>
            <a:ln>
              <a:noFill/>
            </a:ln>
          </p:spPr>
          <p:txBody>
            <a:bodyPr/>
            <a:lstStyle/>
            <a:p>
              <a:endParaRPr lang="en-US" sz="900"/>
            </a:p>
          </p:txBody>
        </p:sp>
        <p:sp>
          <p:nvSpPr>
            <p:cNvPr id="1049171" name="Freeform 255"/>
            <p:cNvSpPr/>
            <p:nvPr/>
          </p:nvSpPr>
          <p:spPr bwMode="gray">
            <a:xfrm>
              <a:off x="7374731" y="3712076"/>
              <a:ext cx="125016" cy="79772"/>
            </a:xfrm>
            <a:custGeom>
              <a:avLst/>
              <a:gdLst>
                <a:gd name="T0" fmla="*/ 0 w 105"/>
                <a:gd name="T1" fmla="*/ 2147483646 h 67"/>
                <a:gd name="T2" fmla="*/ 2147483646 w 105"/>
                <a:gd name="T3" fmla="*/ 0 h 67"/>
                <a:gd name="T4" fmla="*/ 2147483646 w 105"/>
                <a:gd name="T5" fmla="*/ 0 h 67"/>
                <a:gd name="T6" fmla="*/ 2147483646 w 105"/>
                <a:gd name="T7" fmla="*/ 2147483646 h 67"/>
                <a:gd name="T8" fmla="*/ 2147483646 w 105"/>
                <a:gd name="T9" fmla="*/ 2147483646 h 67"/>
                <a:gd name="T10" fmla="*/ 2147483646 w 105"/>
                <a:gd name="T11" fmla="*/ 2147483646 h 67"/>
                <a:gd name="T12" fmla="*/ 2147483646 w 105"/>
                <a:gd name="T13" fmla="*/ 2147483646 h 67"/>
                <a:gd name="T14" fmla="*/ 2147483646 w 105"/>
                <a:gd name="T15" fmla="*/ 2147483646 h 67"/>
                <a:gd name="T16" fmla="*/ 2147483646 w 105"/>
                <a:gd name="T17" fmla="*/ 2147483646 h 67"/>
                <a:gd name="T18" fmla="*/ 2147483646 w 105"/>
                <a:gd name="T19" fmla="*/ 2147483646 h 67"/>
                <a:gd name="T20" fmla="*/ 2147483646 w 105"/>
                <a:gd name="T21" fmla="*/ 2147483646 h 67"/>
                <a:gd name="T22" fmla="*/ 2147483646 w 105"/>
                <a:gd name="T23" fmla="*/ 2147483646 h 67"/>
                <a:gd name="T24" fmla="*/ 2147483646 w 105"/>
                <a:gd name="T25" fmla="*/ 2147483646 h 67"/>
                <a:gd name="T26" fmla="*/ 2147483646 w 105"/>
                <a:gd name="T27" fmla="*/ 2147483646 h 67"/>
                <a:gd name="T28" fmla="*/ 2147483646 w 105"/>
                <a:gd name="T29" fmla="*/ 2147483646 h 67"/>
                <a:gd name="T30" fmla="*/ 2147483646 w 105"/>
                <a:gd name="T31" fmla="*/ 2147483646 h 67"/>
                <a:gd name="T32" fmla="*/ 2147483646 w 105"/>
                <a:gd name="T33" fmla="*/ 2147483646 h 67"/>
                <a:gd name="T34" fmla="*/ 2147483646 w 105"/>
                <a:gd name="T35" fmla="*/ 2147483646 h 67"/>
                <a:gd name="T36" fmla="*/ 2147483646 w 105"/>
                <a:gd name="T37" fmla="*/ 2147483646 h 67"/>
                <a:gd name="T38" fmla="*/ 2147483646 w 105"/>
                <a:gd name="T39" fmla="*/ 2147483646 h 67"/>
                <a:gd name="T40" fmla="*/ 2147483646 w 105"/>
                <a:gd name="T41" fmla="*/ 2147483646 h 67"/>
                <a:gd name="T42" fmla="*/ 2147483646 w 105"/>
                <a:gd name="T43" fmla="*/ 2147483646 h 67"/>
                <a:gd name="T44" fmla="*/ 2147483646 w 105"/>
                <a:gd name="T45" fmla="*/ 2147483646 h 67"/>
                <a:gd name="T46" fmla="*/ 2147483646 w 105"/>
                <a:gd name="T47" fmla="*/ 2147483646 h 67"/>
                <a:gd name="T48" fmla="*/ 2147483646 w 105"/>
                <a:gd name="T49" fmla="*/ 2147483646 h 67"/>
                <a:gd name="T50" fmla="*/ 2147483646 w 105"/>
                <a:gd name="T51" fmla="*/ 2147483646 h 67"/>
                <a:gd name="T52" fmla="*/ 2147483646 w 105"/>
                <a:gd name="T53" fmla="*/ 2147483646 h 67"/>
                <a:gd name="T54" fmla="*/ 0 w 105"/>
                <a:gd name="T55" fmla="*/ 2147483646 h 67"/>
                <a:gd name="T56" fmla="*/ 0 w 105"/>
                <a:gd name="T57" fmla="*/ 2147483646 h 6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5"/>
                <a:gd name="T88" fmla="*/ 0 h 67"/>
                <a:gd name="T89" fmla="*/ 105 w 105"/>
                <a:gd name="T90" fmla="*/ 67 h 6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5" h="67">
                  <a:moveTo>
                    <a:pt x="0" y="26"/>
                  </a:moveTo>
                  <a:lnTo>
                    <a:pt x="21" y="0"/>
                  </a:lnTo>
                  <a:lnTo>
                    <a:pt x="28" y="0"/>
                  </a:lnTo>
                  <a:lnTo>
                    <a:pt x="31" y="5"/>
                  </a:lnTo>
                  <a:lnTo>
                    <a:pt x="22" y="13"/>
                  </a:lnTo>
                  <a:lnTo>
                    <a:pt x="22" y="18"/>
                  </a:lnTo>
                  <a:lnTo>
                    <a:pt x="28" y="24"/>
                  </a:lnTo>
                  <a:lnTo>
                    <a:pt x="60" y="25"/>
                  </a:lnTo>
                  <a:lnTo>
                    <a:pt x="70" y="21"/>
                  </a:lnTo>
                  <a:lnTo>
                    <a:pt x="74" y="22"/>
                  </a:lnTo>
                  <a:lnTo>
                    <a:pt x="78" y="33"/>
                  </a:lnTo>
                  <a:lnTo>
                    <a:pt x="96" y="34"/>
                  </a:lnTo>
                  <a:lnTo>
                    <a:pt x="105" y="54"/>
                  </a:lnTo>
                  <a:lnTo>
                    <a:pt x="103" y="60"/>
                  </a:lnTo>
                  <a:lnTo>
                    <a:pt x="99" y="60"/>
                  </a:lnTo>
                  <a:lnTo>
                    <a:pt x="95" y="52"/>
                  </a:lnTo>
                  <a:lnTo>
                    <a:pt x="87" y="52"/>
                  </a:lnTo>
                  <a:lnTo>
                    <a:pt x="73" y="54"/>
                  </a:lnTo>
                  <a:lnTo>
                    <a:pt x="73" y="67"/>
                  </a:lnTo>
                  <a:lnTo>
                    <a:pt x="58" y="65"/>
                  </a:lnTo>
                  <a:lnTo>
                    <a:pt x="58" y="50"/>
                  </a:lnTo>
                  <a:lnTo>
                    <a:pt x="49" y="39"/>
                  </a:lnTo>
                  <a:lnTo>
                    <a:pt x="34" y="52"/>
                  </a:lnTo>
                  <a:lnTo>
                    <a:pt x="34" y="60"/>
                  </a:lnTo>
                  <a:lnTo>
                    <a:pt x="19" y="65"/>
                  </a:lnTo>
                  <a:lnTo>
                    <a:pt x="11" y="65"/>
                  </a:lnTo>
                  <a:lnTo>
                    <a:pt x="13" y="37"/>
                  </a:lnTo>
                  <a:lnTo>
                    <a:pt x="0" y="26"/>
                  </a:lnTo>
                  <a:close/>
                </a:path>
              </a:pathLst>
            </a:custGeom>
            <a:grpFill/>
            <a:ln>
              <a:noFill/>
            </a:ln>
          </p:spPr>
          <p:txBody>
            <a:bodyPr/>
            <a:lstStyle/>
            <a:p>
              <a:endParaRPr lang="en-US" sz="900"/>
            </a:p>
          </p:txBody>
        </p:sp>
        <p:sp>
          <p:nvSpPr>
            <p:cNvPr id="1049172" name="Freeform 256"/>
            <p:cNvSpPr/>
            <p:nvPr/>
          </p:nvSpPr>
          <p:spPr bwMode="gray">
            <a:xfrm>
              <a:off x="7405687" y="3651354"/>
              <a:ext cx="138113" cy="85725"/>
            </a:xfrm>
            <a:custGeom>
              <a:avLst/>
              <a:gdLst>
                <a:gd name="T0" fmla="*/ 2147483646 w 116"/>
                <a:gd name="T1" fmla="*/ 2147483646 h 72"/>
                <a:gd name="T2" fmla="*/ 2147483646 w 116"/>
                <a:gd name="T3" fmla="*/ 2147483646 h 72"/>
                <a:gd name="T4" fmla="*/ 2147483646 w 116"/>
                <a:gd name="T5" fmla="*/ 2147483646 h 72"/>
                <a:gd name="T6" fmla="*/ 2147483646 w 116"/>
                <a:gd name="T7" fmla="*/ 2147483646 h 72"/>
                <a:gd name="T8" fmla="*/ 2147483646 w 116"/>
                <a:gd name="T9" fmla="*/ 2147483646 h 72"/>
                <a:gd name="T10" fmla="*/ 2147483646 w 116"/>
                <a:gd name="T11" fmla="*/ 2147483646 h 72"/>
                <a:gd name="T12" fmla="*/ 0 w 116"/>
                <a:gd name="T13" fmla="*/ 2147483646 h 72"/>
                <a:gd name="T14" fmla="*/ 0 w 116"/>
                <a:gd name="T15" fmla="*/ 2147483646 h 72"/>
                <a:gd name="T16" fmla="*/ 2147483646 w 116"/>
                <a:gd name="T17" fmla="*/ 2147483646 h 72"/>
                <a:gd name="T18" fmla="*/ 2147483646 w 116"/>
                <a:gd name="T19" fmla="*/ 2147483646 h 72"/>
                <a:gd name="T20" fmla="*/ 2147483646 w 116"/>
                <a:gd name="T21" fmla="*/ 2147483646 h 72"/>
                <a:gd name="T22" fmla="*/ 2147483646 w 116"/>
                <a:gd name="T23" fmla="*/ 2147483646 h 72"/>
                <a:gd name="T24" fmla="*/ 2147483646 w 116"/>
                <a:gd name="T25" fmla="*/ 2147483646 h 72"/>
                <a:gd name="T26" fmla="*/ 2147483646 w 116"/>
                <a:gd name="T27" fmla="*/ 2147483646 h 72"/>
                <a:gd name="T28" fmla="*/ 2147483646 w 116"/>
                <a:gd name="T29" fmla="*/ 0 h 72"/>
                <a:gd name="T30" fmla="*/ 2147483646 w 116"/>
                <a:gd name="T31" fmla="*/ 2147483646 h 72"/>
                <a:gd name="T32" fmla="*/ 2147483646 w 116"/>
                <a:gd name="T33" fmla="*/ 2147483646 h 72"/>
                <a:gd name="T34" fmla="*/ 2147483646 w 116"/>
                <a:gd name="T35" fmla="*/ 2147483646 h 72"/>
                <a:gd name="T36" fmla="*/ 2147483646 w 116"/>
                <a:gd name="T37" fmla="*/ 2147483646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6"/>
                <a:gd name="T58" fmla="*/ 0 h 72"/>
                <a:gd name="T59" fmla="*/ 116 w 11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6" h="72">
                  <a:moveTo>
                    <a:pt x="8" y="12"/>
                  </a:moveTo>
                  <a:lnTo>
                    <a:pt x="6" y="25"/>
                  </a:lnTo>
                  <a:lnTo>
                    <a:pt x="8" y="33"/>
                  </a:lnTo>
                  <a:lnTo>
                    <a:pt x="53" y="49"/>
                  </a:lnTo>
                  <a:lnTo>
                    <a:pt x="13" y="64"/>
                  </a:lnTo>
                  <a:lnTo>
                    <a:pt x="9" y="60"/>
                  </a:lnTo>
                  <a:lnTo>
                    <a:pt x="0" y="66"/>
                  </a:lnTo>
                  <a:lnTo>
                    <a:pt x="0" y="69"/>
                  </a:lnTo>
                  <a:lnTo>
                    <a:pt x="5" y="71"/>
                  </a:lnTo>
                  <a:lnTo>
                    <a:pt x="32" y="72"/>
                  </a:lnTo>
                  <a:lnTo>
                    <a:pt x="47" y="68"/>
                  </a:lnTo>
                  <a:lnTo>
                    <a:pt x="65" y="45"/>
                  </a:lnTo>
                  <a:lnTo>
                    <a:pt x="89" y="49"/>
                  </a:lnTo>
                  <a:lnTo>
                    <a:pt x="116" y="11"/>
                  </a:lnTo>
                  <a:lnTo>
                    <a:pt x="42" y="0"/>
                  </a:lnTo>
                  <a:lnTo>
                    <a:pt x="31" y="25"/>
                  </a:lnTo>
                  <a:lnTo>
                    <a:pt x="19" y="12"/>
                  </a:lnTo>
                  <a:lnTo>
                    <a:pt x="8" y="12"/>
                  </a:lnTo>
                  <a:close/>
                </a:path>
              </a:pathLst>
            </a:custGeom>
            <a:grpFill/>
            <a:ln>
              <a:noFill/>
            </a:ln>
          </p:spPr>
          <p:txBody>
            <a:bodyPr/>
            <a:lstStyle/>
            <a:p>
              <a:endParaRPr lang="en-US" sz="900"/>
            </a:p>
          </p:txBody>
        </p:sp>
        <p:sp>
          <p:nvSpPr>
            <p:cNvPr id="1049173" name="Freeform 257"/>
            <p:cNvSpPr/>
            <p:nvPr/>
          </p:nvSpPr>
          <p:spPr bwMode="gray">
            <a:xfrm>
              <a:off x="7273530" y="3765654"/>
              <a:ext cx="215503" cy="210741"/>
            </a:xfrm>
            <a:custGeom>
              <a:avLst/>
              <a:gdLst>
                <a:gd name="T0" fmla="*/ 0 w 181"/>
                <a:gd name="T1" fmla="*/ 2147483646 h 177"/>
                <a:gd name="T2" fmla="*/ 2147483646 w 181"/>
                <a:gd name="T3" fmla="*/ 2147483646 h 177"/>
                <a:gd name="T4" fmla="*/ 2147483646 w 181"/>
                <a:gd name="T5" fmla="*/ 2147483646 h 177"/>
                <a:gd name="T6" fmla="*/ 2147483646 w 181"/>
                <a:gd name="T7" fmla="*/ 2147483646 h 177"/>
                <a:gd name="T8" fmla="*/ 2147483646 w 181"/>
                <a:gd name="T9" fmla="*/ 2147483646 h 177"/>
                <a:gd name="T10" fmla="*/ 2147483646 w 181"/>
                <a:gd name="T11" fmla="*/ 2147483646 h 177"/>
                <a:gd name="T12" fmla="*/ 2147483646 w 181"/>
                <a:gd name="T13" fmla="*/ 2147483646 h 177"/>
                <a:gd name="T14" fmla="*/ 2147483646 w 181"/>
                <a:gd name="T15" fmla="*/ 2147483646 h 177"/>
                <a:gd name="T16" fmla="*/ 2147483646 w 181"/>
                <a:gd name="T17" fmla="*/ 2147483646 h 177"/>
                <a:gd name="T18" fmla="*/ 2147483646 w 181"/>
                <a:gd name="T19" fmla="*/ 2147483646 h 177"/>
                <a:gd name="T20" fmla="*/ 2147483646 w 181"/>
                <a:gd name="T21" fmla="*/ 2147483646 h 177"/>
                <a:gd name="T22" fmla="*/ 2147483646 w 181"/>
                <a:gd name="T23" fmla="*/ 2147483646 h 177"/>
                <a:gd name="T24" fmla="*/ 2147483646 w 181"/>
                <a:gd name="T25" fmla="*/ 2147483646 h 177"/>
                <a:gd name="T26" fmla="*/ 2147483646 w 181"/>
                <a:gd name="T27" fmla="*/ 2147483646 h 177"/>
                <a:gd name="T28" fmla="*/ 2147483646 w 181"/>
                <a:gd name="T29" fmla="*/ 2147483646 h 177"/>
                <a:gd name="T30" fmla="*/ 2147483646 w 181"/>
                <a:gd name="T31" fmla="*/ 2147483646 h 177"/>
                <a:gd name="T32" fmla="*/ 2147483646 w 181"/>
                <a:gd name="T33" fmla="*/ 2147483646 h 177"/>
                <a:gd name="T34" fmla="*/ 2147483646 w 181"/>
                <a:gd name="T35" fmla="*/ 2147483646 h 177"/>
                <a:gd name="T36" fmla="*/ 2147483646 w 181"/>
                <a:gd name="T37" fmla="*/ 0 h 177"/>
                <a:gd name="T38" fmla="*/ 2147483646 w 181"/>
                <a:gd name="T39" fmla="*/ 2147483646 h 177"/>
                <a:gd name="T40" fmla="*/ 2147483646 w 181"/>
                <a:gd name="T41" fmla="*/ 2147483646 h 177"/>
                <a:gd name="T42" fmla="*/ 2147483646 w 181"/>
                <a:gd name="T43" fmla="*/ 2147483646 h 177"/>
                <a:gd name="T44" fmla="*/ 2147483646 w 181"/>
                <a:gd name="T45" fmla="*/ 2147483646 h 177"/>
                <a:gd name="T46" fmla="*/ 2147483646 w 181"/>
                <a:gd name="T47" fmla="*/ 2147483646 h 177"/>
                <a:gd name="T48" fmla="*/ 0 w 181"/>
                <a:gd name="T49" fmla="*/ 2147483646 h 177"/>
                <a:gd name="T50" fmla="*/ 0 w 181"/>
                <a:gd name="T51" fmla="*/ 2147483646 h 17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1"/>
                <a:gd name="T79" fmla="*/ 0 h 177"/>
                <a:gd name="T80" fmla="*/ 181 w 181"/>
                <a:gd name="T81" fmla="*/ 177 h 17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1" h="177">
                  <a:moveTo>
                    <a:pt x="0" y="61"/>
                  </a:moveTo>
                  <a:lnTo>
                    <a:pt x="9" y="126"/>
                  </a:lnTo>
                  <a:lnTo>
                    <a:pt x="30" y="130"/>
                  </a:lnTo>
                  <a:lnTo>
                    <a:pt x="31" y="142"/>
                  </a:lnTo>
                  <a:lnTo>
                    <a:pt x="17" y="155"/>
                  </a:lnTo>
                  <a:lnTo>
                    <a:pt x="44" y="177"/>
                  </a:lnTo>
                  <a:lnTo>
                    <a:pt x="98" y="158"/>
                  </a:lnTo>
                  <a:lnTo>
                    <a:pt x="102" y="135"/>
                  </a:lnTo>
                  <a:lnTo>
                    <a:pt x="136" y="113"/>
                  </a:lnTo>
                  <a:lnTo>
                    <a:pt x="149" y="65"/>
                  </a:lnTo>
                  <a:lnTo>
                    <a:pt x="158" y="54"/>
                  </a:lnTo>
                  <a:lnTo>
                    <a:pt x="149" y="37"/>
                  </a:lnTo>
                  <a:lnTo>
                    <a:pt x="181" y="17"/>
                  </a:lnTo>
                  <a:lnTo>
                    <a:pt x="177" y="11"/>
                  </a:lnTo>
                  <a:lnTo>
                    <a:pt x="162" y="11"/>
                  </a:lnTo>
                  <a:lnTo>
                    <a:pt x="160" y="26"/>
                  </a:lnTo>
                  <a:lnTo>
                    <a:pt x="139" y="26"/>
                  </a:lnTo>
                  <a:lnTo>
                    <a:pt x="139" y="7"/>
                  </a:lnTo>
                  <a:lnTo>
                    <a:pt x="133" y="0"/>
                  </a:lnTo>
                  <a:lnTo>
                    <a:pt x="122" y="9"/>
                  </a:lnTo>
                  <a:lnTo>
                    <a:pt x="122" y="18"/>
                  </a:lnTo>
                  <a:lnTo>
                    <a:pt x="106" y="24"/>
                  </a:lnTo>
                  <a:lnTo>
                    <a:pt x="75" y="23"/>
                  </a:lnTo>
                  <a:lnTo>
                    <a:pt x="36" y="65"/>
                  </a:lnTo>
                  <a:lnTo>
                    <a:pt x="0" y="61"/>
                  </a:lnTo>
                  <a:close/>
                </a:path>
              </a:pathLst>
            </a:custGeom>
            <a:grpFill/>
            <a:ln>
              <a:noFill/>
            </a:ln>
          </p:spPr>
          <p:txBody>
            <a:bodyPr/>
            <a:lstStyle/>
            <a:p>
              <a:endParaRPr lang="en-US" sz="900"/>
            </a:p>
          </p:txBody>
        </p:sp>
        <p:sp>
          <p:nvSpPr>
            <p:cNvPr id="1049174" name="Freeform 258"/>
            <p:cNvSpPr/>
            <p:nvPr/>
          </p:nvSpPr>
          <p:spPr bwMode="gray">
            <a:xfrm>
              <a:off x="7321154" y="3778751"/>
              <a:ext cx="238125" cy="295275"/>
            </a:xfrm>
            <a:custGeom>
              <a:avLst/>
              <a:gdLst>
                <a:gd name="T0" fmla="*/ 2147483646 w 200"/>
                <a:gd name="T1" fmla="*/ 2147483646 h 248"/>
                <a:gd name="T2" fmla="*/ 2147483646 w 200"/>
                <a:gd name="T3" fmla="*/ 2147483646 h 248"/>
                <a:gd name="T4" fmla="*/ 2147483646 w 200"/>
                <a:gd name="T5" fmla="*/ 2147483646 h 248"/>
                <a:gd name="T6" fmla="*/ 2147483646 w 200"/>
                <a:gd name="T7" fmla="*/ 2147483646 h 248"/>
                <a:gd name="T8" fmla="*/ 0 w 200"/>
                <a:gd name="T9" fmla="*/ 2147483646 h 248"/>
                <a:gd name="T10" fmla="*/ 2147483646 w 200"/>
                <a:gd name="T11" fmla="*/ 2147483646 h 248"/>
                <a:gd name="T12" fmla="*/ 2147483646 w 200"/>
                <a:gd name="T13" fmla="*/ 2147483646 h 248"/>
                <a:gd name="T14" fmla="*/ 2147483646 w 200"/>
                <a:gd name="T15" fmla="*/ 2147483646 h 248"/>
                <a:gd name="T16" fmla="*/ 2147483646 w 200"/>
                <a:gd name="T17" fmla="*/ 2147483646 h 248"/>
                <a:gd name="T18" fmla="*/ 2147483646 w 200"/>
                <a:gd name="T19" fmla="*/ 2147483646 h 248"/>
                <a:gd name="T20" fmla="*/ 2147483646 w 200"/>
                <a:gd name="T21" fmla="*/ 2147483646 h 248"/>
                <a:gd name="T22" fmla="*/ 2147483646 w 200"/>
                <a:gd name="T23" fmla="*/ 2147483646 h 248"/>
                <a:gd name="T24" fmla="*/ 2147483646 w 200"/>
                <a:gd name="T25" fmla="*/ 2147483646 h 248"/>
                <a:gd name="T26" fmla="*/ 2147483646 w 200"/>
                <a:gd name="T27" fmla="*/ 2147483646 h 248"/>
                <a:gd name="T28" fmla="*/ 2147483646 w 200"/>
                <a:gd name="T29" fmla="*/ 2147483646 h 248"/>
                <a:gd name="T30" fmla="*/ 2147483646 w 200"/>
                <a:gd name="T31" fmla="*/ 2147483646 h 248"/>
                <a:gd name="T32" fmla="*/ 2147483646 w 200"/>
                <a:gd name="T33" fmla="*/ 2147483646 h 248"/>
                <a:gd name="T34" fmla="*/ 2147483646 w 200"/>
                <a:gd name="T35" fmla="*/ 2147483646 h 248"/>
                <a:gd name="T36" fmla="*/ 2147483646 w 200"/>
                <a:gd name="T37" fmla="*/ 2147483646 h 248"/>
                <a:gd name="T38" fmla="*/ 2147483646 w 200"/>
                <a:gd name="T39" fmla="*/ 2147483646 h 248"/>
                <a:gd name="T40" fmla="*/ 2147483646 w 200"/>
                <a:gd name="T41" fmla="*/ 0 h 248"/>
                <a:gd name="T42" fmla="*/ 2147483646 w 200"/>
                <a:gd name="T43" fmla="*/ 2147483646 h 248"/>
                <a:gd name="T44" fmla="*/ 2147483646 w 200"/>
                <a:gd name="T45" fmla="*/ 2147483646 h 248"/>
                <a:gd name="T46" fmla="*/ 2147483646 w 200"/>
                <a:gd name="T47" fmla="*/ 2147483646 h 248"/>
                <a:gd name="T48" fmla="*/ 2147483646 w 200"/>
                <a:gd name="T49" fmla="*/ 2147483646 h 248"/>
                <a:gd name="T50" fmla="*/ 2147483646 w 200"/>
                <a:gd name="T51" fmla="*/ 2147483646 h 248"/>
                <a:gd name="T52" fmla="*/ 2147483646 w 200"/>
                <a:gd name="T53" fmla="*/ 2147483646 h 248"/>
                <a:gd name="T54" fmla="*/ 2147483646 w 200"/>
                <a:gd name="T55" fmla="*/ 2147483646 h 248"/>
                <a:gd name="T56" fmla="*/ 2147483646 w 200"/>
                <a:gd name="T57" fmla="*/ 2147483646 h 248"/>
                <a:gd name="T58" fmla="*/ 2147483646 w 200"/>
                <a:gd name="T59" fmla="*/ 2147483646 h 248"/>
                <a:gd name="T60" fmla="*/ 2147483646 w 200"/>
                <a:gd name="T61" fmla="*/ 2147483646 h 2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00"/>
                <a:gd name="T94" fmla="*/ 0 h 248"/>
                <a:gd name="T95" fmla="*/ 200 w 200"/>
                <a:gd name="T96" fmla="*/ 248 h 2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00" h="248">
                  <a:moveTo>
                    <a:pt x="7" y="169"/>
                  </a:moveTo>
                  <a:lnTo>
                    <a:pt x="21" y="190"/>
                  </a:lnTo>
                  <a:lnTo>
                    <a:pt x="20" y="200"/>
                  </a:lnTo>
                  <a:lnTo>
                    <a:pt x="1" y="207"/>
                  </a:lnTo>
                  <a:lnTo>
                    <a:pt x="0" y="224"/>
                  </a:lnTo>
                  <a:lnTo>
                    <a:pt x="21" y="224"/>
                  </a:lnTo>
                  <a:lnTo>
                    <a:pt x="28" y="218"/>
                  </a:lnTo>
                  <a:lnTo>
                    <a:pt x="67" y="218"/>
                  </a:lnTo>
                  <a:lnTo>
                    <a:pt x="103" y="248"/>
                  </a:lnTo>
                  <a:lnTo>
                    <a:pt x="107" y="234"/>
                  </a:lnTo>
                  <a:lnTo>
                    <a:pt x="133" y="234"/>
                  </a:lnTo>
                  <a:lnTo>
                    <a:pt x="135" y="216"/>
                  </a:lnTo>
                  <a:lnTo>
                    <a:pt x="107" y="190"/>
                  </a:lnTo>
                  <a:lnTo>
                    <a:pt x="113" y="175"/>
                  </a:lnTo>
                  <a:lnTo>
                    <a:pt x="141" y="173"/>
                  </a:lnTo>
                  <a:lnTo>
                    <a:pt x="178" y="94"/>
                  </a:lnTo>
                  <a:lnTo>
                    <a:pt x="158" y="79"/>
                  </a:lnTo>
                  <a:lnTo>
                    <a:pt x="150" y="51"/>
                  </a:lnTo>
                  <a:lnTo>
                    <a:pt x="200" y="47"/>
                  </a:lnTo>
                  <a:lnTo>
                    <a:pt x="170" y="4"/>
                  </a:lnTo>
                  <a:lnTo>
                    <a:pt x="154" y="0"/>
                  </a:lnTo>
                  <a:lnTo>
                    <a:pt x="148" y="8"/>
                  </a:lnTo>
                  <a:lnTo>
                    <a:pt x="144" y="8"/>
                  </a:lnTo>
                  <a:lnTo>
                    <a:pt x="114" y="28"/>
                  </a:lnTo>
                  <a:lnTo>
                    <a:pt x="123" y="43"/>
                  </a:lnTo>
                  <a:lnTo>
                    <a:pt x="113" y="55"/>
                  </a:lnTo>
                  <a:lnTo>
                    <a:pt x="99" y="105"/>
                  </a:lnTo>
                  <a:lnTo>
                    <a:pt x="66" y="127"/>
                  </a:lnTo>
                  <a:lnTo>
                    <a:pt x="60" y="151"/>
                  </a:lnTo>
                  <a:lnTo>
                    <a:pt x="7" y="169"/>
                  </a:lnTo>
                  <a:close/>
                </a:path>
              </a:pathLst>
            </a:custGeom>
            <a:grpFill/>
            <a:ln>
              <a:noFill/>
            </a:ln>
          </p:spPr>
          <p:txBody>
            <a:bodyPr/>
            <a:lstStyle/>
            <a:p>
              <a:endParaRPr lang="en-US" sz="900"/>
            </a:p>
          </p:txBody>
        </p:sp>
        <p:sp>
          <p:nvSpPr>
            <p:cNvPr id="1049175" name="Freeform 259"/>
            <p:cNvSpPr/>
            <p:nvPr/>
          </p:nvSpPr>
          <p:spPr bwMode="gray">
            <a:xfrm>
              <a:off x="7448551" y="3838284"/>
              <a:ext cx="456010" cy="534590"/>
            </a:xfrm>
            <a:custGeom>
              <a:avLst/>
              <a:gdLst>
                <a:gd name="T0" fmla="*/ 2147483646 w 383"/>
                <a:gd name="T1" fmla="*/ 2147483646 h 449"/>
                <a:gd name="T2" fmla="*/ 2147483646 w 383"/>
                <a:gd name="T3" fmla="*/ 2147483646 h 449"/>
                <a:gd name="T4" fmla="*/ 2147483646 w 383"/>
                <a:gd name="T5" fmla="*/ 2147483646 h 449"/>
                <a:gd name="T6" fmla="*/ 2147483646 w 383"/>
                <a:gd name="T7" fmla="*/ 2147483646 h 449"/>
                <a:gd name="T8" fmla="*/ 2147483646 w 383"/>
                <a:gd name="T9" fmla="*/ 2147483646 h 449"/>
                <a:gd name="T10" fmla="*/ 2147483646 w 383"/>
                <a:gd name="T11" fmla="*/ 2147483646 h 449"/>
                <a:gd name="T12" fmla="*/ 2147483646 w 383"/>
                <a:gd name="T13" fmla="*/ 2147483646 h 449"/>
                <a:gd name="T14" fmla="*/ 2147483646 w 383"/>
                <a:gd name="T15" fmla="*/ 2147483646 h 449"/>
                <a:gd name="T16" fmla="*/ 2147483646 w 383"/>
                <a:gd name="T17" fmla="*/ 2147483646 h 449"/>
                <a:gd name="T18" fmla="*/ 2147483646 w 383"/>
                <a:gd name="T19" fmla="*/ 2147483646 h 449"/>
                <a:gd name="T20" fmla="*/ 2147483646 w 383"/>
                <a:gd name="T21" fmla="*/ 2147483646 h 449"/>
                <a:gd name="T22" fmla="*/ 2147483646 w 383"/>
                <a:gd name="T23" fmla="*/ 2147483646 h 449"/>
                <a:gd name="T24" fmla="*/ 2147483646 w 383"/>
                <a:gd name="T25" fmla="*/ 2147483646 h 449"/>
                <a:gd name="T26" fmla="*/ 2147483646 w 383"/>
                <a:gd name="T27" fmla="*/ 2147483646 h 449"/>
                <a:gd name="T28" fmla="*/ 2147483646 w 383"/>
                <a:gd name="T29" fmla="*/ 2147483646 h 449"/>
                <a:gd name="T30" fmla="*/ 2147483646 w 383"/>
                <a:gd name="T31" fmla="*/ 2147483646 h 449"/>
                <a:gd name="T32" fmla="*/ 2147483646 w 383"/>
                <a:gd name="T33" fmla="*/ 2147483646 h 449"/>
                <a:gd name="T34" fmla="*/ 2147483646 w 383"/>
                <a:gd name="T35" fmla="*/ 2147483646 h 449"/>
                <a:gd name="T36" fmla="*/ 2147483646 w 383"/>
                <a:gd name="T37" fmla="*/ 2147483646 h 449"/>
                <a:gd name="T38" fmla="*/ 2147483646 w 383"/>
                <a:gd name="T39" fmla="*/ 2147483646 h 449"/>
                <a:gd name="T40" fmla="*/ 2147483646 w 383"/>
                <a:gd name="T41" fmla="*/ 2147483646 h 449"/>
                <a:gd name="T42" fmla="*/ 2147483646 w 383"/>
                <a:gd name="T43" fmla="*/ 2147483646 h 449"/>
                <a:gd name="T44" fmla="*/ 2147483646 w 383"/>
                <a:gd name="T45" fmla="*/ 2147483646 h 449"/>
                <a:gd name="T46" fmla="*/ 2147483646 w 383"/>
                <a:gd name="T47" fmla="*/ 2147483646 h 449"/>
                <a:gd name="T48" fmla="*/ 2147483646 w 383"/>
                <a:gd name="T49" fmla="*/ 2147483646 h 449"/>
                <a:gd name="T50" fmla="*/ 2147483646 w 383"/>
                <a:gd name="T51" fmla="*/ 2147483646 h 449"/>
                <a:gd name="T52" fmla="*/ 2147483646 w 383"/>
                <a:gd name="T53" fmla="*/ 2147483646 h 449"/>
                <a:gd name="T54" fmla="*/ 2147483646 w 383"/>
                <a:gd name="T55" fmla="*/ 2147483646 h 449"/>
                <a:gd name="T56" fmla="*/ 2147483646 w 383"/>
                <a:gd name="T57" fmla="*/ 2147483646 h 449"/>
                <a:gd name="T58" fmla="*/ 2147483646 w 383"/>
                <a:gd name="T59" fmla="*/ 2147483646 h 449"/>
                <a:gd name="T60" fmla="*/ 2147483646 w 383"/>
                <a:gd name="T61" fmla="*/ 2147483646 h 449"/>
                <a:gd name="T62" fmla="*/ 2147483646 w 383"/>
                <a:gd name="T63" fmla="*/ 2147483646 h 449"/>
                <a:gd name="T64" fmla="*/ 2147483646 w 383"/>
                <a:gd name="T65" fmla="*/ 2147483646 h 449"/>
                <a:gd name="T66" fmla="*/ 2147483646 w 383"/>
                <a:gd name="T67" fmla="*/ 2147483646 h 449"/>
                <a:gd name="T68" fmla="*/ 2147483646 w 383"/>
                <a:gd name="T69" fmla="*/ 2147483646 h 449"/>
                <a:gd name="T70" fmla="*/ 2147483646 w 383"/>
                <a:gd name="T71" fmla="*/ 0 h 449"/>
                <a:gd name="T72" fmla="*/ 2147483646 w 383"/>
                <a:gd name="T73" fmla="*/ 2147483646 h 449"/>
                <a:gd name="T74" fmla="*/ 2147483646 w 383"/>
                <a:gd name="T75" fmla="*/ 2147483646 h 449"/>
                <a:gd name="T76" fmla="*/ 2147483646 w 383"/>
                <a:gd name="T77" fmla="*/ 2147483646 h 449"/>
                <a:gd name="T78" fmla="*/ 2147483646 w 383"/>
                <a:gd name="T79" fmla="*/ 2147483646 h 449"/>
                <a:gd name="T80" fmla="*/ 2147483646 w 383"/>
                <a:gd name="T81" fmla="*/ 2147483646 h 449"/>
                <a:gd name="T82" fmla="*/ 2147483646 w 383"/>
                <a:gd name="T83" fmla="*/ 2147483646 h 449"/>
                <a:gd name="T84" fmla="*/ 2147483646 w 383"/>
                <a:gd name="T85" fmla="*/ 2147483646 h 449"/>
                <a:gd name="T86" fmla="*/ 2147483646 w 383"/>
                <a:gd name="T87" fmla="*/ 2147483646 h 449"/>
                <a:gd name="T88" fmla="*/ 2147483646 w 383"/>
                <a:gd name="T89" fmla="*/ 2147483646 h 449"/>
                <a:gd name="T90" fmla="*/ 0 w 383"/>
                <a:gd name="T91" fmla="*/ 2147483646 h 449"/>
                <a:gd name="T92" fmla="*/ 2147483646 w 383"/>
                <a:gd name="T93" fmla="*/ 2147483646 h 449"/>
                <a:gd name="T94" fmla="*/ 2147483646 w 383"/>
                <a:gd name="T95" fmla="*/ 2147483646 h 449"/>
                <a:gd name="T96" fmla="*/ 2147483646 w 383"/>
                <a:gd name="T97" fmla="*/ 2147483646 h 449"/>
                <a:gd name="T98" fmla="*/ 2147483646 w 383"/>
                <a:gd name="T99" fmla="*/ 2147483646 h 449"/>
                <a:gd name="T100" fmla="*/ 2147483646 w 383"/>
                <a:gd name="T101" fmla="*/ 2147483646 h 449"/>
                <a:gd name="T102" fmla="*/ 2147483646 w 383"/>
                <a:gd name="T103" fmla="*/ 2147483646 h 449"/>
                <a:gd name="T104" fmla="*/ 2147483646 w 383"/>
                <a:gd name="T105" fmla="*/ 2147483646 h 449"/>
                <a:gd name="T106" fmla="*/ 2147483646 w 383"/>
                <a:gd name="T107" fmla="*/ 2147483646 h 449"/>
                <a:gd name="T108" fmla="*/ 2147483646 w 383"/>
                <a:gd name="T109" fmla="*/ 2147483646 h 449"/>
                <a:gd name="T110" fmla="*/ 2147483646 w 383"/>
                <a:gd name="T111" fmla="*/ 2147483646 h 449"/>
                <a:gd name="T112" fmla="*/ 2147483646 w 383"/>
                <a:gd name="T113" fmla="*/ 2147483646 h 449"/>
                <a:gd name="T114" fmla="*/ 2147483646 w 383"/>
                <a:gd name="T115" fmla="*/ 2147483646 h 449"/>
                <a:gd name="T116" fmla="*/ 2147483646 w 383"/>
                <a:gd name="T117" fmla="*/ 2147483646 h 449"/>
                <a:gd name="T118" fmla="*/ 2147483646 w 383"/>
                <a:gd name="T119" fmla="*/ 2147483646 h 44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83"/>
                <a:gd name="T181" fmla="*/ 0 h 449"/>
                <a:gd name="T182" fmla="*/ 383 w 383"/>
                <a:gd name="T183" fmla="*/ 449 h 44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83" h="449">
                  <a:moveTo>
                    <a:pt x="151" y="449"/>
                  </a:moveTo>
                  <a:lnTo>
                    <a:pt x="174" y="437"/>
                  </a:lnTo>
                  <a:lnTo>
                    <a:pt x="188" y="387"/>
                  </a:lnTo>
                  <a:lnTo>
                    <a:pt x="187" y="323"/>
                  </a:lnTo>
                  <a:lnTo>
                    <a:pt x="269" y="235"/>
                  </a:lnTo>
                  <a:lnTo>
                    <a:pt x="269" y="214"/>
                  </a:lnTo>
                  <a:lnTo>
                    <a:pt x="286" y="208"/>
                  </a:lnTo>
                  <a:lnTo>
                    <a:pt x="285" y="184"/>
                  </a:lnTo>
                  <a:lnTo>
                    <a:pt x="267" y="149"/>
                  </a:lnTo>
                  <a:lnTo>
                    <a:pt x="277" y="129"/>
                  </a:lnTo>
                  <a:lnTo>
                    <a:pt x="301" y="150"/>
                  </a:lnTo>
                  <a:lnTo>
                    <a:pt x="330" y="151"/>
                  </a:lnTo>
                  <a:lnTo>
                    <a:pt x="330" y="163"/>
                  </a:lnTo>
                  <a:lnTo>
                    <a:pt x="320" y="174"/>
                  </a:lnTo>
                  <a:lnTo>
                    <a:pt x="322" y="179"/>
                  </a:lnTo>
                  <a:lnTo>
                    <a:pt x="337" y="179"/>
                  </a:lnTo>
                  <a:lnTo>
                    <a:pt x="341" y="197"/>
                  </a:lnTo>
                  <a:lnTo>
                    <a:pt x="345" y="197"/>
                  </a:lnTo>
                  <a:lnTo>
                    <a:pt x="357" y="176"/>
                  </a:lnTo>
                  <a:lnTo>
                    <a:pt x="364" y="121"/>
                  </a:lnTo>
                  <a:lnTo>
                    <a:pt x="382" y="107"/>
                  </a:lnTo>
                  <a:lnTo>
                    <a:pt x="383" y="89"/>
                  </a:lnTo>
                  <a:lnTo>
                    <a:pt x="375" y="73"/>
                  </a:lnTo>
                  <a:lnTo>
                    <a:pt x="364" y="73"/>
                  </a:lnTo>
                  <a:lnTo>
                    <a:pt x="315" y="104"/>
                  </a:lnTo>
                  <a:lnTo>
                    <a:pt x="318" y="125"/>
                  </a:lnTo>
                  <a:lnTo>
                    <a:pt x="284" y="125"/>
                  </a:lnTo>
                  <a:lnTo>
                    <a:pt x="272" y="111"/>
                  </a:lnTo>
                  <a:lnTo>
                    <a:pt x="266" y="111"/>
                  </a:lnTo>
                  <a:lnTo>
                    <a:pt x="268" y="132"/>
                  </a:lnTo>
                  <a:lnTo>
                    <a:pt x="195" y="127"/>
                  </a:lnTo>
                  <a:lnTo>
                    <a:pt x="149" y="106"/>
                  </a:lnTo>
                  <a:lnTo>
                    <a:pt x="147" y="81"/>
                  </a:lnTo>
                  <a:lnTo>
                    <a:pt x="117" y="63"/>
                  </a:lnTo>
                  <a:lnTo>
                    <a:pt x="117" y="23"/>
                  </a:lnTo>
                  <a:lnTo>
                    <a:pt x="96" y="0"/>
                  </a:lnTo>
                  <a:lnTo>
                    <a:pt x="49" y="5"/>
                  </a:lnTo>
                  <a:lnTo>
                    <a:pt x="54" y="26"/>
                  </a:lnTo>
                  <a:lnTo>
                    <a:pt x="77" y="44"/>
                  </a:lnTo>
                  <a:lnTo>
                    <a:pt x="37" y="127"/>
                  </a:lnTo>
                  <a:lnTo>
                    <a:pt x="9" y="129"/>
                  </a:lnTo>
                  <a:lnTo>
                    <a:pt x="6" y="138"/>
                  </a:lnTo>
                  <a:lnTo>
                    <a:pt x="32" y="163"/>
                  </a:lnTo>
                  <a:lnTo>
                    <a:pt x="30" y="188"/>
                  </a:lnTo>
                  <a:lnTo>
                    <a:pt x="3" y="188"/>
                  </a:lnTo>
                  <a:lnTo>
                    <a:pt x="0" y="200"/>
                  </a:lnTo>
                  <a:lnTo>
                    <a:pt x="23" y="200"/>
                  </a:lnTo>
                  <a:lnTo>
                    <a:pt x="24" y="209"/>
                  </a:lnTo>
                  <a:lnTo>
                    <a:pt x="7" y="218"/>
                  </a:lnTo>
                  <a:lnTo>
                    <a:pt x="17" y="236"/>
                  </a:lnTo>
                  <a:lnTo>
                    <a:pt x="38" y="243"/>
                  </a:lnTo>
                  <a:lnTo>
                    <a:pt x="50" y="235"/>
                  </a:lnTo>
                  <a:lnTo>
                    <a:pt x="57" y="218"/>
                  </a:lnTo>
                  <a:lnTo>
                    <a:pt x="63" y="215"/>
                  </a:lnTo>
                  <a:lnTo>
                    <a:pt x="71" y="223"/>
                  </a:lnTo>
                  <a:lnTo>
                    <a:pt x="68" y="244"/>
                  </a:lnTo>
                  <a:lnTo>
                    <a:pt x="63" y="255"/>
                  </a:lnTo>
                  <a:lnTo>
                    <a:pt x="64" y="270"/>
                  </a:lnTo>
                  <a:lnTo>
                    <a:pt x="151" y="449"/>
                  </a:lnTo>
                  <a:close/>
                </a:path>
              </a:pathLst>
            </a:custGeom>
            <a:grpFill/>
            <a:ln>
              <a:noFill/>
            </a:ln>
          </p:spPr>
          <p:txBody>
            <a:bodyPr/>
            <a:lstStyle/>
            <a:p>
              <a:endParaRPr lang="en-US" sz="900"/>
            </a:p>
          </p:txBody>
        </p:sp>
        <p:sp>
          <p:nvSpPr>
            <p:cNvPr id="1049176" name="Freeform 260"/>
            <p:cNvSpPr/>
            <p:nvPr/>
          </p:nvSpPr>
          <p:spPr bwMode="gray">
            <a:xfrm>
              <a:off x="7629525" y="3928770"/>
              <a:ext cx="133350" cy="61913"/>
            </a:xfrm>
            <a:custGeom>
              <a:avLst/>
              <a:gdLst>
                <a:gd name="T0" fmla="*/ 0 w 112"/>
                <a:gd name="T1" fmla="*/ 2147483646 h 52"/>
                <a:gd name="T2" fmla="*/ 2147483646 w 112"/>
                <a:gd name="T3" fmla="*/ 2147483646 h 52"/>
                <a:gd name="T4" fmla="*/ 2147483646 w 112"/>
                <a:gd name="T5" fmla="*/ 2147483646 h 52"/>
                <a:gd name="T6" fmla="*/ 2147483646 w 112"/>
                <a:gd name="T7" fmla="*/ 2147483646 h 52"/>
                <a:gd name="T8" fmla="*/ 2147483646 w 112"/>
                <a:gd name="T9" fmla="*/ 2147483646 h 52"/>
                <a:gd name="T10" fmla="*/ 2147483646 w 112"/>
                <a:gd name="T11" fmla="*/ 2147483646 h 52"/>
                <a:gd name="T12" fmla="*/ 2147483646 w 112"/>
                <a:gd name="T13" fmla="*/ 0 h 52"/>
                <a:gd name="T14" fmla="*/ 0 w 112"/>
                <a:gd name="T15" fmla="*/ 2147483646 h 52"/>
                <a:gd name="T16" fmla="*/ 0 w 112"/>
                <a:gd name="T17" fmla="*/ 2147483646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2"/>
                <a:gd name="T28" fmla="*/ 0 h 52"/>
                <a:gd name="T29" fmla="*/ 112 w 112"/>
                <a:gd name="T30" fmla="*/ 52 h 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2" h="52">
                  <a:moveTo>
                    <a:pt x="0" y="5"/>
                  </a:moveTo>
                  <a:lnTo>
                    <a:pt x="1" y="27"/>
                  </a:lnTo>
                  <a:lnTo>
                    <a:pt x="44" y="47"/>
                  </a:lnTo>
                  <a:lnTo>
                    <a:pt x="112" y="52"/>
                  </a:lnTo>
                  <a:lnTo>
                    <a:pt x="110" y="35"/>
                  </a:lnTo>
                  <a:lnTo>
                    <a:pt x="64" y="23"/>
                  </a:lnTo>
                  <a:lnTo>
                    <a:pt x="26" y="0"/>
                  </a:lnTo>
                  <a:lnTo>
                    <a:pt x="0" y="5"/>
                  </a:lnTo>
                  <a:close/>
                </a:path>
              </a:pathLst>
            </a:custGeom>
            <a:grpFill/>
            <a:ln>
              <a:noFill/>
            </a:ln>
          </p:spPr>
          <p:txBody>
            <a:bodyPr/>
            <a:lstStyle/>
            <a:p>
              <a:endParaRPr lang="en-US" sz="900"/>
            </a:p>
          </p:txBody>
        </p:sp>
        <p:sp>
          <p:nvSpPr>
            <p:cNvPr id="1049177" name="Freeform 261"/>
            <p:cNvSpPr/>
            <p:nvPr/>
          </p:nvSpPr>
          <p:spPr bwMode="gray">
            <a:xfrm>
              <a:off x="7778355" y="3964489"/>
              <a:ext cx="44053" cy="17859"/>
            </a:xfrm>
            <a:custGeom>
              <a:avLst/>
              <a:gdLst>
                <a:gd name="T0" fmla="*/ 0 w 37"/>
                <a:gd name="T1" fmla="*/ 2147483646 h 15"/>
                <a:gd name="T2" fmla="*/ 2147483646 w 37"/>
                <a:gd name="T3" fmla="*/ 2147483646 h 15"/>
                <a:gd name="T4" fmla="*/ 2147483646 w 37"/>
                <a:gd name="T5" fmla="*/ 2147483646 h 15"/>
                <a:gd name="T6" fmla="*/ 2147483646 w 37"/>
                <a:gd name="T7" fmla="*/ 0 h 15"/>
                <a:gd name="T8" fmla="*/ 0 w 37"/>
                <a:gd name="T9" fmla="*/ 2147483646 h 15"/>
                <a:gd name="T10" fmla="*/ 0 w 37"/>
                <a:gd name="T11" fmla="*/ 2147483646 h 15"/>
                <a:gd name="T12" fmla="*/ 0 60000 65536"/>
                <a:gd name="T13" fmla="*/ 0 60000 65536"/>
                <a:gd name="T14" fmla="*/ 0 60000 65536"/>
                <a:gd name="T15" fmla="*/ 0 60000 65536"/>
                <a:gd name="T16" fmla="*/ 0 60000 65536"/>
                <a:gd name="T17" fmla="*/ 0 60000 65536"/>
                <a:gd name="T18" fmla="*/ 0 w 37"/>
                <a:gd name="T19" fmla="*/ 0 h 15"/>
                <a:gd name="T20" fmla="*/ 37 w 37"/>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37" h="15">
                  <a:moveTo>
                    <a:pt x="0" y="4"/>
                  </a:moveTo>
                  <a:lnTo>
                    <a:pt x="9" y="15"/>
                  </a:lnTo>
                  <a:lnTo>
                    <a:pt x="37" y="15"/>
                  </a:lnTo>
                  <a:lnTo>
                    <a:pt x="33" y="0"/>
                  </a:lnTo>
                  <a:lnTo>
                    <a:pt x="0" y="4"/>
                  </a:lnTo>
                  <a:close/>
                </a:path>
              </a:pathLst>
            </a:custGeom>
            <a:grpFill/>
            <a:ln>
              <a:noFill/>
            </a:ln>
          </p:spPr>
          <p:txBody>
            <a:bodyPr/>
            <a:lstStyle/>
            <a:p>
              <a:endParaRPr lang="en-US" sz="900"/>
            </a:p>
          </p:txBody>
        </p:sp>
        <p:sp>
          <p:nvSpPr>
            <p:cNvPr id="1049178" name="Freeform 262"/>
            <p:cNvSpPr/>
            <p:nvPr/>
          </p:nvSpPr>
          <p:spPr bwMode="gray">
            <a:xfrm>
              <a:off x="7772400" y="4000209"/>
              <a:ext cx="85725" cy="107156"/>
            </a:xfrm>
            <a:custGeom>
              <a:avLst/>
              <a:gdLst>
                <a:gd name="T0" fmla="*/ 2147483646 w 72"/>
                <a:gd name="T1" fmla="*/ 0 h 90"/>
                <a:gd name="T2" fmla="*/ 0 w 72"/>
                <a:gd name="T3" fmla="*/ 2147483646 h 90"/>
                <a:gd name="T4" fmla="*/ 2147483646 w 72"/>
                <a:gd name="T5" fmla="*/ 2147483646 h 90"/>
                <a:gd name="T6" fmla="*/ 2147483646 w 72"/>
                <a:gd name="T7" fmla="*/ 2147483646 h 90"/>
                <a:gd name="T8" fmla="*/ 2147483646 w 72"/>
                <a:gd name="T9" fmla="*/ 2147483646 h 90"/>
                <a:gd name="T10" fmla="*/ 2147483646 w 72"/>
                <a:gd name="T11" fmla="*/ 2147483646 h 90"/>
                <a:gd name="T12" fmla="*/ 2147483646 w 72"/>
                <a:gd name="T13" fmla="*/ 2147483646 h 90"/>
                <a:gd name="T14" fmla="*/ 2147483646 w 72"/>
                <a:gd name="T15" fmla="*/ 2147483646 h 90"/>
                <a:gd name="T16" fmla="*/ 2147483646 w 72"/>
                <a:gd name="T17" fmla="*/ 2147483646 h 90"/>
                <a:gd name="T18" fmla="*/ 2147483646 w 72"/>
                <a:gd name="T19" fmla="*/ 2147483646 h 90"/>
                <a:gd name="T20" fmla="*/ 2147483646 w 72"/>
                <a:gd name="T21" fmla="*/ 2147483646 h 90"/>
                <a:gd name="T22" fmla="*/ 2147483646 w 72"/>
                <a:gd name="T23" fmla="*/ 2147483646 h 90"/>
                <a:gd name="T24" fmla="*/ 2147483646 w 72"/>
                <a:gd name="T25" fmla="*/ 2147483646 h 90"/>
                <a:gd name="T26" fmla="*/ 2147483646 w 72"/>
                <a:gd name="T27" fmla="*/ 2147483646 h 90"/>
                <a:gd name="T28" fmla="*/ 2147483646 w 72"/>
                <a:gd name="T29" fmla="*/ 2147483646 h 90"/>
                <a:gd name="T30" fmla="*/ 2147483646 w 72"/>
                <a:gd name="T31" fmla="*/ 2147483646 h 90"/>
                <a:gd name="T32" fmla="*/ 2147483646 w 72"/>
                <a:gd name="T33" fmla="*/ 2147483646 h 90"/>
                <a:gd name="T34" fmla="*/ 2147483646 w 72"/>
                <a:gd name="T35" fmla="*/ 2147483646 h 90"/>
                <a:gd name="T36" fmla="*/ 2147483646 w 72"/>
                <a:gd name="T37" fmla="*/ 0 h 90"/>
                <a:gd name="T38" fmla="*/ 2147483646 w 72"/>
                <a:gd name="T39" fmla="*/ 0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2"/>
                <a:gd name="T61" fmla="*/ 0 h 90"/>
                <a:gd name="T62" fmla="*/ 72 w 72"/>
                <a:gd name="T63" fmla="*/ 90 h 9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2" h="90">
                  <a:moveTo>
                    <a:pt x="7" y="0"/>
                  </a:moveTo>
                  <a:lnTo>
                    <a:pt x="0" y="13"/>
                  </a:lnTo>
                  <a:lnTo>
                    <a:pt x="17" y="47"/>
                  </a:lnTo>
                  <a:lnTo>
                    <a:pt x="18" y="73"/>
                  </a:lnTo>
                  <a:lnTo>
                    <a:pt x="21" y="79"/>
                  </a:lnTo>
                  <a:lnTo>
                    <a:pt x="42" y="79"/>
                  </a:lnTo>
                  <a:lnTo>
                    <a:pt x="54" y="69"/>
                  </a:lnTo>
                  <a:lnTo>
                    <a:pt x="63" y="74"/>
                  </a:lnTo>
                  <a:lnTo>
                    <a:pt x="64" y="90"/>
                  </a:lnTo>
                  <a:lnTo>
                    <a:pt x="71" y="86"/>
                  </a:lnTo>
                  <a:lnTo>
                    <a:pt x="72" y="65"/>
                  </a:lnTo>
                  <a:lnTo>
                    <a:pt x="65" y="65"/>
                  </a:lnTo>
                  <a:lnTo>
                    <a:pt x="63" y="47"/>
                  </a:lnTo>
                  <a:lnTo>
                    <a:pt x="48" y="47"/>
                  </a:lnTo>
                  <a:lnTo>
                    <a:pt x="45" y="36"/>
                  </a:lnTo>
                  <a:lnTo>
                    <a:pt x="54" y="25"/>
                  </a:lnTo>
                  <a:lnTo>
                    <a:pt x="54" y="19"/>
                  </a:lnTo>
                  <a:lnTo>
                    <a:pt x="28" y="19"/>
                  </a:lnTo>
                  <a:lnTo>
                    <a:pt x="7" y="0"/>
                  </a:lnTo>
                  <a:close/>
                </a:path>
              </a:pathLst>
            </a:custGeom>
            <a:grpFill/>
            <a:ln>
              <a:noFill/>
            </a:ln>
          </p:spPr>
          <p:txBody>
            <a:bodyPr/>
            <a:lstStyle/>
            <a:p>
              <a:endParaRPr lang="en-US" sz="900"/>
            </a:p>
          </p:txBody>
        </p:sp>
        <p:sp>
          <p:nvSpPr>
            <p:cNvPr id="1049179" name="Freeform 263"/>
            <p:cNvSpPr/>
            <p:nvPr/>
          </p:nvSpPr>
          <p:spPr bwMode="gray">
            <a:xfrm>
              <a:off x="7852174" y="3945440"/>
              <a:ext cx="153590" cy="369094"/>
            </a:xfrm>
            <a:custGeom>
              <a:avLst/>
              <a:gdLst>
                <a:gd name="T0" fmla="*/ 2147483646 w 129"/>
                <a:gd name="T1" fmla="*/ 2147483646 h 310"/>
                <a:gd name="T2" fmla="*/ 2147483646 w 129"/>
                <a:gd name="T3" fmla="*/ 2147483646 h 310"/>
                <a:gd name="T4" fmla="*/ 2147483646 w 129"/>
                <a:gd name="T5" fmla="*/ 2147483646 h 310"/>
                <a:gd name="T6" fmla="*/ 2147483646 w 129"/>
                <a:gd name="T7" fmla="*/ 2147483646 h 310"/>
                <a:gd name="T8" fmla="*/ 2147483646 w 129"/>
                <a:gd name="T9" fmla="*/ 2147483646 h 310"/>
                <a:gd name="T10" fmla="*/ 2147483646 w 129"/>
                <a:gd name="T11" fmla="*/ 2147483646 h 310"/>
                <a:gd name="T12" fmla="*/ 2147483646 w 129"/>
                <a:gd name="T13" fmla="*/ 2147483646 h 310"/>
                <a:gd name="T14" fmla="*/ 2147483646 w 129"/>
                <a:gd name="T15" fmla="*/ 2147483646 h 310"/>
                <a:gd name="T16" fmla="*/ 2147483646 w 129"/>
                <a:gd name="T17" fmla="*/ 2147483646 h 310"/>
                <a:gd name="T18" fmla="*/ 2147483646 w 129"/>
                <a:gd name="T19" fmla="*/ 2147483646 h 310"/>
                <a:gd name="T20" fmla="*/ 2147483646 w 129"/>
                <a:gd name="T21" fmla="*/ 2147483646 h 310"/>
                <a:gd name="T22" fmla="*/ 2147483646 w 129"/>
                <a:gd name="T23" fmla="*/ 2147483646 h 310"/>
                <a:gd name="T24" fmla="*/ 2147483646 w 129"/>
                <a:gd name="T25" fmla="*/ 2147483646 h 310"/>
                <a:gd name="T26" fmla="*/ 0 w 129"/>
                <a:gd name="T27" fmla="*/ 2147483646 h 310"/>
                <a:gd name="T28" fmla="*/ 2147483646 w 129"/>
                <a:gd name="T29" fmla="*/ 2147483646 h 310"/>
                <a:gd name="T30" fmla="*/ 2147483646 w 129"/>
                <a:gd name="T31" fmla="*/ 2147483646 h 310"/>
                <a:gd name="T32" fmla="*/ 2147483646 w 129"/>
                <a:gd name="T33" fmla="*/ 2147483646 h 310"/>
                <a:gd name="T34" fmla="*/ 2147483646 w 129"/>
                <a:gd name="T35" fmla="*/ 2147483646 h 310"/>
                <a:gd name="T36" fmla="*/ 2147483646 w 129"/>
                <a:gd name="T37" fmla="*/ 2147483646 h 310"/>
                <a:gd name="T38" fmla="*/ 2147483646 w 129"/>
                <a:gd name="T39" fmla="*/ 0 h 310"/>
                <a:gd name="T40" fmla="*/ 2147483646 w 129"/>
                <a:gd name="T41" fmla="*/ 2147483646 h 310"/>
                <a:gd name="T42" fmla="*/ 2147483646 w 129"/>
                <a:gd name="T43" fmla="*/ 2147483646 h 310"/>
                <a:gd name="T44" fmla="*/ 2147483646 w 129"/>
                <a:gd name="T45" fmla="*/ 2147483646 h 310"/>
                <a:gd name="T46" fmla="*/ 2147483646 w 129"/>
                <a:gd name="T47" fmla="*/ 2147483646 h 310"/>
                <a:gd name="T48" fmla="*/ 2147483646 w 129"/>
                <a:gd name="T49" fmla="*/ 2147483646 h 310"/>
                <a:gd name="T50" fmla="*/ 2147483646 w 129"/>
                <a:gd name="T51" fmla="*/ 2147483646 h 310"/>
                <a:gd name="T52" fmla="*/ 2147483646 w 129"/>
                <a:gd name="T53" fmla="*/ 2147483646 h 310"/>
                <a:gd name="T54" fmla="*/ 2147483646 w 129"/>
                <a:gd name="T55" fmla="*/ 2147483646 h 310"/>
                <a:gd name="T56" fmla="*/ 2147483646 w 129"/>
                <a:gd name="T57" fmla="*/ 2147483646 h 310"/>
                <a:gd name="T58" fmla="*/ 2147483646 w 129"/>
                <a:gd name="T59" fmla="*/ 2147483646 h 310"/>
                <a:gd name="T60" fmla="*/ 2147483646 w 129"/>
                <a:gd name="T61" fmla="*/ 2147483646 h 310"/>
                <a:gd name="T62" fmla="*/ 2147483646 w 129"/>
                <a:gd name="T63" fmla="*/ 2147483646 h 310"/>
                <a:gd name="T64" fmla="*/ 2147483646 w 129"/>
                <a:gd name="T65" fmla="*/ 2147483646 h 310"/>
                <a:gd name="T66" fmla="*/ 2147483646 w 129"/>
                <a:gd name="T67" fmla="*/ 2147483646 h 310"/>
                <a:gd name="T68" fmla="*/ 2147483646 w 129"/>
                <a:gd name="T69" fmla="*/ 2147483646 h 310"/>
                <a:gd name="T70" fmla="*/ 2147483646 w 129"/>
                <a:gd name="T71" fmla="*/ 2147483646 h 310"/>
                <a:gd name="T72" fmla="*/ 2147483646 w 129"/>
                <a:gd name="T73" fmla="*/ 2147483646 h 310"/>
                <a:gd name="T74" fmla="*/ 2147483646 w 129"/>
                <a:gd name="T75" fmla="*/ 2147483646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9"/>
                <a:gd name="T115" fmla="*/ 0 h 310"/>
                <a:gd name="T116" fmla="*/ 129 w 129"/>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9" h="310">
                  <a:moveTo>
                    <a:pt x="117" y="310"/>
                  </a:moveTo>
                  <a:lnTo>
                    <a:pt x="103" y="287"/>
                  </a:lnTo>
                  <a:lnTo>
                    <a:pt x="113" y="272"/>
                  </a:lnTo>
                  <a:lnTo>
                    <a:pt x="103" y="253"/>
                  </a:lnTo>
                  <a:lnTo>
                    <a:pt x="94" y="252"/>
                  </a:lnTo>
                  <a:lnTo>
                    <a:pt x="91" y="222"/>
                  </a:lnTo>
                  <a:lnTo>
                    <a:pt x="78" y="195"/>
                  </a:lnTo>
                  <a:lnTo>
                    <a:pt x="74" y="201"/>
                  </a:lnTo>
                  <a:lnTo>
                    <a:pt x="64" y="217"/>
                  </a:lnTo>
                  <a:lnTo>
                    <a:pt x="52" y="218"/>
                  </a:lnTo>
                  <a:lnTo>
                    <a:pt x="47" y="210"/>
                  </a:lnTo>
                  <a:lnTo>
                    <a:pt x="44" y="191"/>
                  </a:lnTo>
                  <a:lnTo>
                    <a:pt x="35" y="174"/>
                  </a:lnTo>
                  <a:lnTo>
                    <a:pt x="0" y="140"/>
                  </a:lnTo>
                  <a:lnTo>
                    <a:pt x="8" y="135"/>
                  </a:lnTo>
                  <a:lnTo>
                    <a:pt x="10" y="110"/>
                  </a:lnTo>
                  <a:lnTo>
                    <a:pt x="23" y="88"/>
                  </a:lnTo>
                  <a:lnTo>
                    <a:pt x="28" y="34"/>
                  </a:lnTo>
                  <a:lnTo>
                    <a:pt x="47" y="21"/>
                  </a:lnTo>
                  <a:lnTo>
                    <a:pt x="48" y="0"/>
                  </a:lnTo>
                  <a:lnTo>
                    <a:pt x="60" y="4"/>
                  </a:lnTo>
                  <a:lnTo>
                    <a:pt x="77" y="30"/>
                  </a:lnTo>
                  <a:lnTo>
                    <a:pt x="64" y="59"/>
                  </a:lnTo>
                  <a:lnTo>
                    <a:pt x="73" y="81"/>
                  </a:lnTo>
                  <a:lnTo>
                    <a:pt x="95" y="90"/>
                  </a:lnTo>
                  <a:lnTo>
                    <a:pt x="99" y="114"/>
                  </a:lnTo>
                  <a:lnTo>
                    <a:pt x="129" y="119"/>
                  </a:lnTo>
                  <a:lnTo>
                    <a:pt x="120" y="133"/>
                  </a:lnTo>
                  <a:lnTo>
                    <a:pt x="83" y="148"/>
                  </a:lnTo>
                  <a:lnTo>
                    <a:pt x="79" y="171"/>
                  </a:lnTo>
                  <a:lnTo>
                    <a:pt x="107" y="206"/>
                  </a:lnTo>
                  <a:lnTo>
                    <a:pt x="108" y="226"/>
                  </a:lnTo>
                  <a:lnTo>
                    <a:pt x="102" y="233"/>
                  </a:lnTo>
                  <a:lnTo>
                    <a:pt x="102" y="238"/>
                  </a:lnTo>
                  <a:lnTo>
                    <a:pt x="123" y="268"/>
                  </a:lnTo>
                  <a:lnTo>
                    <a:pt x="123" y="299"/>
                  </a:lnTo>
                  <a:lnTo>
                    <a:pt x="117" y="310"/>
                  </a:lnTo>
                  <a:close/>
                </a:path>
              </a:pathLst>
            </a:custGeom>
            <a:grpFill/>
            <a:ln>
              <a:noFill/>
            </a:ln>
          </p:spPr>
          <p:txBody>
            <a:bodyPr/>
            <a:lstStyle/>
            <a:p>
              <a:endParaRPr lang="en-US" sz="900"/>
            </a:p>
          </p:txBody>
        </p:sp>
        <p:sp>
          <p:nvSpPr>
            <p:cNvPr id="1049180" name="Freeform 264"/>
            <p:cNvSpPr/>
            <p:nvPr/>
          </p:nvSpPr>
          <p:spPr bwMode="gray">
            <a:xfrm>
              <a:off x="7950994" y="4108555"/>
              <a:ext cx="148829" cy="298847"/>
            </a:xfrm>
            <a:custGeom>
              <a:avLst/>
              <a:gdLst>
                <a:gd name="T0" fmla="*/ 2147483646 w 125"/>
                <a:gd name="T1" fmla="*/ 0 h 251"/>
                <a:gd name="T2" fmla="*/ 2147483646 w 125"/>
                <a:gd name="T3" fmla="*/ 2147483646 h 251"/>
                <a:gd name="T4" fmla="*/ 2147483646 w 125"/>
                <a:gd name="T5" fmla="*/ 2147483646 h 251"/>
                <a:gd name="T6" fmla="*/ 2147483646 w 125"/>
                <a:gd name="T7" fmla="*/ 2147483646 h 251"/>
                <a:gd name="T8" fmla="*/ 2147483646 w 125"/>
                <a:gd name="T9" fmla="*/ 2147483646 h 251"/>
                <a:gd name="T10" fmla="*/ 2147483646 w 125"/>
                <a:gd name="T11" fmla="*/ 2147483646 h 251"/>
                <a:gd name="T12" fmla="*/ 2147483646 w 125"/>
                <a:gd name="T13" fmla="*/ 2147483646 h 251"/>
                <a:gd name="T14" fmla="*/ 2147483646 w 125"/>
                <a:gd name="T15" fmla="*/ 2147483646 h 251"/>
                <a:gd name="T16" fmla="*/ 2147483646 w 125"/>
                <a:gd name="T17" fmla="*/ 2147483646 h 251"/>
                <a:gd name="T18" fmla="*/ 2147483646 w 125"/>
                <a:gd name="T19" fmla="*/ 2147483646 h 251"/>
                <a:gd name="T20" fmla="*/ 2147483646 w 125"/>
                <a:gd name="T21" fmla="*/ 2147483646 h 251"/>
                <a:gd name="T22" fmla="*/ 2147483646 w 125"/>
                <a:gd name="T23" fmla="*/ 2147483646 h 251"/>
                <a:gd name="T24" fmla="*/ 2147483646 w 125"/>
                <a:gd name="T25" fmla="*/ 2147483646 h 251"/>
                <a:gd name="T26" fmla="*/ 2147483646 w 125"/>
                <a:gd name="T27" fmla="*/ 2147483646 h 251"/>
                <a:gd name="T28" fmla="*/ 2147483646 w 125"/>
                <a:gd name="T29" fmla="*/ 2147483646 h 251"/>
                <a:gd name="T30" fmla="*/ 2147483646 w 125"/>
                <a:gd name="T31" fmla="*/ 2147483646 h 251"/>
                <a:gd name="T32" fmla="*/ 2147483646 w 125"/>
                <a:gd name="T33" fmla="*/ 2147483646 h 251"/>
                <a:gd name="T34" fmla="*/ 2147483646 w 125"/>
                <a:gd name="T35" fmla="*/ 2147483646 h 251"/>
                <a:gd name="T36" fmla="*/ 2147483646 w 125"/>
                <a:gd name="T37" fmla="*/ 2147483646 h 251"/>
                <a:gd name="T38" fmla="*/ 2147483646 w 125"/>
                <a:gd name="T39" fmla="*/ 2147483646 h 251"/>
                <a:gd name="T40" fmla="*/ 2147483646 w 125"/>
                <a:gd name="T41" fmla="*/ 2147483646 h 251"/>
                <a:gd name="T42" fmla="*/ 2147483646 w 125"/>
                <a:gd name="T43" fmla="*/ 2147483646 h 251"/>
                <a:gd name="T44" fmla="*/ 2147483646 w 125"/>
                <a:gd name="T45" fmla="*/ 2147483646 h 251"/>
                <a:gd name="T46" fmla="*/ 2147483646 w 125"/>
                <a:gd name="T47" fmla="*/ 2147483646 h 251"/>
                <a:gd name="T48" fmla="*/ 2147483646 w 125"/>
                <a:gd name="T49" fmla="*/ 2147483646 h 251"/>
                <a:gd name="T50" fmla="*/ 2147483646 w 125"/>
                <a:gd name="T51" fmla="*/ 2147483646 h 251"/>
                <a:gd name="T52" fmla="*/ 2147483646 w 125"/>
                <a:gd name="T53" fmla="*/ 2147483646 h 251"/>
                <a:gd name="T54" fmla="*/ 2147483646 w 125"/>
                <a:gd name="T55" fmla="*/ 2147483646 h 251"/>
                <a:gd name="T56" fmla="*/ 2147483646 w 125"/>
                <a:gd name="T57" fmla="*/ 2147483646 h 251"/>
                <a:gd name="T58" fmla="*/ 2147483646 w 125"/>
                <a:gd name="T59" fmla="*/ 2147483646 h 251"/>
                <a:gd name="T60" fmla="*/ 2147483646 w 125"/>
                <a:gd name="T61" fmla="*/ 2147483646 h 251"/>
                <a:gd name="T62" fmla="*/ 2147483646 w 125"/>
                <a:gd name="T63" fmla="*/ 2147483646 h 251"/>
                <a:gd name="T64" fmla="*/ 2147483646 w 125"/>
                <a:gd name="T65" fmla="*/ 2147483646 h 251"/>
                <a:gd name="T66" fmla="*/ 2147483646 w 125"/>
                <a:gd name="T67" fmla="*/ 2147483646 h 251"/>
                <a:gd name="T68" fmla="*/ 2147483646 w 125"/>
                <a:gd name="T69" fmla="*/ 2147483646 h 251"/>
                <a:gd name="T70" fmla="*/ 2147483646 w 125"/>
                <a:gd name="T71" fmla="*/ 2147483646 h 251"/>
                <a:gd name="T72" fmla="*/ 2147483646 w 125"/>
                <a:gd name="T73" fmla="*/ 2147483646 h 251"/>
                <a:gd name="T74" fmla="*/ 0 w 125"/>
                <a:gd name="T75" fmla="*/ 2147483646 h 251"/>
                <a:gd name="T76" fmla="*/ 2147483646 w 125"/>
                <a:gd name="T77" fmla="*/ 2147483646 h 251"/>
                <a:gd name="T78" fmla="*/ 2147483646 w 125"/>
                <a:gd name="T79" fmla="*/ 0 h 251"/>
                <a:gd name="T80" fmla="*/ 2147483646 w 125"/>
                <a:gd name="T81" fmla="*/ 0 h 2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5"/>
                <a:gd name="T124" fmla="*/ 0 h 251"/>
                <a:gd name="T125" fmla="*/ 125 w 125"/>
                <a:gd name="T126" fmla="*/ 251 h 2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5" h="251">
                  <a:moveTo>
                    <a:pt x="37" y="0"/>
                  </a:moveTo>
                  <a:lnTo>
                    <a:pt x="54" y="21"/>
                  </a:lnTo>
                  <a:lnTo>
                    <a:pt x="54" y="49"/>
                  </a:lnTo>
                  <a:lnTo>
                    <a:pt x="59" y="51"/>
                  </a:lnTo>
                  <a:lnTo>
                    <a:pt x="87" y="38"/>
                  </a:lnTo>
                  <a:lnTo>
                    <a:pt x="92" y="39"/>
                  </a:lnTo>
                  <a:lnTo>
                    <a:pt x="125" y="77"/>
                  </a:lnTo>
                  <a:lnTo>
                    <a:pt x="123" y="102"/>
                  </a:lnTo>
                  <a:lnTo>
                    <a:pt x="113" y="101"/>
                  </a:lnTo>
                  <a:lnTo>
                    <a:pt x="104" y="94"/>
                  </a:lnTo>
                  <a:lnTo>
                    <a:pt x="96" y="96"/>
                  </a:lnTo>
                  <a:lnTo>
                    <a:pt x="84" y="115"/>
                  </a:lnTo>
                  <a:lnTo>
                    <a:pt x="87" y="127"/>
                  </a:lnTo>
                  <a:lnTo>
                    <a:pt x="96" y="132"/>
                  </a:lnTo>
                  <a:lnTo>
                    <a:pt x="96" y="145"/>
                  </a:lnTo>
                  <a:lnTo>
                    <a:pt x="88" y="148"/>
                  </a:lnTo>
                  <a:lnTo>
                    <a:pt x="64" y="132"/>
                  </a:lnTo>
                  <a:lnTo>
                    <a:pt x="64" y="116"/>
                  </a:lnTo>
                  <a:lnTo>
                    <a:pt x="54" y="116"/>
                  </a:lnTo>
                  <a:lnTo>
                    <a:pt x="50" y="123"/>
                  </a:lnTo>
                  <a:lnTo>
                    <a:pt x="49" y="188"/>
                  </a:lnTo>
                  <a:lnTo>
                    <a:pt x="64" y="217"/>
                  </a:lnTo>
                  <a:lnTo>
                    <a:pt x="92" y="243"/>
                  </a:lnTo>
                  <a:lnTo>
                    <a:pt x="91" y="251"/>
                  </a:lnTo>
                  <a:lnTo>
                    <a:pt x="76" y="251"/>
                  </a:lnTo>
                  <a:lnTo>
                    <a:pt x="62" y="230"/>
                  </a:lnTo>
                  <a:lnTo>
                    <a:pt x="49" y="230"/>
                  </a:lnTo>
                  <a:lnTo>
                    <a:pt x="30" y="217"/>
                  </a:lnTo>
                  <a:lnTo>
                    <a:pt x="25" y="201"/>
                  </a:lnTo>
                  <a:lnTo>
                    <a:pt x="33" y="190"/>
                  </a:lnTo>
                  <a:lnTo>
                    <a:pt x="36" y="178"/>
                  </a:lnTo>
                  <a:lnTo>
                    <a:pt x="43" y="163"/>
                  </a:lnTo>
                  <a:lnTo>
                    <a:pt x="43" y="130"/>
                  </a:lnTo>
                  <a:lnTo>
                    <a:pt x="23" y="101"/>
                  </a:lnTo>
                  <a:lnTo>
                    <a:pt x="23" y="97"/>
                  </a:lnTo>
                  <a:lnTo>
                    <a:pt x="29" y="90"/>
                  </a:lnTo>
                  <a:lnTo>
                    <a:pt x="28" y="68"/>
                  </a:lnTo>
                  <a:lnTo>
                    <a:pt x="0" y="33"/>
                  </a:lnTo>
                  <a:lnTo>
                    <a:pt x="3" y="13"/>
                  </a:lnTo>
                  <a:lnTo>
                    <a:pt x="37" y="0"/>
                  </a:lnTo>
                  <a:close/>
                </a:path>
              </a:pathLst>
            </a:custGeom>
            <a:grpFill/>
            <a:ln>
              <a:noFill/>
            </a:ln>
          </p:spPr>
          <p:txBody>
            <a:bodyPr/>
            <a:lstStyle/>
            <a:p>
              <a:endParaRPr lang="en-US" sz="900"/>
            </a:p>
          </p:txBody>
        </p:sp>
        <p:sp>
          <p:nvSpPr>
            <p:cNvPr id="1049181" name="Freeform 265"/>
            <p:cNvSpPr/>
            <p:nvPr/>
          </p:nvSpPr>
          <p:spPr bwMode="gray">
            <a:xfrm>
              <a:off x="8011717" y="4387162"/>
              <a:ext cx="88106" cy="116681"/>
            </a:xfrm>
            <a:custGeom>
              <a:avLst/>
              <a:gdLst>
                <a:gd name="T0" fmla="*/ 0 w 74"/>
                <a:gd name="T1" fmla="*/ 2147483646 h 98"/>
                <a:gd name="T2" fmla="*/ 2147483646 w 74"/>
                <a:gd name="T3" fmla="*/ 2147483646 h 98"/>
                <a:gd name="T4" fmla="*/ 2147483646 w 74"/>
                <a:gd name="T5" fmla="*/ 2147483646 h 98"/>
                <a:gd name="T6" fmla="*/ 2147483646 w 74"/>
                <a:gd name="T7" fmla="*/ 2147483646 h 98"/>
                <a:gd name="T8" fmla="*/ 2147483646 w 74"/>
                <a:gd name="T9" fmla="*/ 2147483646 h 98"/>
                <a:gd name="T10" fmla="*/ 2147483646 w 74"/>
                <a:gd name="T11" fmla="*/ 2147483646 h 98"/>
                <a:gd name="T12" fmla="*/ 2147483646 w 74"/>
                <a:gd name="T13" fmla="*/ 2147483646 h 98"/>
                <a:gd name="T14" fmla="*/ 2147483646 w 74"/>
                <a:gd name="T15" fmla="*/ 2147483646 h 98"/>
                <a:gd name="T16" fmla="*/ 2147483646 w 74"/>
                <a:gd name="T17" fmla="*/ 2147483646 h 98"/>
                <a:gd name="T18" fmla="*/ 2147483646 w 74"/>
                <a:gd name="T19" fmla="*/ 2147483646 h 98"/>
                <a:gd name="T20" fmla="*/ 2147483646 w 74"/>
                <a:gd name="T21" fmla="*/ 2147483646 h 98"/>
                <a:gd name="T22" fmla="*/ 2147483646 w 74"/>
                <a:gd name="T23" fmla="*/ 0 h 98"/>
                <a:gd name="T24" fmla="*/ 0 w 74"/>
                <a:gd name="T25" fmla="*/ 2147483646 h 98"/>
                <a:gd name="T26" fmla="*/ 0 w 74"/>
                <a:gd name="T27" fmla="*/ 2147483646 h 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4"/>
                <a:gd name="T43" fmla="*/ 0 h 98"/>
                <a:gd name="T44" fmla="*/ 74 w 74"/>
                <a:gd name="T45" fmla="*/ 98 h 9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4" h="98">
                  <a:moveTo>
                    <a:pt x="0" y="1"/>
                  </a:moveTo>
                  <a:lnTo>
                    <a:pt x="11" y="25"/>
                  </a:lnTo>
                  <a:lnTo>
                    <a:pt x="13" y="55"/>
                  </a:lnTo>
                  <a:lnTo>
                    <a:pt x="26" y="77"/>
                  </a:lnTo>
                  <a:lnTo>
                    <a:pt x="60" y="98"/>
                  </a:lnTo>
                  <a:lnTo>
                    <a:pt x="74" y="98"/>
                  </a:lnTo>
                  <a:lnTo>
                    <a:pt x="71" y="77"/>
                  </a:lnTo>
                  <a:lnTo>
                    <a:pt x="60" y="51"/>
                  </a:lnTo>
                  <a:lnTo>
                    <a:pt x="43" y="16"/>
                  </a:lnTo>
                  <a:lnTo>
                    <a:pt x="42" y="22"/>
                  </a:lnTo>
                  <a:lnTo>
                    <a:pt x="23" y="21"/>
                  </a:lnTo>
                  <a:lnTo>
                    <a:pt x="8" y="0"/>
                  </a:lnTo>
                  <a:lnTo>
                    <a:pt x="0" y="1"/>
                  </a:lnTo>
                  <a:close/>
                </a:path>
              </a:pathLst>
            </a:custGeom>
            <a:grpFill/>
            <a:ln>
              <a:noFill/>
            </a:ln>
          </p:spPr>
          <p:txBody>
            <a:bodyPr/>
            <a:lstStyle/>
            <a:p>
              <a:endParaRPr lang="en-US" sz="900"/>
            </a:p>
          </p:txBody>
        </p:sp>
        <p:sp>
          <p:nvSpPr>
            <p:cNvPr id="1049182" name="Freeform 266"/>
            <p:cNvSpPr/>
            <p:nvPr/>
          </p:nvSpPr>
          <p:spPr bwMode="gray">
            <a:xfrm>
              <a:off x="8055769" y="4225235"/>
              <a:ext cx="80963" cy="90488"/>
            </a:xfrm>
            <a:custGeom>
              <a:avLst/>
              <a:gdLst>
                <a:gd name="T0" fmla="*/ 2147483646 w 68"/>
                <a:gd name="T1" fmla="*/ 2147483646 h 76"/>
                <a:gd name="T2" fmla="*/ 2147483646 w 68"/>
                <a:gd name="T3" fmla="*/ 2147483646 h 76"/>
                <a:gd name="T4" fmla="*/ 2147483646 w 68"/>
                <a:gd name="T5" fmla="*/ 2147483646 h 76"/>
                <a:gd name="T6" fmla="*/ 2147483646 w 68"/>
                <a:gd name="T7" fmla="*/ 0 h 76"/>
                <a:gd name="T8" fmla="*/ 2147483646 w 68"/>
                <a:gd name="T9" fmla="*/ 2147483646 h 76"/>
                <a:gd name="T10" fmla="*/ 2147483646 w 68"/>
                <a:gd name="T11" fmla="*/ 2147483646 h 76"/>
                <a:gd name="T12" fmla="*/ 2147483646 w 68"/>
                <a:gd name="T13" fmla="*/ 2147483646 h 76"/>
                <a:gd name="T14" fmla="*/ 2147483646 w 68"/>
                <a:gd name="T15" fmla="*/ 0 h 76"/>
                <a:gd name="T16" fmla="*/ 2147483646 w 68"/>
                <a:gd name="T17" fmla="*/ 2147483646 h 76"/>
                <a:gd name="T18" fmla="*/ 0 w 68"/>
                <a:gd name="T19" fmla="*/ 2147483646 h 76"/>
                <a:gd name="T20" fmla="*/ 2147483646 w 68"/>
                <a:gd name="T21" fmla="*/ 2147483646 h 76"/>
                <a:gd name="T22" fmla="*/ 2147483646 w 68"/>
                <a:gd name="T23" fmla="*/ 2147483646 h 76"/>
                <a:gd name="T24" fmla="*/ 2147483646 w 68"/>
                <a:gd name="T25" fmla="*/ 2147483646 h 76"/>
                <a:gd name="T26" fmla="*/ 2147483646 w 68"/>
                <a:gd name="T27" fmla="*/ 2147483646 h 76"/>
                <a:gd name="T28" fmla="*/ 2147483646 w 68"/>
                <a:gd name="T29" fmla="*/ 2147483646 h 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8"/>
                <a:gd name="T46" fmla="*/ 0 h 76"/>
                <a:gd name="T47" fmla="*/ 68 w 68"/>
                <a:gd name="T48" fmla="*/ 76 h 7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8" h="76">
                  <a:moveTo>
                    <a:pt x="4" y="54"/>
                  </a:moveTo>
                  <a:lnTo>
                    <a:pt x="25" y="76"/>
                  </a:lnTo>
                  <a:lnTo>
                    <a:pt x="65" y="47"/>
                  </a:lnTo>
                  <a:lnTo>
                    <a:pt x="68" y="0"/>
                  </a:lnTo>
                  <a:lnTo>
                    <a:pt x="48" y="15"/>
                  </a:lnTo>
                  <a:lnTo>
                    <a:pt x="37" y="8"/>
                  </a:lnTo>
                  <a:lnTo>
                    <a:pt x="22" y="7"/>
                  </a:lnTo>
                  <a:lnTo>
                    <a:pt x="14" y="0"/>
                  </a:lnTo>
                  <a:lnTo>
                    <a:pt x="10" y="1"/>
                  </a:lnTo>
                  <a:lnTo>
                    <a:pt x="0" y="18"/>
                  </a:lnTo>
                  <a:lnTo>
                    <a:pt x="1" y="26"/>
                  </a:lnTo>
                  <a:lnTo>
                    <a:pt x="13" y="33"/>
                  </a:lnTo>
                  <a:lnTo>
                    <a:pt x="12" y="48"/>
                  </a:lnTo>
                  <a:lnTo>
                    <a:pt x="4" y="54"/>
                  </a:lnTo>
                  <a:close/>
                </a:path>
              </a:pathLst>
            </a:custGeom>
            <a:grpFill/>
            <a:ln>
              <a:noFill/>
            </a:ln>
          </p:spPr>
          <p:txBody>
            <a:bodyPr/>
            <a:lstStyle/>
            <a:p>
              <a:endParaRPr lang="en-US" sz="900"/>
            </a:p>
          </p:txBody>
        </p:sp>
        <p:sp>
          <p:nvSpPr>
            <p:cNvPr id="1049183" name="Freeform 267"/>
            <p:cNvSpPr/>
            <p:nvPr/>
          </p:nvSpPr>
          <p:spPr bwMode="gray">
            <a:xfrm>
              <a:off x="8001001" y="4062121"/>
              <a:ext cx="136922" cy="173831"/>
            </a:xfrm>
            <a:custGeom>
              <a:avLst/>
              <a:gdLst>
                <a:gd name="T0" fmla="*/ 2147483646 w 115"/>
                <a:gd name="T1" fmla="*/ 0 h 146"/>
                <a:gd name="T2" fmla="*/ 2147483646 w 115"/>
                <a:gd name="T3" fmla="*/ 2147483646 h 146"/>
                <a:gd name="T4" fmla="*/ 0 w 115"/>
                <a:gd name="T5" fmla="*/ 2147483646 h 146"/>
                <a:gd name="T6" fmla="*/ 2147483646 w 115"/>
                <a:gd name="T7" fmla="*/ 2147483646 h 146"/>
                <a:gd name="T8" fmla="*/ 2147483646 w 115"/>
                <a:gd name="T9" fmla="*/ 2147483646 h 146"/>
                <a:gd name="T10" fmla="*/ 2147483646 w 115"/>
                <a:gd name="T11" fmla="*/ 2147483646 h 146"/>
                <a:gd name="T12" fmla="*/ 2147483646 w 115"/>
                <a:gd name="T13" fmla="*/ 2147483646 h 146"/>
                <a:gd name="T14" fmla="*/ 2147483646 w 115"/>
                <a:gd name="T15" fmla="*/ 2147483646 h 146"/>
                <a:gd name="T16" fmla="*/ 2147483646 w 115"/>
                <a:gd name="T17" fmla="*/ 2147483646 h 146"/>
                <a:gd name="T18" fmla="*/ 2147483646 w 115"/>
                <a:gd name="T19" fmla="*/ 2147483646 h 146"/>
                <a:gd name="T20" fmla="*/ 2147483646 w 115"/>
                <a:gd name="T21" fmla="*/ 2147483646 h 146"/>
                <a:gd name="T22" fmla="*/ 2147483646 w 115"/>
                <a:gd name="T23" fmla="*/ 2147483646 h 146"/>
                <a:gd name="T24" fmla="*/ 2147483646 w 115"/>
                <a:gd name="T25" fmla="*/ 2147483646 h 146"/>
                <a:gd name="T26" fmla="*/ 2147483646 w 115"/>
                <a:gd name="T27" fmla="*/ 2147483646 h 146"/>
                <a:gd name="T28" fmla="*/ 2147483646 w 115"/>
                <a:gd name="T29" fmla="*/ 2147483646 h 146"/>
                <a:gd name="T30" fmla="*/ 2147483646 w 115"/>
                <a:gd name="T31" fmla="*/ 2147483646 h 146"/>
                <a:gd name="T32" fmla="*/ 2147483646 w 115"/>
                <a:gd name="T33" fmla="*/ 2147483646 h 146"/>
                <a:gd name="T34" fmla="*/ 2147483646 w 115"/>
                <a:gd name="T35" fmla="*/ 0 h 146"/>
                <a:gd name="T36" fmla="*/ 2147483646 w 115"/>
                <a:gd name="T37" fmla="*/ 0 h 1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5"/>
                <a:gd name="T58" fmla="*/ 0 h 146"/>
                <a:gd name="T59" fmla="*/ 115 w 115"/>
                <a:gd name="T60" fmla="*/ 146 h 1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5" h="146">
                  <a:moveTo>
                    <a:pt x="24" y="0"/>
                  </a:moveTo>
                  <a:lnTo>
                    <a:pt x="11" y="5"/>
                  </a:lnTo>
                  <a:lnTo>
                    <a:pt x="0" y="37"/>
                  </a:lnTo>
                  <a:lnTo>
                    <a:pt x="17" y="59"/>
                  </a:lnTo>
                  <a:lnTo>
                    <a:pt x="15" y="84"/>
                  </a:lnTo>
                  <a:lnTo>
                    <a:pt x="17" y="85"/>
                  </a:lnTo>
                  <a:lnTo>
                    <a:pt x="47" y="71"/>
                  </a:lnTo>
                  <a:lnTo>
                    <a:pt x="86" y="115"/>
                  </a:lnTo>
                  <a:lnTo>
                    <a:pt x="85" y="142"/>
                  </a:lnTo>
                  <a:lnTo>
                    <a:pt x="94" y="146"/>
                  </a:lnTo>
                  <a:lnTo>
                    <a:pt x="115" y="129"/>
                  </a:lnTo>
                  <a:lnTo>
                    <a:pt x="113" y="116"/>
                  </a:lnTo>
                  <a:lnTo>
                    <a:pt x="52" y="59"/>
                  </a:lnTo>
                  <a:lnTo>
                    <a:pt x="52" y="50"/>
                  </a:lnTo>
                  <a:lnTo>
                    <a:pt x="60" y="44"/>
                  </a:lnTo>
                  <a:lnTo>
                    <a:pt x="55" y="29"/>
                  </a:lnTo>
                  <a:lnTo>
                    <a:pt x="30" y="25"/>
                  </a:lnTo>
                  <a:lnTo>
                    <a:pt x="24" y="0"/>
                  </a:lnTo>
                  <a:close/>
                </a:path>
              </a:pathLst>
            </a:custGeom>
            <a:grpFill/>
            <a:ln>
              <a:noFill/>
            </a:ln>
          </p:spPr>
          <p:txBody>
            <a:bodyPr/>
            <a:lstStyle/>
            <a:p>
              <a:endParaRPr lang="en-US" sz="900"/>
            </a:p>
          </p:txBody>
        </p:sp>
        <p:sp>
          <p:nvSpPr>
            <p:cNvPr id="1049184" name="Freeform 268"/>
            <p:cNvSpPr/>
            <p:nvPr/>
          </p:nvSpPr>
          <p:spPr bwMode="gray">
            <a:xfrm>
              <a:off x="8034337" y="4046641"/>
              <a:ext cx="139304" cy="300038"/>
            </a:xfrm>
            <a:custGeom>
              <a:avLst/>
              <a:gdLst>
                <a:gd name="T0" fmla="*/ 2147483646 w 117"/>
                <a:gd name="T1" fmla="*/ 2147483646 h 252"/>
                <a:gd name="T2" fmla="*/ 2147483646 w 117"/>
                <a:gd name="T3" fmla="*/ 2147483646 h 252"/>
                <a:gd name="T4" fmla="*/ 2147483646 w 117"/>
                <a:gd name="T5" fmla="*/ 2147483646 h 252"/>
                <a:gd name="T6" fmla="*/ 2147483646 w 117"/>
                <a:gd name="T7" fmla="*/ 2147483646 h 252"/>
                <a:gd name="T8" fmla="*/ 2147483646 w 117"/>
                <a:gd name="T9" fmla="*/ 2147483646 h 252"/>
                <a:gd name="T10" fmla="*/ 2147483646 w 117"/>
                <a:gd name="T11" fmla="*/ 2147483646 h 252"/>
                <a:gd name="T12" fmla="*/ 2147483646 w 117"/>
                <a:gd name="T13" fmla="*/ 2147483646 h 252"/>
                <a:gd name="T14" fmla="*/ 2147483646 w 117"/>
                <a:gd name="T15" fmla="*/ 2147483646 h 252"/>
                <a:gd name="T16" fmla="*/ 2147483646 w 117"/>
                <a:gd name="T17" fmla="*/ 2147483646 h 252"/>
                <a:gd name="T18" fmla="*/ 2147483646 w 117"/>
                <a:gd name="T19" fmla="*/ 2147483646 h 252"/>
                <a:gd name="T20" fmla="*/ 2147483646 w 117"/>
                <a:gd name="T21" fmla="*/ 2147483646 h 252"/>
                <a:gd name="T22" fmla="*/ 2147483646 w 117"/>
                <a:gd name="T23" fmla="*/ 2147483646 h 252"/>
                <a:gd name="T24" fmla="*/ 2147483646 w 117"/>
                <a:gd name="T25" fmla="*/ 2147483646 h 252"/>
                <a:gd name="T26" fmla="*/ 2147483646 w 117"/>
                <a:gd name="T27" fmla="*/ 0 h 252"/>
                <a:gd name="T28" fmla="*/ 0 w 117"/>
                <a:gd name="T29" fmla="*/ 2147483646 h 252"/>
                <a:gd name="T30" fmla="*/ 2147483646 w 117"/>
                <a:gd name="T31" fmla="*/ 2147483646 h 252"/>
                <a:gd name="T32" fmla="*/ 2147483646 w 117"/>
                <a:gd name="T33" fmla="*/ 2147483646 h 252"/>
                <a:gd name="T34" fmla="*/ 2147483646 w 117"/>
                <a:gd name="T35" fmla="*/ 2147483646 h 252"/>
                <a:gd name="T36" fmla="*/ 2147483646 w 117"/>
                <a:gd name="T37" fmla="*/ 2147483646 h 252"/>
                <a:gd name="T38" fmla="*/ 2147483646 w 117"/>
                <a:gd name="T39" fmla="*/ 2147483646 h 252"/>
                <a:gd name="T40" fmla="*/ 2147483646 w 117"/>
                <a:gd name="T41" fmla="*/ 2147483646 h 252"/>
                <a:gd name="T42" fmla="*/ 2147483646 w 117"/>
                <a:gd name="T43" fmla="*/ 2147483646 h 252"/>
                <a:gd name="T44" fmla="*/ 2147483646 w 117"/>
                <a:gd name="T45" fmla="*/ 2147483646 h 252"/>
                <a:gd name="T46" fmla="*/ 2147483646 w 117"/>
                <a:gd name="T47" fmla="*/ 2147483646 h 252"/>
                <a:gd name="T48" fmla="*/ 2147483646 w 117"/>
                <a:gd name="T49" fmla="*/ 2147483646 h 2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7"/>
                <a:gd name="T76" fmla="*/ 0 h 252"/>
                <a:gd name="T77" fmla="*/ 117 w 117"/>
                <a:gd name="T78" fmla="*/ 252 h 2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7" h="252">
                  <a:moveTo>
                    <a:pt x="45" y="230"/>
                  </a:moveTo>
                  <a:lnTo>
                    <a:pt x="52" y="239"/>
                  </a:lnTo>
                  <a:lnTo>
                    <a:pt x="53" y="251"/>
                  </a:lnTo>
                  <a:lnTo>
                    <a:pt x="69" y="252"/>
                  </a:lnTo>
                  <a:lnTo>
                    <a:pt x="88" y="226"/>
                  </a:lnTo>
                  <a:lnTo>
                    <a:pt x="108" y="221"/>
                  </a:lnTo>
                  <a:lnTo>
                    <a:pt x="117" y="193"/>
                  </a:lnTo>
                  <a:lnTo>
                    <a:pt x="113" y="150"/>
                  </a:lnTo>
                  <a:lnTo>
                    <a:pt x="94" y="123"/>
                  </a:lnTo>
                  <a:lnTo>
                    <a:pt x="73" y="107"/>
                  </a:lnTo>
                  <a:lnTo>
                    <a:pt x="48" y="63"/>
                  </a:lnTo>
                  <a:lnTo>
                    <a:pt x="66" y="31"/>
                  </a:lnTo>
                  <a:lnTo>
                    <a:pt x="40" y="1"/>
                  </a:lnTo>
                  <a:lnTo>
                    <a:pt x="18" y="0"/>
                  </a:lnTo>
                  <a:lnTo>
                    <a:pt x="0" y="10"/>
                  </a:lnTo>
                  <a:lnTo>
                    <a:pt x="5" y="35"/>
                  </a:lnTo>
                  <a:lnTo>
                    <a:pt x="31" y="39"/>
                  </a:lnTo>
                  <a:lnTo>
                    <a:pt x="38" y="59"/>
                  </a:lnTo>
                  <a:lnTo>
                    <a:pt x="28" y="64"/>
                  </a:lnTo>
                  <a:lnTo>
                    <a:pt x="28" y="69"/>
                  </a:lnTo>
                  <a:lnTo>
                    <a:pt x="88" y="128"/>
                  </a:lnTo>
                  <a:lnTo>
                    <a:pt x="91" y="145"/>
                  </a:lnTo>
                  <a:lnTo>
                    <a:pt x="87" y="198"/>
                  </a:lnTo>
                  <a:lnTo>
                    <a:pt x="45" y="230"/>
                  </a:lnTo>
                  <a:close/>
                </a:path>
              </a:pathLst>
            </a:custGeom>
            <a:grpFill/>
            <a:ln>
              <a:noFill/>
            </a:ln>
          </p:spPr>
          <p:txBody>
            <a:bodyPr/>
            <a:lstStyle/>
            <a:p>
              <a:endParaRPr lang="en-US" sz="900"/>
            </a:p>
          </p:txBody>
        </p:sp>
        <p:sp>
          <p:nvSpPr>
            <p:cNvPr id="1049185" name="Freeform 269"/>
            <p:cNvSpPr/>
            <p:nvPr/>
          </p:nvSpPr>
          <p:spPr bwMode="gray">
            <a:xfrm>
              <a:off x="6909197" y="3687074"/>
              <a:ext cx="95250" cy="46435"/>
            </a:xfrm>
            <a:custGeom>
              <a:avLst/>
              <a:gdLst>
                <a:gd name="T0" fmla="*/ 0 w 80"/>
                <a:gd name="T1" fmla="*/ 2147483646 h 39"/>
                <a:gd name="T2" fmla="*/ 2147483646 w 80"/>
                <a:gd name="T3" fmla="*/ 2147483646 h 39"/>
                <a:gd name="T4" fmla="*/ 2147483646 w 80"/>
                <a:gd name="T5" fmla="*/ 2147483646 h 39"/>
                <a:gd name="T6" fmla="*/ 2147483646 w 80"/>
                <a:gd name="T7" fmla="*/ 2147483646 h 39"/>
                <a:gd name="T8" fmla="*/ 2147483646 w 80"/>
                <a:gd name="T9" fmla="*/ 2147483646 h 39"/>
                <a:gd name="T10" fmla="*/ 2147483646 w 80"/>
                <a:gd name="T11" fmla="*/ 2147483646 h 39"/>
                <a:gd name="T12" fmla="*/ 2147483646 w 80"/>
                <a:gd name="T13" fmla="*/ 0 h 39"/>
                <a:gd name="T14" fmla="*/ 0 w 80"/>
                <a:gd name="T15" fmla="*/ 2147483646 h 39"/>
                <a:gd name="T16" fmla="*/ 0 w 80"/>
                <a:gd name="T17" fmla="*/ 2147483646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0"/>
                <a:gd name="T28" fmla="*/ 0 h 39"/>
                <a:gd name="T29" fmla="*/ 80 w 80"/>
                <a:gd name="T30" fmla="*/ 39 h 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0" h="39">
                  <a:moveTo>
                    <a:pt x="0" y="7"/>
                  </a:moveTo>
                  <a:lnTo>
                    <a:pt x="17" y="30"/>
                  </a:lnTo>
                  <a:lnTo>
                    <a:pt x="38" y="39"/>
                  </a:lnTo>
                  <a:lnTo>
                    <a:pt x="51" y="39"/>
                  </a:lnTo>
                  <a:lnTo>
                    <a:pt x="73" y="33"/>
                  </a:lnTo>
                  <a:lnTo>
                    <a:pt x="80" y="25"/>
                  </a:lnTo>
                  <a:lnTo>
                    <a:pt x="13" y="0"/>
                  </a:lnTo>
                  <a:lnTo>
                    <a:pt x="0" y="7"/>
                  </a:lnTo>
                  <a:close/>
                </a:path>
              </a:pathLst>
            </a:custGeom>
            <a:grpFill/>
            <a:ln>
              <a:noFill/>
            </a:ln>
          </p:spPr>
          <p:txBody>
            <a:bodyPr/>
            <a:lstStyle/>
            <a:p>
              <a:endParaRPr lang="en-US" sz="900"/>
            </a:p>
          </p:txBody>
        </p:sp>
        <p:sp>
          <p:nvSpPr>
            <p:cNvPr id="1049186" name="Freeform 270"/>
            <p:cNvSpPr/>
            <p:nvPr/>
          </p:nvSpPr>
          <p:spPr bwMode="gray">
            <a:xfrm>
              <a:off x="6971110" y="3731128"/>
              <a:ext cx="55959" cy="50006"/>
            </a:xfrm>
            <a:custGeom>
              <a:avLst/>
              <a:gdLst>
                <a:gd name="T0" fmla="*/ 2147483646 w 47"/>
                <a:gd name="T1" fmla="*/ 0 h 42"/>
                <a:gd name="T2" fmla="*/ 2147483646 w 47"/>
                <a:gd name="T3" fmla="*/ 2147483646 h 42"/>
                <a:gd name="T4" fmla="*/ 2147483646 w 47"/>
                <a:gd name="T5" fmla="*/ 2147483646 h 42"/>
                <a:gd name="T6" fmla="*/ 2147483646 w 47"/>
                <a:gd name="T7" fmla="*/ 2147483646 h 42"/>
                <a:gd name="T8" fmla="*/ 0 w 47"/>
                <a:gd name="T9" fmla="*/ 2147483646 h 42"/>
                <a:gd name="T10" fmla="*/ 2147483646 w 47"/>
                <a:gd name="T11" fmla="*/ 2147483646 h 42"/>
                <a:gd name="T12" fmla="*/ 2147483646 w 47"/>
                <a:gd name="T13" fmla="*/ 0 h 42"/>
                <a:gd name="T14" fmla="*/ 2147483646 w 47"/>
                <a:gd name="T15" fmla="*/ 0 h 42"/>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42"/>
                <a:gd name="T26" fmla="*/ 47 w 47"/>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42">
                  <a:moveTo>
                    <a:pt x="22" y="0"/>
                  </a:moveTo>
                  <a:lnTo>
                    <a:pt x="47" y="32"/>
                  </a:lnTo>
                  <a:lnTo>
                    <a:pt x="39" y="42"/>
                  </a:lnTo>
                  <a:lnTo>
                    <a:pt x="22" y="39"/>
                  </a:lnTo>
                  <a:lnTo>
                    <a:pt x="0" y="19"/>
                  </a:lnTo>
                  <a:lnTo>
                    <a:pt x="1" y="6"/>
                  </a:lnTo>
                  <a:lnTo>
                    <a:pt x="22" y="0"/>
                  </a:lnTo>
                  <a:close/>
                </a:path>
              </a:pathLst>
            </a:custGeom>
            <a:grpFill/>
            <a:ln>
              <a:noFill/>
            </a:ln>
          </p:spPr>
          <p:txBody>
            <a:bodyPr/>
            <a:lstStyle/>
            <a:p>
              <a:endParaRPr lang="en-US" sz="900"/>
            </a:p>
          </p:txBody>
        </p:sp>
        <p:sp>
          <p:nvSpPr>
            <p:cNvPr id="1049187" name="Freeform 271"/>
            <p:cNvSpPr/>
            <p:nvPr/>
          </p:nvSpPr>
          <p:spPr bwMode="gray">
            <a:xfrm>
              <a:off x="7000875" y="3718030"/>
              <a:ext cx="82154" cy="64294"/>
            </a:xfrm>
            <a:custGeom>
              <a:avLst/>
              <a:gdLst>
                <a:gd name="T0" fmla="*/ 2147483646 w 69"/>
                <a:gd name="T1" fmla="*/ 0 h 54"/>
                <a:gd name="T2" fmla="*/ 0 w 69"/>
                <a:gd name="T3" fmla="*/ 2147483646 h 54"/>
                <a:gd name="T4" fmla="*/ 2147483646 w 69"/>
                <a:gd name="T5" fmla="*/ 2147483646 h 54"/>
                <a:gd name="T6" fmla="*/ 2147483646 w 69"/>
                <a:gd name="T7" fmla="*/ 2147483646 h 54"/>
                <a:gd name="T8" fmla="*/ 2147483646 w 69"/>
                <a:gd name="T9" fmla="*/ 2147483646 h 54"/>
                <a:gd name="T10" fmla="*/ 2147483646 w 69"/>
                <a:gd name="T11" fmla="*/ 2147483646 h 54"/>
                <a:gd name="T12" fmla="*/ 2147483646 w 69"/>
                <a:gd name="T13" fmla="*/ 2147483646 h 54"/>
                <a:gd name="T14" fmla="*/ 2147483646 w 69"/>
                <a:gd name="T15" fmla="*/ 2147483646 h 54"/>
                <a:gd name="T16" fmla="*/ 2147483646 w 69"/>
                <a:gd name="T17" fmla="*/ 0 h 54"/>
                <a:gd name="T18" fmla="*/ 2147483646 w 69"/>
                <a:gd name="T19" fmla="*/ 2147483646 h 54"/>
                <a:gd name="T20" fmla="*/ 2147483646 w 69"/>
                <a:gd name="T21" fmla="*/ 0 h 54"/>
                <a:gd name="T22" fmla="*/ 2147483646 w 69"/>
                <a:gd name="T23" fmla="*/ 0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54"/>
                <a:gd name="T38" fmla="*/ 69 w 69"/>
                <a:gd name="T39" fmla="*/ 54 h 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54">
                  <a:moveTo>
                    <a:pt x="5" y="0"/>
                  </a:moveTo>
                  <a:lnTo>
                    <a:pt x="0" y="10"/>
                  </a:lnTo>
                  <a:lnTo>
                    <a:pt x="25" y="41"/>
                  </a:lnTo>
                  <a:lnTo>
                    <a:pt x="34" y="38"/>
                  </a:lnTo>
                  <a:lnTo>
                    <a:pt x="48" y="54"/>
                  </a:lnTo>
                  <a:lnTo>
                    <a:pt x="54" y="28"/>
                  </a:lnTo>
                  <a:lnTo>
                    <a:pt x="69" y="30"/>
                  </a:lnTo>
                  <a:lnTo>
                    <a:pt x="69" y="23"/>
                  </a:lnTo>
                  <a:lnTo>
                    <a:pt x="43" y="0"/>
                  </a:lnTo>
                  <a:lnTo>
                    <a:pt x="39" y="13"/>
                  </a:lnTo>
                  <a:lnTo>
                    <a:pt x="5" y="0"/>
                  </a:lnTo>
                  <a:close/>
                </a:path>
              </a:pathLst>
            </a:custGeom>
            <a:grpFill/>
            <a:ln>
              <a:noFill/>
            </a:ln>
          </p:spPr>
          <p:txBody>
            <a:bodyPr/>
            <a:lstStyle/>
            <a:p>
              <a:endParaRPr lang="en-US" sz="900"/>
            </a:p>
          </p:txBody>
        </p:sp>
        <p:sp>
          <p:nvSpPr>
            <p:cNvPr id="1049188" name="Freeform 272"/>
            <p:cNvSpPr/>
            <p:nvPr/>
          </p:nvSpPr>
          <p:spPr bwMode="gray">
            <a:xfrm>
              <a:off x="6990160" y="3769226"/>
              <a:ext cx="351234" cy="276225"/>
            </a:xfrm>
            <a:custGeom>
              <a:avLst/>
              <a:gdLst>
                <a:gd name="T0" fmla="*/ 2147483646 w 295"/>
                <a:gd name="T1" fmla="*/ 2147483646 h 232"/>
                <a:gd name="T2" fmla="*/ 0 w 295"/>
                <a:gd name="T3" fmla="*/ 2147483646 h 232"/>
                <a:gd name="T4" fmla="*/ 0 w 295"/>
                <a:gd name="T5" fmla="*/ 2147483646 h 232"/>
                <a:gd name="T6" fmla="*/ 2147483646 w 295"/>
                <a:gd name="T7" fmla="*/ 2147483646 h 232"/>
                <a:gd name="T8" fmla="*/ 2147483646 w 295"/>
                <a:gd name="T9" fmla="*/ 2147483646 h 232"/>
                <a:gd name="T10" fmla="*/ 2147483646 w 295"/>
                <a:gd name="T11" fmla="*/ 2147483646 h 232"/>
                <a:gd name="T12" fmla="*/ 2147483646 w 295"/>
                <a:gd name="T13" fmla="*/ 2147483646 h 232"/>
                <a:gd name="T14" fmla="*/ 2147483646 w 295"/>
                <a:gd name="T15" fmla="*/ 2147483646 h 232"/>
                <a:gd name="T16" fmla="*/ 2147483646 w 295"/>
                <a:gd name="T17" fmla="*/ 2147483646 h 232"/>
                <a:gd name="T18" fmla="*/ 2147483646 w 295"/>
                <a:gd name="T19" fmla="*/ 2147483646 h 232"/>
                <a:gd name="T20" fmla="*/ 2147483646 w 295"/>
                <a:gd name="T21" fmla="*/ 2147483646 h 232"/>
                <a:gd name="T22" fmla="*/ 2147483646 w 295"/>
                <a:gd name="T23" fmla="*/ 2147483646 h 232"/>
                <a:gd name="T24" fmla="*/ 2147483646 w 295"/>
                <a:gd name="T25" fmla="*/ 2147483646 h 232"/>
                <a:gd name="T26" fmla="*/ 2147483646 w 295"/>
                <a:gd name="T27" fmla="*/ 2147483646 h 232"/>
                <a:gd name="T28" fmla="*/ 2147483646 w 295"/>
                <a:gd name="T29" fmla="*/ 2147483646 h 232"/>
                <a:gd name="T30" fmla="*/ 2147483646 w 295"/>
                <a:gd name="T31" fmla="*/ 2147483646 h 232"/>
                <a:gd name="T32" fmla="*/ 2147483646 w 295"/>
                <a:gd name="T33" fmla="*/ 2147483646 h 232"/>
                <a:gd name="T34" fmla="*/ 2147483646 w 295"/>
                <a:gd name="T35" fmla="*/ 2147483646 h 232"/>
                <a:gd name="T36" fmla="*/ 2147483646 w 295"/>
                <a:gd name="T37" fmla="*/ 2147483646 h 232"/>
                <a:gd name="T38" fmla="*/ 2147483646 w 295"/>
                <a:gd name="T39" fmla="*/ 2147483646 h 232"/>
                <a:gd name="T40" fmla="*/ 2147483646 w 295"/>
                <a:gd name="T41" fmla="*/ 2147483646 h 232"/>
                <a:gd name="T42" fmla="*/ 2147483646 w 295"/>
                <a:gd name="T43" fmla="*/ 2147483646 h 232"/>
                <a:gd name="T44" fmla="*/ 2147483646 w 295"/>
                <a:gd name="T45" fmla="*/ 2147483646 h 232"/>
                <a:gd name="T46" fmla="*/ 2147483646 w 295"/>
                <a:gd name="T47" fmla="*/ 2147483646 h 232"/>
                <a:gd name="T48" fmla="*/ 2147483646 w 295"/>
                <a:gd name="T49" fmla="*/ 2147483646 h 232"/>
                <a:gd name="T50" fmla="*/ 2147483646 w 295"/>
                <a:gd name="T51" fmla="*/ 2147483646 h 232"/>
                <a:gd name="T52" fmla="*/ 2147483646 w 295"/>
                <a:gd name="T53" fmla="*/ 2147483646 h 232"/>
                <a:gd name="T54" fmla="*/ 2147483646 w 295"/>
                <a:gd name="T55" fmla="*/ 2147483646 h 232"/>
                <a:gd name="T56" fmla="*/ 2147483646 w 295"/>
                <a:gd name="T57" fmla="*/ 2147483646 h 232"/>
                <a:gd name="T58" fmla="*/ 2147483646 w 295"/>
                <a:gd name="T59" fmla="*/ 2147483646 h 232"/>
                <a:gd name="T60" fmla="*/ 2147483646 w 295"/>
                <a:gd name="T61" fmla="*/ 2147483646 h 232"/>
                <a:gd name="T62" fmla="*/ 2147483646 w 295"/>
                <a:gd name="T63" fmla="*/ 2147483646 h 232"/>
                <a:gd name="T64" fmla="*/ 2147483646 w 295"/>
                <a:gd name="T65" fmla="*/ 2147483646 h 232"/>
                <a:gd name="T66" fmla="*/ 2147483646 w 295"/>
                <a:gd name="T67" fmla="*/ 2147483646 h 232"/>
                <a:gd name="T68" fmla="*/ 2147483646 w 295"/>
                <a:gd name="T69" fmla="*/ 2147483646 h 232"/>
                <a:gd name="T70" fmla="*/ 2147483646 w 295"/>
                <a:gd name="T71" fmla="*/ 2147483646 h 232"/>
                <a:gd name="T72" fmla="*/ 2147483646 w 295"/>
                <a:gd name="T73" fmla="*/ 2147483646 h 232"/>
                <a:gd name="T74" fmla="*/ 2147483646 w 295"/>
                <a:gd name="T75" fmla="*/ 0 h 232"/>
                <a:gd name="T76" fmla="*/ 2147483646 w 295"/>
                <a:gd name="T77" fmla="*/ 2147483646 h 232"/>
                <a:gd name="T78" fmla="*/ 2147483646 w 295"/>
                <a:gd name="T79" fmla="*/ 2147483646 h 232"/>
                <a:gd name="T80" fmla="*/ 2147483646 w 295"/>
                <a:gd name="T81" fmla="*/ 2147483646 h 232"/>
                <a:gd name="T82" fmla="*/ 2147483646 w 295"/>
                <a:gd name="T83" fmla="*/ 2147483646 h 2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5"/>
                <a:gd name="T127" fmla="*/ 0 h 232"/>
                <a:gd name="T128" fmla="*/ 295 w 295"/>
                <a:gd name="T129" fmla="*/ 232 h 2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5" h="232">
                  <a:moveTo>
                    <a:pt x="5" y="11"/>
                  </a:moveTo>
                  <a:lnTo>
                    <a:pt x="0" y="17"/>
                  </a:lnTo>
                  <a:lnTo>
                    <a:pt x="0" y="28"/>
                  </a:lnTo>
                  <a:lnTo>
                    <a:pt x="8" y="38"/>
                  </a:lnTo>
                  <a:lnTo>
                    <a:pt x="36" y="70"/>
                  </a:lnTo>
                  <a:lnTo>
                    <a:pt x="31" y="81"/>
                  </a:lnTo>
                  <a:lnTo>
                    <a:pt x="27" y="81"/>
                  </a:lnTo>
                  <a:lnTo>
                    <a:pt x="25" y="95"/>
                  </a:lnTo>
                  <a:lnTo>
                    <a:pt x="40" y="114"/>
                  </a:lnTo>
                  <a:lnTo>
                    <a:pt x="55" y="115"/>
                  </a:lnTo>
                  <a:lnTo>
                    <a:pt x="85" y="156"/>
                  </a:lnTo>
                  <a:lnTo>
                    <a:pt x="100" y="157"/>
                  </a:lnTo>
                  <a:lnTo>
                    <a:pt x="114" y="168"/>
                  </a:lnTo>
                  <a:lnTo>
                    <a:pt x="115" y="186"/>
                  </a:lnTo>
                  <a:lnTo>
                    <a:pt x="166" y="215"/>
                  </a:lnTo>
                  <a:lnTo>
                    <a:pt x="184" y="215"/>
                  </a:lnTo>
                  <a:lnTo>
                    <a:pt x="196" y="206"/>
                  </a:lnTo>
                  <a:lnTo>
                    <a:pt x="210" y="204"/>
                  </a:lnTo>
                  <a:lnTo>
                    <a:pt x="219" y="224"/>
                  </a:lnTo>
                  <a:lnTo>
                    <a:pt x="274" y="232"/>
                  </a:lnTo>
                  <a:lnTo>
                    <a:pt x="276" y="212"/>
                  </a:lnTo>
                  <a:lnTo>
                    <a:pt x="294" y="206"/>
                  </a:lnTo>
                  <a:lnTo>
                    <a:pt x="295" y="198"/>
                  </a:lnTo>
                  <a:lnTo>
                    <a:pt x="281" y="178"/>
                  </a:lnTo>
                  <a:lnTo>
                    <a:pt x="248" y="152"/>
                  </a:lnTo>
                  <a:lnTo>
                    <a:pt x="265" y="138"/>
                  </a:lnTo>
                  <a:lnTo>
                    <a:pt x="264" y="130"/>
                  </a:lnTo>
                  <a:lnTo>
                    <a:pt x="243" y="127"/>
                  </a:lnTo>
                  <a:lnTo>
                    <a:pt x="234" y="55"/>
                  </a:lnTo>
                  <a:lnTo>
                    <a:pt x="232" y="38"/>
                  </a:lnTo>
                  <a:lnTo>
                    <a:pt x="175" y="17"/>
                  </a:lnTo>
                  <a:lnTo>
                    <a:pt x="149" y="23"/>
                  </a:lnTo>
                  <a:lnTo>
                    <a:pt x="136" y="40"/>
                  </a:lnTo>
                  <a:lnTo>
                    <a:pt x="123" y="40"/>
                  </a:lnTo>
                  <a:lnTo>
                    <a:pt x="119" y="42"/>
                  </a:lnTo>
                  <a:lnTo>
                    <a:pt x="91" y="41"/>
                  </a:lnTo>
                  <a:lnTo>
                    <a:pt x="55" y="15"/>
                  </a:lnTo>
                  <a:lnTo>
                    <a:pt x="42" y="0"/>
                  </a:lnTo>
                  <a:lnTo>
                    <a:pt x="36" y="2"/>
                  </a:lnTo>
                  <a:lnTo>
                    <a:pt x="25" y="14"/>
                  </a:lnTo>
                  <a:lnTo>
                    <a:pt x="5" y="11"/>
                  </a:lnTo>
                  <a:close/>
                </a:path>
              </a:pathLst>
            </a:custGeom>
            <a:grpFill/>
            <a:ln>
              <a:noFill/>
            </a:ln>
          </p:spPr>
          <p:txBody>
            <a:bodyPr/>
            <a:lstStyle/>
            <a:p>
              <a:endParaRPr lang="en-US" sz="900"/>
            </a:p>
          </p:txBody>
        </p:sp>
        <p:sp>
          <p:nvSpPr>
            <p:cNvPr id="1049189" name="Freeform 273"/>
            <p:cNvSpPr/>
            <p:nvPr/>
          </p:nvSpPr>
          <p:spPr bwMode="gray">
            <a:xfrm>
              <a:off x="6682980" y="3721601"/>
              <a:ext cx="311944" cy="132159"/>
            </a:xfrm>
            <a:custGeom>
              <a:avLst/>
              <a:gdLst>
                <a:gd name="T0" fmla="*/ 2147483646 w 262"/>
                <a:gd name="T1" fmla="*/ 2147483646 h 111"/>
                <a:gd name="T2" fmla="*/ 2147483646 w 262"/>
                <a:gd name="T3" fmla="*/ 2147483646 h 111"/>
                <a:gd name="T4" fmla="*/ 2147483646 w 262"/>
                <a:gd name="T5" fmla="*/ 2147483646 h 111"/>
                <a:gd name="T6" fmla="*/ 2147483646 w 262"/>
                <a:gd name="T7" fmla="*/ 0 h 111"/>
                <a:gd name="T8" fmla="*/ 2147483646 w 262"/>
                <a:gd name="T9" fmla="*/ 0 h 111"/>
                <a:gd name="T10" fmla="*/ 2147483646 w 262"/>
                <a:gd name="T11" fmla="*/ 2147483646 h 111"/>
                <a:gd name="T12" fmla="*/ 2147483646 w 262"/>
                <a:gd name="T13" fmla="*/ 2147483646 h 111"/>
                <a:gd name="T14" fmla="*/ 2147483646 w 262"/>
                <a:gd name="T15" fmla="*/ 2147483646 h 111"/>
                <a:gd name="T16" fmla="*/ 2147483646 w 262"/>
                <a:gd name="T17" fmla="*/ 2147483646 h 111"/>
                <a:gd name="T18" fmla="*/ 0 w 262"/>
                <a:gd name="T19" fmla="*/ 2147483646 h 111"/>
                <a:gd name="T20" fmla="*/ 0 w 262"/>
                <a:gd name="T21" fmla="*/ 2147483646 h 111"/>
                <a:gd name="T22" fmla="*/ 2147483646 w 262"/>
                <a:gd name="T23" fmla="*/ 2147483646 h 111"/>
                <a:gd name="T24" fmla="*/ 2147483646 w 262"/>
                <a:gd name="T25" fmla="*/ 2147483646 h 111"/>
                <a:gd name="T26" fmla="*/ 2147483646 w 262"/>
                <a:gd name="T27" fmla="*/ 2147483646 h 111"/>
                <a:gd name="T28" fmla="*/ 2147483646 w 262"/>
                <a:gd name="T29" fmla="*/ 2147483646 h 111"/>
                <a:gd name="T30" fmla="*/ 2147483646 w 262"/>
                <a:gd name="T31" fmla="*/ 2147483646 h 111"/>
                <a:gd name="T32" fmla="*/ 2147483646 w 262"/>
                <a:gd name="T33" fmla="*/ 2147483646 h 111"/>
                <a:gd name="T34" fmla="*/ 2147483646 w 262"/>
                <a:gd name="T35" fmla="*/ 2147483646 h 111"/>
                <a:gd name="T36" fmla="*/ 2147483646 w 262"/>
                <a:gd name="T37" fmla="*/ 2147483646 h 111"/>
                <a:gd name="T38" fmla="*/ 2147483646 w 262"/>
                <a:gd name="T39" fmla="*/ 2147483646 h 111"/>
                <a:gd name="T40" fmla="*/ 2147483646 w 262"/>
                <a:gd name="T41" fmla="*/ 2147483646 h 111"/>
                <a:gd name="T42" fmla="*/ 2147483646 w 262"/>
                <a:gd name="T43" fmla="*/ 2147483646 h 111"/>
                <a:gd name="T44" fmla="*/ 2147483646 w 262"/>
                <a:gd name="T45" fmla="*/ 2147483646 h 111"/>
                <a:gd name="T46" fmla="*/ 2147483646 w 262"/>
                <a:gd name="T47" fmla="*/ 2147483646 h 111"/>
                <a:gd name="T48" fmla="*/ 2147483646 w 262"/>
                <a:gd name="T49" fmla="*/ 2147483646 h 111"/>
                <a:gd name="T50" fmla="*/ 2147483646 w 262"/>
                <a:gd name="T51" fmla="*/ 2147483646 h 111"/>
                <a:gd name="T52" fmla="*/ 2147483646 w 262"/>
                <a:gd name="T53" fmla="*/ 2147483646 h 111"/>
                <a:gd name="T54" fmla="*/ 2147483646 w 262"/>
                <a:gd name="T55" fmla="*/ 2147483646 h 111"/>
                <a:gd name="T56" fmla="*/ 2147483646 w 262"/>
                <a:gd name="T57" fmla="*/ 2147483646 h 111"/>
                <a:gd name="T58" fmla="*/ 2147483646 w 262"/>
                <a:gd name="T59" fmla="*/ 2147483646 h 111"/>
                <a:gd name="T60" fmla="*/ 2147483646 w 262"/>
                <a:gd name="T61" fmla="*/ 2147483646 h 111"/>
                <a:gd name="T62" fmla="*/ 2147483646 w 262"/>
                <a:gd name="T63" fmla="*/ 2147483646 h 111"/>
                <a:gd name="T64" fmla="*/ 2147483646 w 262"/>
                <a:gd name="T65" fmla="*/ 2147483646 h 111"/>
                <a:gd name="T66" fmla="*/ 2147483646 w 262"/>
                <a:gd name="T67" fmla="*/ 2147483646 h 111"/>
                <a:gd name="T68" fmla="*/ 2147483646 w 262"/>
                <a:gd name="T69" fmla="*/ 2147483646 h 111"/>
                <a:gd name="T70" fmla="*/ 2147483646 w 262"/>
                <a:gd name="T71" fmla="*/ 2147483646 h 111"/>
                <a:gd name="T72" fmla="*/ 2147483646 w 262"/>
                <a:gd name="T73" fmla="*/ 2147483646 h 111"/>
                <a:gd name="T74" fmla="*/ 2147483646 w 262"/>
                <a:gd name="T75" fmla="*/ 2147483646 h 111"/>
                <a:gd name="T76" fmla="*/ 2147483646 w 262"/>
                <a:gd name="T77" fmla="*/ 2147483646 h 111"/>
                <a:gd name="T78" fmla="*/ 2147483646 w 262"/>
                <a:gd name="T79" fmla="*/ 2147483646 h 111"/>
                <a:gd name="T80" fmla="*/ 2147483646 w 262"/>
                <a:gd name="T81" fmla="*/ 2147483646 h 11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2"/>
                <a:gd name="T124" fmla="*/ 0 h 111"/>
                <a:gd name="T125" fmla="*/ 262 w 262"/>
                <a:gd name="T126" fmla="*/ 111 h 11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2" h="111">
                  <a:moveTo>
                    <a:pt x="207" y="5"/>
                  </a:moveTo>
                  <a:lnTo>
                    <a:pt x="195" y="17"/>
                  </a:lnTo>
                  <a:lnTo>
                    <a:pt x="152" y="16"/>
                  </a:lnTo>
                  <a:lnTo>
                    <a:pt x="126" y="0"/>
                  </a:lnTo>
                  <a:lnTo>
                    <a:pt x="101" y="0"/>
                  </a:lnTo>
                  <a:lnTo>
                    <a:pt x="72" y="20"/>
                  </a:lnTo>
                  <a:lnTo>
                    <a:pt x="45" y="21"/>
                  </a:lnTo>
                  <a:lnTo>
                    <a:pt x="42" y="37"/>
                  </a:lnTo>
                  <a:lnTo>
                    <a:pt x="12" y="37"/>
                  </a:lnTo>
                  <a:lnTo>
                    <a:pt x="0" y="48"/>
                  </a:lnTo>
                  <a:lnTo>
                    <a:pt x="0" y="54"/>
                  </a:lnTo>
                  <a:lnTo>
                    <a:pt x="7" y="60"/>
                  </a:lnTo>
                  <a:lnTo>
                    <a:pt x="7" y="67"/>
                  </a:lnTo>
                  <a:lnTo>
                    <a:pt x="4" y="74"/>
                  </a:lnTo>
                  <a:lnTo>
                    <a:pt x="7" y="82"/>
                  </a:lnTo>
                  <a:lnTo>
                    <a:pt x="17" y="77"/>
                  </a:lnTo>
                  <a:lnTo>
                    <a:pt x="27" y="87"/>
                  </a:lnTo>
                  <a:lnTo>
                    <a:pt x="24" y="95"/>
                  </a:lnTo>
                  <a:lnTo>
                    <a:pt x="21" y="99"/>
                  </a:lnTo>
                  <a:lnTo>
                    <a:pt x="27" y="106"/>
                  </a:lnTo>
                  <a:lnTo>
                    <a:pt x="54" y="111"/>
                  </a:lnTo>
                  <a:lnTo>
                    <a:pt x="72" y="103"/>
                  </a:lnTo>
                  <a:lnTo>
                    <a:pt x="72" y="91"/>
                  </a:lnTo>
                  <a:lnTo>
                    <a:pt x="81" y="94"/>
                  </a:lnTo>
                  <a:lnTo>
                    <a:pt x="104" y="107"/>
                  </a:lnTo>
                  <a:lnTo>
                    <a:pt x="127" y="103"/>
                  </a:lnTo>
                  <a:lnTo>
                    <a:pt x="138" y="93"/>
                  </a:lnTo>
                  <a:lnTo>
                    <a:pt x="144" y="95"/>
                  </a:lnTo>
                  <a:lnTo>
                    <a:pt x="144" y="107"/>
                  </a:lnTo>
                  <a:lnTo>
                    <a:pt x="153" y="107"/>
                  </a:lnTo>
                  <a:lnTo>
                    <a:pt x="161" y="91"/>
                  </a:lnTo>
                  <a:lnTo>
                    <a:pt x="232" y="84"/>
                  </a:lnTo>
                  <a:lnTo>
                    <a:pt x="262" y="80"/>
                  </a:lnTo>
                  <a:lnTo>
                    <a:pt x="254" y="69"/>
                  </a:lnTo>
                  <a:lnTo>
                    <a:pt x="254" y="55"/>
                  </a:lnTo>
                  <a:lnTo>
                    <a:pt x="260" y="48"/>
                  </a:lnTo>
                  <a:lnTo>
                    <a:pt x="238" y="30"/>
                  </a:lnTo>
                  <a:lnTo>
                    <a:pt x="240" y="14"/>
                  </a:lnTo>
                  <a:lnTo>
                    <a:pt x="226" y="14"/>
                  </a:lnTo>
                  <a:lnTo>
                    <a:pt x="207" y="5"/>
                  </a:lnTo>
                  <a:close/>
                </a:path>
              </a:pathLst>
            </a:custGeom>
            <a:grpFill/>
            <a:ln>
              <a:noFill/>
            </a:ln>
          </p:spPr>
          <p:txBody>
            <a:bodyPr/>
            <a:lstStyle/>
            <a:p>
              <a:endParaRPr lang="en-US" sz="900"/>
            </a:p>
          </p:txBody>
        </p:sp>
        <p:sp>
          <p:nvSpPr>
            <p:cNvPr id="1049190" name="Freeform 274"/>
            <p:cNvSpPr/>
            <p:nvPr/>
          </p:nvSpPr>
          <p:spPr bwMode="gray">
            <a:xfrm>
              <a:off x="7011592" y="4174039"/>
              <a:ext cx="183356" cy="122634"/>
            </a:xfrm>
            <a:custGeom>
              <a:avLst/>
              <a:gdLst>
                <a:gd name="T0" fmla="*/ 0 w 154"/>
                <a:gd name="T1" fmla="*/ 2147483646 h 103"/>
                <a:gd name="T2" fmla="*/ 2147483646 w 154"/>
                <a:gd name="T3" fmla="*/ 2147483646 h 103"/>
                <a:gd name="T4" fmla="*/ 2147483646 w 154"/>
                <a:gd name="T5" fmla="*/ 2147483646 h 103"/>
                <a:gd name="T6" fmla="*/ 2147483646 w 154"/>
                <a:gd name="T7" fmla="*/ 2147483646 h 103"/>
                <a:gd name="T8" fmla="*/ 2147483646 w 154"/>
                <a:gd name="T9" fmla="*/ 2147483646 h 103"/>
                <a:gd name="T10" fmla="*/ 2147483646 w 154"/>
                <a:gd name="T11" fmla="*/ 2147483646 h 103"/>
                <a:gd name="T12" fmla="*/ 2147483646 w 154"/>
                <a:gd name="T13" fmla="*/ 0 h 103"/>
                <a:gd name="T14" fmla="*/ 2147483646 w 154"/>
                <a:gd name="T15" fmla="*/ 2147483646 h 103"/>
                <a:gd name="T16" fmla="*/ 2147483646 w 154"/>
                <a:gd name="T17" fmla="*/ 2147483646 h 103"/>
                <a:gd name="T18" fmla="*/ 2147483646 w 154"/>
                <a:gd name="T19" fmla="*/ 2147483646 h 103"/>
                <a:gd name="T20" fmla="*/ 0 w 154"/>
                <a:gd name="T21" fmla="*/ 2147483646 h 103"/>
                <a:gd name="T22" fmla="*/ 0 w 154"/>
                <a:gd name="T23" fmla="*/ 2147483646 h 1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4"/>
                <a:gd name="T37" fmla="*/ 0 h 103"/>
                <a:gd name="T38" fmla="*/ 154 w 154"/>
                <a:gd name="T39" fmla="*/ 103 h 1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4" h="103">
                  <a:moveTo>
                    <a:pt x="0" y="43"/>
                  </a:moveTo>
                  <a:lnTo>
                    <a:pt x="8" y="65"/>
                  </a:lnTo>
                  <a:lnTo>
                    <a:pt x="8" y="88"/>
                  </a:lnTo>
                  <a:lnTo>
                    <a:pt x="25" y="103"/>
                  </a:lnTo>
                  <a:lnTo>
                    <a:pt x="153" y="51"/>
                  </a:lnTo>
                  <a:lnTo>
                    <a:pt x="154" y="38"/>
                  </a:lnTo>
                  <a:lnTo>
                    <a:pt x="133" y="0"/>
                  </a:lnTo>
                  <a:lnTo>
                    <a:pt x="82" y="17"/>
                  </a:lnTo>
                  <a:lnTo>
                    <a:pt x="52" y="46"/>
                  </a:lnTo>
                  <a:lnTo>
                    <a:pt x="18" y="26"/>
                  </a:lnTo>
                  <a:lnTo>
                    <a:pt x="0" y="43"/>
                  </a:lnTo>
                  <a:close/>
                </a:path>
              </a:pathLst>
            </a:custGeom>
            <a:grpFill/>
            <a:ln>
              <a:noFill/>
            </a:ln>
          </p:spPr>
          <p:txBody>
            <a:bodyPr/>
            <a:lstStyle/>
            <a:p>
              <a:endParaRPr lang="en-US" sz="900"/>
            </a:p>
          </p:txBody>
        </p:sp>
        <p:sp>
          <p:nvSpPr>
            <p:cNvPr id="1049191" name="Freeform 275"/>
            <p:cNvSpPr/>
            <p:nvPr/>
          </p:nvSpPr>
          <p:spPr bwMode="gray">
            <a:xfrm>
              <a:off x="7174706" y="4053785"/>
              <a:ext cx="123825" cy="161925"/>
            </a:xfrm>
            <a:custGeom>
              <a:avLst/>
              <a:gdLst>
                <a:gd name="T0" fmla="*/ 0 w 104"/>
                <a:gd name="T1" fmla="*/ 2147483646 h 136"/>
                <a:gd name="T2" fmla="*/ 2147483646 w 104"/>
                <a:gd name="T3" fmla="*/ 2147483646 h 136"/>
                <a:gd name="T4" fmla="*/ 2147483646 w 104"/>
                <a:gd name="T5" fmla="*/ 2147483646 h 136"/>
                <a:gd name="T6" fmla="*/ 2147483646 w 104"/>
                <a:gd name="T7" fmla="*/ 2147483646 h 136"/>
                <a:gd name="T8" fmla="*/ 2147483646 w 104"/>
                <a:gd name="T9" fmla="*/ 2147483646 h 136"/>
                <a:gd name="T10" fmla="*/ 2147483646 w 104"/>
                <a:gd name="T11" fmla="*/ 0 h 136"/>
                <a:gd name="T12" fmla="*/ 2147483646 w 104"/>
                <a:gd name="T13" fmla="*/ 2147483646 h 136"/>
                <a:gd name="T14" fmla="*/ 2147483646 w 104"/>
                <a:gd name="T15" fmla="*/ 2147483646 h 136"/>
                <a:gd name="T16" fmla="*/ 2147483646 w 104"/>
                <a:gd name="T17" fmla="*/ 2147483646 h 136"/>
                <a:gd name="T18" fmla="*/ 2147483646 w 104"/>
                <a:gd name="T19" fmla="*/ 2147483646 h 136"/>
                <a:gd name="T20" fmla="*/ 2147483646 w 104"/>
                <a:gd name="T21" fmla="*/ 2147483646 h 136"/>
                <a:gd name="T22" fmla="*/ 0 w 104"/>
                <a:gd name="T23" fmla="*/ 2147483646 h 136"/>
                <a:gd name="T24" fmla="*/ 0 w 104"/>
                <a:gd name="T25" fmla="*/ 2147483646 h 1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4"/>
                <a:gd name="T40" fmla="*/ 0 h 136"/>
                <a:gd name="T41" fmla="*/ 104 w 104"/>
                <a:gd name="T42" fmla="*/ 136 h 1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4" h="136">
                  <a:moveTo>
                    <a:pt x="0" y="100"/>
                  </a:moveTo>
                  <a:lnTo>
                    <a:pt x="40" y="78"/>
                  </a:lnTo>
                  <a:lnTo>
                    <a:pt x="46" y="45"/>
                  </a:lnTo>
                  <a:lnTo>
                    <a:pt x="38" y="40"/>
                  </a:lnTo>
                  <a:lnTo>
                    <a:pt x="41" y="6"/>
                  </a:lnTo>
                  <a:lnTo>
                    <a:pt x="49" y="0"/>
                  </a:lnTo>
                  <a:lnTo>
                    <a:pt x="57" y="14"/>
                  </a:lnTo>
                  <a:lnTo>
                    <a:pt x="104" y="38"/>
                  </a:lnTo>
                  <a:lnTo>
                    <a:pt x="104" y="51"/>
                  </a:lnTo>
                  <a:lnTo>
                    <a:pt x="46" y="135"/>
                  </a:lnTo>
                  <a:lnTo>
                    <a:pt x="20" y="136"/>
                  </a:lnTo>
                  <a:lnTo>
                    <a:pt x="0" y="100"/>
                  </a:lnTo>
                  <a:close/>
                </a:path>
              </a:pathLst>
            </a:custGeom>
            <a:grpFill/>
            <a:ln>
              <a:noFill/>
            </a:ln>
          </p:spPr>
          <p:txBody>
            <a:bodyPr/>
            <a:lstStyle/>
            <a:p>
              <a:endParaRPr lang="en-US" sz="900"/>
            </a:p>
          </p:txBody>
        </p:sp>
        <p:sp>
          <p:nvSpPr>
            <p:cNvPr id="1049192" name="Freeform 276"/>
            <p:cNvSpPr/>
            <p:nvPr/>
          </p:nvSpPr>
          <p:spPr bwMode="gray">
            <a:xfrm>
              <a:off x="7148513" y="4034735"/>
              <a:ext cx="85725" cy="66675"/>
            </a:xfrm>
            <a:custGeom>
              <a:avLst/>
              <a:gdLst>
                <a:gd name="T0" fmla="*/ 0 w 72"/>
                <a:gd name="T1" fmla="*/ 2147483646 h 56"/>
                <a:gd name="T2" fmla="*/ 2147483646 w 72"/>
                <a:gd name="T3" fmla="*/ 2147483646 h 56"/>
                <a:gd name="T4" fmla="*/ 2147483646 w 72"/>
                <a:gd name="T5" fmla="*/ 2147483646 h 56"/>
                <a:gd name="T6" fmla="*/ 2147483646 w 72"/>
                <a:gd name="T7" fmla="*/ 2147483646 h 56"/>
                <a:gd name="T8" fmla="*/ 2147483646 w 72"/>
                <a:gd name="T9" fmla="*/ 2147483646 h 56"/>
                <a:gd name="T10" fmla="*/ 2147483646 w 72"/>
                <a:gd name="T11" fmla="*/ 0 h 56"/>
                <a:gd name="T12" fmla="*/ 2147483646 w 72"/>
                <a:gd name="T13" fmla="*/ 2147483646 h 56"/>
                <a:gd name="T14" fmla="*/ 2147483646 w 72"/>
                <a:gd name="T15" fmla="*/ 2147483646 h 56"/>
                <a:gd name="T16" fmla="*/ 0 w 72"/>
                <a:gd name="T17" fmla="*/ 2147483646 h 56"/>
                <a:gd name="T18" fmla="*/ 0 w 72"/>
                <a:gd name="T19" fmla="*/ 2147483646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2"/>
                <a:gd name="T31" fmla="*/ 0 h 56"/>
                <a:gd name="T32" fmla="*/ 72 w 72"/>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2" h="56">
                  <a:moveTo>
                    <a:pt x="0" y="33"/>
                  </a:moveTo>
                  <a:lnTo>
                    <a:pt x="4" y="52"/>
                  </a:lnTo>
                  <a:lnTo>
                    <a:pt x="56" y="56"/>
                  </a:lnTo>
                  <a:lnTo>
                    <a:pt x="60" y="18"/>
                  </a:lnTo>
                  <a:lnTo>
                    <a:pt x="69" y="13"/>
                  </a:lnTo>
                  <a:lnTo>
                    <a:pt x="72" y="0"/>
                  </a:lnTo>
                  <a:lnTo>
                    <a:pt x="56" y="3"/>
                  </a:lnTo>
                  <a:lnTo>
                    <a:pt x="38" y="31"/>
                  </a:lnTo>
                  <a:lnTo>
                    <a:pt x="0" y="33"/>
                  </a:lnTo>
                  <a:close/>
                </a:path>
              </a:pathLst>
            </a:custGeom>
            <a:grpFill/>
            <a:ln>
              <a:noFill/>
            </a:ln>
          </p:spPr>
          <p:txBody>
            <a:bodyPr/>
            <a:lstStyle/>
            <a:p>
              <a:endParaRPr lang="en-US" sz="900"/>
            </a:p>
          </p:txBody>
        </p:sp>
        <p:sp>
          <p:nvSpPr>
            <p:cNvPr id="1049193" name="Freeform 277"/>
            <p:cNvSpPr/>
            <p:nvPr/>
          </p:nvSpPr>
          <p:spPr bwMode="gray">
            <a:xfrm>
              <a:off x="7136608" y="4031165"/>
              <a:ext cx="21431" cy="39290"/>
            </a:xfrm>
            <a:custGeom>
              <a:avLst/>
              <a:gdLst>
                <a:gd name="T0" fmla="*/ 2147483646 w 18"/>
                <a:gd name="T1" fmla="*/ 2147483646 h 33"/>
                <a:gd name="T2" fmla="*/ 0 w 18"/>
                <a:gd name="T3" fmla="*/ 2147483646 h 33"/>
                <a:gd name="T4" fmla="*/ 2147483646 w 18"/>
                <a:gd name="T5" fmla="*/ 2147483646 h 33"/>
                <a:gd name="T6" fmla="*/ 2147483646 w 18"/>
                <a:gd name="T7" fmla="*/ 2147483646 h 33"/>
                <a:gd name="T8" fmla="*/ 2147483646 w 18"/>
                <a:gd name="T9" fmla="*/ 2147483646 h 33"/>
                <a:gd name="T10" fmla="*/ 2147483646 w 18"/>
                <a:gd name="T11" fmla="*/ 0 h 33"/>
                <a:gd name="T12" fmla="*/ 2147483646 w 18"/>
                <a:gd name="T13" fmla="*/ 2147483646 h 33"/>
                <a:gd name="T14" fmla="*/ 2147483646 w 18"/>
                <a:gd name="T15" fmla="*/ 2147483646 h 33"/>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33"/>
                <a:gd name="T26" fmla="*/ 18 w 18"/>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33">
                  <a:moveTo>
                    <a:pt x="2" y="5"/>
                  </a:moveTo>
                  <a:lnTo>
                    <a:pt x="0" y="26"/>
                  </a:lnTo>
                  <a:lnTo>
                    <a:pt x="8" y="33"/>
                  </a:lnTo>
                  <a:lnTo>
                    <a:pt x="15" y="31"/>
                  </a:lnTo>
                  <a:lnTo>
                    <a:pt x="18" y="5"/>
                  </a:lnTo>
                  <a:lnTo>
                    <a:pt x="11" y="0"/>
                  </a:lnTo>
                  <a:lnTo>
                    <a:pt x="2" y="5"/>
                  </a:lnTo>
                  <a:close/>
                </a:path>
              </a:pathLst>
            </a:custGeom>
            <a:grpFill/>
            <a:ln>
              <a:noFill/>
            </a:ln>
          </p:spPr>
          <p:txBody>
            <a:bodyPr/>
            <a:lstStyle/>
            <a:p>
              <a:endParaRPr lang="en-US" sz="900"/>
            </a:p>
          </p:txBody>
        </p:sp>
        <p:sp>
          <p:nvSpPr>
            <p:cNvPr id="1049194" name="Freeform 278"/>
            <p:cNvSpPr/>
            <p:nvPr/>
          </p:nvSpPr>
          <p:spPr bwMode="gray">
            <a:xfrm>
              <a:off x="7058025" y="3956154"/>
              <a:ext cx="23813" cy="38100"/>
            </a:xfrm>
            <a:custGeom>
              <a:avLst/>
              <a:gdLst>
                <a:gd name="T0" fmla="*/ 2147483646 w 20"/>
                <a:gd name="T1" fmla="*/ 2147483646 h 32"/>
                <a:gd name="T2" fmla="*/ 2147483646 w 20"/>
                <a:gd name="T3" fmla="*/ 0 h 32"/>
                <a:gd name="T4" fmla="*/ 0 w 20"/>
                <a:gd name="T5" fmla="*/ 2147483646 h 32"/>
                <a:gd name="T6" fmla="*/ 0 w 20"/>
                <a:gd name="T7" fmla="*/ 2147483646 h 32"/>
                <a:gd name="T8" fmla="*/ 2147483646 w 20"/>
                <a:gd name="T9" fmla="*/ 2147483646 h 32"/>
                <a:gd name="T10" fmla="*/ 2147483646 w 20"/>
                <a:gd name="T11" fmla="*/ 2147483646 h 32"/>
                <a:gd name="T12" fmla="*/ 2147483646 w 20"/>
                <a:gd name="T13" fmla="*/ 2147483646 h 32"/>
                <a:gd name="T14" fmla="*/ 0 60000 65536"/>
                <a:gd name="T15" fmla="*/ 0 60000 65536"/>
                <a:gd name="T16" fmla="*/ 0 60000 65536"/>
                <a:gd name="T17" fmla="*/ 0 60000 65536"/>
                <a:gd name="T18" fmla="*/ 0 60000 65536"/>
                <a:gd name="T19" fmla="*/ 0 60000 65536"/>
                <a:gd name="T20" fmla="*/ 0 60000 65536"/>
                <a:gd name="T21" fmla="*/ 0 w 20"/>
                <a:gd name="T22" fmla="*/ 0 h 32"/>
                <a:gd name="T23" fmla="*/ 20 w 20"/>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32">
                  <a:moveTo>
                    <a:pt x="20" y="7"/>
                  </a:moveTo>
                  <a:lnTo>
                    <a:pt x="8" y="0"/>
                  </a:lnTo>
                  <a:lnTo>
                    <a:pt x="0" y="8"/>
                  </a:lnTo>
                  <a:lnTo>
                    <a:pt x="0" y="24"/>
                  </a:lnTo>
                  <a:lnTo>
                    <a:pt x="20" y="32"/>
                  </a:lnTo>
                  <a:lnTo>
                    <a:pt x="20" y="7"/>
                  </a:lnTo>
                  <a:close/>
                </a:path>
              </a:pathLst>
            </a:custGeom>
            <a:grpFill/>
            <a:ln>
              <a:noFill/>
            </a:ln>
          </p:spPr>
          <p:txBody>
            <a:bodyPr/>
            <a:lstStyle/>
            <a:p>
              <a:endParaRPr lang="en-US" sz="900"/>
            </a:p>
          </p:txBody>
        </p:sp>
        <p:sp>
          <p:nvSpPr>
            <p:cNvPr id="1049195" name="Freeform 279"/>
            <p:cNvSpPr/>
            <p:nvPr/>
          </p:nvSpPr>
          <p:spPr bwMode="gray">
            <a:xfrm>
              <a:off x="6853238" y="3928770"/>
              <a:ext cx="371475" cy="294084"/>
            </a:xfrm>
            <a:custGeom>
              <a:avLst/>
              <a:gdLst>
                <a:gd name="T0" fmla="*/ 2147483646 w 312"/>
                <a:gd name="T1" fmla="*/ 2147483646 h 247"/>
                <a:gd name="T2" fmla="*/ 2147483646 w 312"/>
                <a:gd name="T3" fmla="*/ 2147483646 h 247"/>
                <a:gd name="T4" fmla="*/ 2147483646 w 312"/>
                <a:gd name="T5" fmla="*/ 2147483646 h 247"/>
                <a:gd name="T6" fmla="*/ 2147483646 w 312"/>
                <a:gd name="T7" fmla="*/ 2147483646 h 247"/>
                <a:gd name="T8" fmla="*/ 2147483646 w 312"/>
                <a:gd name="T9" fmla="*/ 2147483646 h 247"/>
                <a:gd name="T10" fmla="*/ 2147483646 w 312"/>
                <a:gd name="T11" fmla="*/ 2147483646 h 247"/>
                <a:gd name="T12" fmla="*/ 2147483646 w 312"/>
                <a:gd name="T13" fmla="*/ 2147483646 h 247"/>
                <a:gd name="T14" fmla="*/ 2147483646 w 312"/>
                <a:gd name="T15" fmla="*/ 2147483646 h 247"/>
                <a:gd name="T16" fmla="*/ 2147483646 w 312"/>
                <a:gd name="T17" fmla="*/ 2147483646 h 247"/>
                <a:gd name="T18" fmla="*/ 2147483646 w 312"/>
                <a:gd name="T19" fmla="*/ 2147483646 h 247"/>
                <a:gd name="T20" fmla="*/ 2147483646 w 312"/>
                <a:gd name="T21" fmla="*/ 2147483646 h 247"/>
                <a:gd name="T22" fmla="*/ 2147483646 w 312"/>
                <a:gd name="T23" fmla="*/ 2147483646 h 247"/>
                <a:gd name="T24" fmla="*/ 2147483646 w 312"/>
                <a:gd name="T25" fmla="*/ 2147483646 h 247"/>
                <a:gd name="T26" fmla="*/ 2147483646 w 312"/>
                <a:gd name="T27" fmla="*/ 2147483646 h 247"/>
                <a:gd name="T28" fmla="*/ 2147483646 w 312"/>
                <a:gd name="T29" fmla="*/ 2147483646 h 247"/>
                <a:gd name="T30" fmla="*/ 2147483646 w 312"/>
                <a:gd name="T31" fmla="*/ 2147483646 h 247"/>
                <a:gd name="T32" fmla="*/ 2147483646 w 312"/>
                <a:gd name="T33" fmla="*/ 2147483646 h 247"/>
                <a:gd name="T34" fmla="*/ 0 w 312"/>
                <a:gd name="T35" fmla="*/ 2147483646 h 247"/>
                <a:gd name="T36" fmla="*/ 2147483646 w 312"/>
                <a:gd name="T37" fmla="*/ 2147483646 h 247"/>
                <a:gd name="T38" fmla="*/ 2147483646 w 312"/>
                <a:gd name="T39" fmla="*/ 2147483646 h 247"/>
                <a:gd name="T40" fmla="*/ 2147483646 w 312"/>
                <a:gd name="T41" fmla="*/ 2147483646 h 247"/>
                <a:gd name="T42" fmla="*/ 2147483646 w 312"/>
                <a:gd name="T43" fmla="*/ 2147483646 h 247"/>
                <a:gd name="T44" fmla="*/ 2147483646 w 312"/>
                <a:gd name="T45" fmla="*/ 0 h 247"/>
                <a:gd name="T46" fmla="*/ 2147483646 w 312"/>
                <a:gd name="T47" fmla="*/ 2147483646 h 247"/>
                <a:gd name="T48" fmla="*/ 2147483646 w 312"/>
                <a:gd name="T49" fmla="*/ 2147483646 h 247"/>
                <a:gd name="T50" fmla="*/ 2147483646 w 312"/>
                <a:gd name="T51" fmla="*/ 2147483646 h 247"/>
                <a:gd name="T52" fmla="*/ 2147483646 w 312"/>
                <a:gd name="T53" fmla="*/ 2147483646 h 247"/>
                <a:gd name="T54" fmla="*/ 2147483646 w 312"/>
                <a:gd name="T55" fmla="*/ 2147483646 h 247"/>
                <a:gd name="T56" fmla="*/ 2147483646 w 312"/>
                <a:gd name="T57" fmla="*/ 2147483646 h 24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2"/>
                <a:gd name="T88" fmla="*/ 0 h 247"/>
                <a:gd name="T89" fmla="*/ 312 w 312"/>
                <a:gd name="T90" fmla="*/ 247 h 24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2" h="247">
                  <a:moveTo>
                    <a:pt x="196" y="61"/>
                  </a:moveTo>
                  <a:lnTo>
                    <a:pt x="232" y="112"/>
                  </a:lnTo>
                  <a:lnTo>
                    <a:pt x="244" y="121"/>
                  </a:lnTo>
                  <a:lnTo>
                    <a:pt x="249" y="145"/>
                  </a:lnTo>
                  <a:lnTo>
                    <a:pt x="306" y="149"/>
                  </a:lnTo>
                  <a:lnTo>
                    <a:pt x="312" y="153"/>
                  </a:lnTo>
                  <a:lnTo>
                    <a:pt x="306" y="180"/>
                  </a:lnTo>
                  <a:lnTo>
                    <a:pt x="269" y="202"/>
                  </a:lnTo>
                  <a:lnTo>
                    <a:pt x="214" y="218"/>
                  </a:lnTo>
                  <a:lnTo>
                    <a:pt x="185" y="247"/>
                  </a:lnTo>
                  <a:lnTo>
                    <a:pt x="151" y="227"/>
                  </a:lnTo>
                  <a:lnTo>
                    <a:pt x="131" y="245"/>
                  </a:lnTo>
                  <a:lnTo>
                    <a:pt x="102" y="197"/>
                  </a:lnTo>
                  <a:lnTo>
                    <a:pt x="82" y="188"/>
                  </a:lnTo>
                  <a:lnTo>
                    <a:pt x="74" y="177"/>
                  </a:lnTo>
                  <a:lnTo>
                    <a:pt x="74" y="154"/>
                  </a:lnTo>
                  <a:lnTo>
                    <a:pt x="2" y="66"/>
                  </a:lnTo>
                  <a:lnTo>
                    <a:pt x="0" y="51"/>
                  </a:lnTo>
                  <a:lnTo>
                    <a:pt x="21" y="51"/>
                  </a:lnTo>
                  <a:lnTo>
                    <a:pt x="46" y="30"/>
                  </a:lnTo>
                  <a:lnTo>
                    <a:pt x="47" y="18"/>
                  </a:lnTo>
                  <a:lnTo>
                    <a:pt x="39" y="11"/>
                  </a:lnTo>
                  <a:lnTo>
                    <a:pt x="53" y="0"/>
                  </a:lnTo>
                  <a:lnTo>
                    <a:pt x="85" y="1"/>
                  </a:lnTo>
                  <a:lnTo>
                    <a:pt x="137" y="44"/>
                  </a:lnTo>
                  <a:lnTo>
                    <a:pt x="168" y="43"/>
                  </a:lnTo>
                  <a:lnTo>
                    <a:pt x="170" y="51"/>
                  </a:lnTo>
                  <a:lnTo>
                    <a:pt x="196" y="61"/>
                  </a:lnTo>
                  <a:close/>
                </a:path>
              </a:pathLst>
            </a:custGeom>
            <a:grpFill/>
            <a:ln>
              <a:noFill/>
            </a:ln>
          </p:spPr>
          <p:txBody>
            <a:bodyPr/>
            <a:lstStyle/>
            <a:p>
              <a:endParaRPr lang="en-US" sz="900" dirty="0"/>
            </a:p>
          </p:txBody>
        </p:sp>
        <p:sp>
          <p:nvSpPr>
            <p:cNvPr id="1049196" name="Freeform 280"/>
            <p:cNvSpPr/>
            <p:nvPr/>
          </p:nvSpPr>
          <p:spPr bwMode="gray">
            <a:xfrm>
              <a:off x="6852047" y="3825186"/>
              <a:ext cx="104775" cy="92869"/>
            </a:xfrm>
            <a:custGeom>
              <a:avLst/>
              <a:gdLst>
                <a:gd name="T0" fmla="*/ 2147483646 w 88"/>
                <a:gd name="T1" fmla="*/ 2147483646 h 78"/>
                <a:gd name="T2" fmla="*/ 0 w 88"/>
                <a:gd name="T3" fmla="*/ 2147483646 h 78"/>
                <a:gd name="T4" fmla="*/ 2147483646 w 88"/>
                <a:gd name="T5" fmla="*/ 2147483646 h 78"/>
                <a:gd name="T6" fmla="*/ 2147483646 w 88"/>
                <a:gd name="T7" fmla="*/ 2147483646 h 78"/>
                <a:gd name="T8" fmla="*/ 2147483646 w 88"/>
                <a:gd name="T9" fmla="*/ 2147483646 h 78"/>
                <a:gd name="T10" fmla="*/ 2147483646 w 88"/>
                <a:gd name="T11" fmla="*/ 2147483646 h 78"/>
                <a:gd name="T12" fmla="*/ 2147483646 w 88"/>
                <a:gd name="T13" fmla="*/ 2147483646 h 78"/>
                <a:gd name="T14" fmla="*/ 2147483646 w 88"/>
                <a:gd name="T15" fmla="*/ 2147483646 h 78"/>
                <a:gd name="T16" fmla="*/ 2147483646 w 88"/>
                <a:gd name="T17" fmla="*/ 0 h 78"/>
                <a:gd name="T18" fmla="*/ 2147483646 w 88"/>
                <a:gd name="T19" fmla="*/ 2147483646 h 78"/>
                <a:gd name="T20" fmla="*/ 2147483646 w 88"/>
                <a:gd name="T21" fmla="*/ 2147483646 h 78"/>
                <a:gd name="T22" fmla="*/ 2147483646 w 88"/>
                <a:gd name="T23" fmla="*/ 2147483646 h 78"/>
                <a:gd name="T24" fmla="*/ 2147483646 w 88"/>
                <a:gd name="T25" fmla="*/ 2147483646 h 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8"/>
                <a:gd name="T40" fmla="*/ 0 h 78"/>
                <a:gd name="T41" fmla="*/ 88 w 88"/>
                <a:gd name="T42" fmla="*/ 78 h 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8" h="78">
                  <a:moveTo>
                    <a:pt x="2" y="21"/>
                  </a:moveTo>
                  <a:lnTo>
                    <a:pt x="0" y="36"/>
                  </a:lnTo>
                  <a:lnTo>
                    <a:pt x="14" y="41"/>
                  </a:lnTo>
                  <a:lnTo>
                    <a:pt x="14" y="78"/>
                  </a:lnTo>
                  <a:lnTo>
                    <a:pt x="28" y="78"/>
                  </a:lnTo>
                  <a:lnTo>
                    <a:pt x="43" y="67"/>
                  </a:lnTo>
                  <a:lnTo>
                    <a:pt x="49" y="66"/>
                  </a:lnTo>
                  <a:lnTo>
                    <a:pt x="82" y="40"/>
                  </a:lnTo>
                  <a:lnTo>
                    <a:pt x="88" y="0"/>
                  </a:lnTo>
                  <a:lnTo>
                    <a:pt x="22" y="7"/>
                  </a:lnTo>
                  <a:lnTo>
                    <a:pt x="15" y="23"/>
                  </a:lnTo>
                  <a:lnTo>
                    <a:pt x="2" y="21"/>
                  </a:lnTo>
                  <a:close/>
                </a:path>
              </a:pathLst>
            </a:custGeom>
            <a:grpFill/>
            <a:ln>
              <a:noFill/>
            </a:ln>
          </p:spPr>
          <p:txBody>
            <a:bodyPr/>
            <a:lstStyle/>
            <a:p>
              <a:endParaRPr lang="en-US" sz="900"/>
            </a:p>
          </p:txBody>
        </p:sp>
        <p:sp>
          <p:nvSpPr>
            <p:cNvPr id="1049197" name="Freeform 281"/>
            <p:cNvSpPr/>
            <p:nvPr/>
          </p:nvSpPr>
          <p:spPr bwMode="gray">
            <a:xfrm>
              <a:off x="6913961" y="3821615"/>
              <a:ext cx="172640" cy="154781"/>
            </a:xfrm>
            <a:custGeom>
              <a:avLst/>
              <a:gdLst>
                <a:gd name="T0" fmla="*/ 2147483646 w 145"/>
                <a:gd name="T1" fmla="*/ 2147483646 h 130"/>
                <a:gd name="T2" fmla="*/ 2147483646 w 145"/>
                <a:gd name="T3" fmla="*/ 2147483646 h 130"/>
                <a:gd name="T4" fmla="*/ 0 w 145"/>
                <a:gd name="T5" fmla="*/ 2147483646 h 130"/>
                <a:gd name="T6" fmla="*/ 2147483646 w 145"/>
                <a:gd name="T7" fmla="*/ 2147483646 h 130"/>
                <a:gd name="T8" fmla="*/ 2147483646 w 145"/>
                <a:gd name="T9" fmla="*/ 2147483646 h 130"/>
                <a:gd name="T10" fmla="*/ 2147483646 w 145"/>
                <a:gd name="T11" fmla="*/ 2147483646 h 130"/>
                <a:gd name="T12" fmla="*/ 2147483646 w 145"/>
                <a:gd name="T13" fmla="*/ 2147483646 h 130"/>
                <a:gd name="T14" fmla="*/ 2147483646 w 145"/>
                <a:gd name="T15" fmla="*/ 2147483646 h 130"/>
                <a:gd name="T16" fmla="*/ 2147483646 w 145"/>
                <a:gd name="T17" fmla="*/ 2147483646 h 130"/>
                <a:gd name="T18" fmla="*/ 2147483646 w 145"/>
                <a:gd name="T19" fmla="*/ 2147483646 h 130"/>
                <a:gd name="T20" fmla="*/ 2147483646 w 145"/>
                <a:gd name="T21" fmla="*/ 2147483646 h 130"/>
                <a:gd name="T22" fmla="*/ 2147483646 w 145"/>
                <a:gd name="T23" fmla="*/ 2147483646 h 130"/>
                <a:gd name="T24" fmla="*/ 2147483646 w 145"/>
                <a:gd name="T25" fmla="*/ 2147483646 h 130"/>
                <a:gd name="T26" fmla="*/ 2147483646 w 145"/>
                <a:gd name="T27" fmla="*/ 2147483646 h 130"/>
                <a:gd name="T28" fmla="*/ 2147483646 w 145"/>
                <a:gd name="T29" fmla="*/ 2147483646 h 130"/>
                <a:gd name="T30" fmla="*/ 2147483646 w 145"/>
                <a:gd name="T31" fmla="*/ 2147483646 h 130"/>
                <a:gd name="T32" fmla="*/ 2147483646 w 145"/>
                <a:gd name="T33" fmla="*/ 2147483646 h 130"/>
                <a:gd name="T34" fmla="*/ 2147483646 w 145"/>
                <a:gd name="T35" fmla="*/ 0 h 130"/>
                <a:gd name="T36" fmla="*/ 2147483646 w 145"/>
                <a:gd name="T37" fmla="*/ 2147483646 h 130"/>
                <a:gd name="T38" fmla="*/ 2147483646 w 145"/>
                <a:gd name="T39" fmla="*/ 2147483646 h 1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5"/>
                <a:gd name="T61" fmla="*/ 0 h 130"/>
                <a:gd name="T62" fmla="*/ 145 w 145"/>
                <a:gd name="T63" fmla="*/ 130 h 1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5" h="130">
                  <a:moveTo>
                    <a:pt x="42" y="3"/>
                  </a:moveTo>
                  <a:lnTo>
                    <a:pt x="34" y="44"/>
                  </a:lnTo>
                  <a:lnTo>
                    <a:pt x="0" y="71"/>
                  </a:lnTo>
                  <a:lnTo>
                    <a:pt x="2" y="84"/>
                  </a:lnTo>
                  <a:lnTo>
                    <a:pt x="35" y="87"/>
                  </a:lnTo>
                  <a:lnTo>
                    <a:pt x="87" y="130"/>
                  </a:lnTo>
                  <a:lnTo>
                    <a:pt x="117" y="129"/>
                  </a:lnTo>
                  <a:lnTo>
                    <a:pt x="117" y="120"/>
                  </a:lnTo>
                  <a:lnTo>
                    <a:pt x="128" y="108"/>
                  </a:lnTo>
                  <a:lnTo>
                    <a:pt x="144" y="116"/>
                  </a:lnTo>
                  <a:lnTo>
                    <a:pt x="145" y="115"/>
                  </a:lnTo>
                  <a:lnTo>
                    <a:pt x="116" y="75"/>
                  </a:lnTo>
                  <a:lnTo>
                    <a:pt x="103" y="75"/>
                  </a:lnTo>
                  <a:lnTo>
                    <a:pt x="85" y="52"/>
                  </a:lnTo>
                  <a:lnTo>
                    <a:pt x="87" y="34"/>
                  </a:lnTo>
                  <a:lnTo>
                    <a:pt x="94" y="34"/>
                  </a:lnTo>
                  <a:lnTo>
                    <a:pt x="95" y="26"/>
                  </a:lnTo>
                  <a:lnTo>
                    <a:pt x="70" y="0"/>
                  </a:lnTo>
                  <a:lnTo>
                    <a:pt x="42" y="3"/>
                  </a:lnTo>
                  <a:close/>
                </a:path>
              </a:pathLst>
            </a:custGeom>
            <a:grpFill/>
            <a:ln>
              <a:noFill/>
            </a:ln>
          </p:spPr>
          <p:txBody>
            <a:bodyPr/>
            <a:lstStyle/>
            <a:p>
              <a:endParaRPr lang="en-US" sz="900"/>
            </a:p>
          </p:txBody>
        </p:sp>
        <p:sp>
          <p:nvSpPr>
            <p:cNvPr id="1049198" name="Freeform 282"/>
            <p:cNvSpPr/>
            <p:nvPr/>
          </p:nvSpPr>
          <p:spPr bwMode="gray">
            <a:xfrm>
              <a:off x="6852047" y="3909720"/>
              <a:ext cx="60722" cy="76200"/>
            </a:xfrm>
            <a:custGeom>
              <a:avLst/>
              <a:gdLst>
                <a:gd name="T0" fmla="*/ 2147483646 w 51"/>
                <a:gd name="T1" fmla="*/ 2147483646 h 64"/>
                <a:gd name="T2" fmla="*/ 2147483646 w 51"/>
                <a:gd name="T3" fmla="*/ 2147483646 h 64"/>
                <a:gd name="T4" fmla="*/ 0 w 51"/>
                <a:gd name="T5" fmla="*/ 2147483646 h 64"/>
                <a:gd name="T6" fmla="*/ 2147483646 w 51"/>
                <a:gd name="T7" fmla="*/ 2147483646 h 64"/>
                <a:gd name="T8" fmla="*/ 2147483646 w 51"/>
                <a:gd name="T9" fmla="*/ 2147483646 h 64"/>
                <a:gd name="T10" fmla="*/ 2147483646 w 51"/>
                <a:gd name="T11" fmla="*/ 2147483646 h 64"/>
                <a:gd name="T12" fmla="*/ 2147483646 w 51"/>
                <a:gd name="T13" fmla="*/ 2147483646 h 64"/>
                <a:gd name="T14" fmla="*/ 2147483646 w 51"/>
                <a:gd name="T15" fmla="*/ 2147483646 h 64"/>
                <a:gd name="T16" fmla="*/ 2147483646 w 51"/>
                <a:gd name="T17" fmla="*/ 0 h 64"/>
                <a:gd name="T18" fmla="*/ 2147483646 w 51"/>
                <a:gd name="T19" fmla="*/ 2147483646 h 64"/>
                <a:gd name="T20" fmla="*/ 2147483646 w 51"/>
                <a:gd name="T21" fmla="*/ 2147483646 h 64"/>
                <a:gd name="T22" fmla="*/ 2147483646 w 51"/>
                <a:gd name="T23" fmla="*/ 2147483646 h 64"/>
                <a:gd name="T24" fmla="*/ 2147483646 w 51"/>
                <a:gd name="T25" fmla="*/ 2147483646 h 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
                <a:gd name="T40" fmla="*/ 0 h 64"/>
                <a:gd name="T41" fmla="*/ 51 w 51"/>
                <a:gd name="T42" fmla="*/ 64 h 6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 h="64">
                  <a:moveTo>
                    <a:pt x="13" y="12"/>
                  </a:moveTo>
                  <a:lnTo>
                    <a:pt x="1" y="56"/>
                  </a:lnTo>
                  <a:lnTo>
                    <a:pt x="0" y="64"/>
                  </a:lnTo>
                  <a:lnTo>
                    <a:pt x="20" y="64"/>
                  </a:lnTo>
                  <a:lnTo>
                    <a:pt x="43" y="43"/>
                  </a:lnTo>
                  <a:lnTo>
                    <a:pt x="43" y="35"/>
                  </a:lnTo>
                  <a:lnTo>
                    <a:pt x="34" y="26"/>
                  </a:lnTo>
                  <a:lnTo>
                    <a:pt x="51" y="13"/>
                  </a:lnTo>
                  <a:lnTo>
                    <a:pt x="48" y="0"/>
                  </a:lnTo>
                  <a:lnTo>
                    <a:pt x="44" y="1"/>
                  </a:lnTo>
                  <a:lnTo>
                    <a:pt x="30" y="10"/>
                  </a:lnTo>
                  <a:lnTo>
                    <a:pt x="13" y="12"/>
                  </a:lnTo>
                  <a:close/>
                </a:path>
              </a:pathLst>
            </a:custGeom>
            <a:grpFill/>
            <a:ln>
              <a:noFill/>
            </a:ln>
          </p:spPr>
          <p:txBody>
            <a:bodyPr/>
            <a:lstStyle/>
            <a:p>
              <a:endParaRPr lang="en-US" sz="900"/>
            </a:p>
          </p:txBody>
        </p:sp>
        <p:sp>
          <p:nvSpPr>
            <p:cNvPr id="1049199" name="Freeform 283"/>
            <p:cNvSpPr/>
            <p:nvPr/>
          </p:nvSpPr>
          <p:spPr bwMode="gray">
            <a:xfrm>
              <a:off x="6847285" y="3872812"/>
              <a:ext cx="17859" cy="30956"/>
            </a:xfrm>
            <a:custGeom>
              <a:avLst/>
              <a:gdLst>
                <a:gd name="T0" fmla="*/ 2147483646 w 15"/>
                <a:gd name="T1" fmla="*/ 0 h 26"/>
                <a:gd name="T2" fmla="*/ 2147483646 w 15"/>
                <a:gd name="T3" fmla="*/ 2147483646 h 26"/>
                <a:gd name="T4" fmla="*/ 0 w 15"/>
                <a:gd name="T5" fmla="*/ 2147483646 h 26"/>
                <a:gd name="T6" fmla="*/ 2147483646 w 15"/>
                <a:gd name="T7" fmla="*/ 2147483646 h 26"/>
                <a:gd name="T8" fmla="*/ 2147483646 w 15"/>
                <a:gd name="T9" fmla="*/ 2147483646 h 26"/>
                <a:gd name="T10" fmla="*/ 2147483646 w 15"/>
                <a:gd name="T11" fmla="*/ 0 h 26"/>
                <a:gd name="T12" fmla="*/ 2147483646 w 15"/>
                <a:gd name="T13" fmla="*/ 0 h 26"/>
                <a:gd name="T14" fmla="*/ 0 60000 65536"/>
                <a:gd name="T15" fmla="*/ 0 60000 65536"/>
                <a:gd name="T16" fmla="*/ 0 60000 65536"/>
                <a:gd name="T17" fmla="*/ 0 60000 65536"/>
                <a:gd name="T18" fmla="*/ 0 60000 65536"/>
                <a:gd name="T19" fmla="*/ 0 60000 65536"/>
                <a:gd name="T20" fmla="*/ 0 60000 65536"/>
                <a:gd name="T21" fmla="*/ 0 w 15"/>
                <a:gd name="T22" fmla="*/ 0 h 26"/>
                <a:gd name="T23" fmla="*/ 15 w 15"/>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26">
                  <a:moveTo>
                    <a:pt x="4" y="0"/>
                  </a:moveTo>
                  <a:lnTo>
                    <a:pt x="4" y="9"/>
                  </a:lnTo>
                  <a:lnTo>
                    <a:pt x="0" y="24"/>
                  </a:lnTo>
                  <a:lnTo>
                    <a:pt x="14" y="26"/>
                  </a:lnTo>
                  <a:lnTo>
                    <a:pt x="15" y="4"/>
                  </a:lnTo>
                  <a:lnTo>
                    <a:pt x="4" y="0"/>
                  </a:lnTo>
                  <a:close/>
                </a:path>
              </a:pathLst>
            </a:custGeom>
            <a:grpFill/>
            <a:ln>
              <a:noFill/>
            </a:ln>
          </p:spPr>
          <p:txBody>
            <a:bodyPr/>
            <a:lstStyle/>
            <a:p>
              <a:endParaRPr lang="en-US" sz="900"/>
            </a:p>
          </p:txBody>
        </p:sp>
        <p:sp>
          <p:nvSpPr>
            <p:cNvPr id="1049200" name="Freeform 284"/>
            <p:cNvSpPr/>
            <p:nvPr/>
          </p:nvSpPr>
          <p:spPr bwMode="gray">
            <a:xfrm>
              <a:off x="6835379" y="3906149"/>
              <a:ext cx="27384" cy="69056"/>
            </a:xfrm>
            <a:custGeom>
              <a:avLst/>
              <a:gdLst>
                <a:gd name="T0" fmla="*/ 2147483646 w 23"/>
                <a:gd name="T1" fmla="*/ 0 h 58"/>
                <a:gd name="T2" fmla="*/ 0 w 23"/>
                <a:gd name="T3" fmla="*/ 2147483646 h 58"/>
                <a:gd name="T4" fmla="*/ 2147483646 w 23"/>
                <a:gd name="T5" fmla="*/ 2147483646 h 58"/>
                <a:gd name="T6" fmla="*/ 2147483646 w 23"/>
                <a:gd name="T7" fmla="*/ 2147483646 h 58"/>
                <a:gd name="T8" fmla="*/ 2147483646 w 23"/>
                <a:gd name="T9" fmla="*/ 2147483646 h 58"/>
                <a:gd name="T10" fmla="*/ 2147483646 w 23"/>
                <a:gd name="T11" fmla="*/ 0 h 58"/>
                <a:gd name="T12" fmla="*/ 2147483646 w 23"/>
                <a:gd name="T13" fmla="*/ 0 h 58"/>
                <a:gd name="T14" fmla="*/ 0 60000 65536"/>
                <a:gd name="T15" fmla="*/ 0 60000 65536"/>
                <a:gd name="T16" fmla="*/ 0 60000 65536"/>
                <a:gd name="T17" fmla="*/ 0 60000 65536"/>
                <a:gd name="T18" fmla="*/ 0 60000 65536"/>
                <a:gd name="T19" fmla="*/ 0 60000 65536"/>
                <a:gd name="T20" fmla="*/ 0 60000 65536"/>
                <a:gd name="T21" fmla="*/ 0 w 23"/>
                <a:gd name="T22" fmla="*/ 0 h 58"/>
                <a:gd name="T23" fmla="*/ 23 w 23"/>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58">
                  <a:moveTo>
                    <a:pt x="8" y="0"/>
                  </a:moveTo>
                  <a:lnTo>
                    <a:pt x="0" y="27"/>
                  </a:lnTo>
                  <a:lnTo>
                    <a:pt x="11" y="58"/>
                  </a:lnTo>
                  <a:lnTo>
                    <a:pt x="23" y="12"/>
                  </a:lnTo>
                  <a:lnTo>
                    <a:pt x="23" y="3"/>
                  </a:lnTo>
                  <a:lnTo>
                    <a:pt x="8" y="0"/>
                  </a:lnTo>
                  <a:close/>
                </a:path>
              </a:pathLst>
            </a:custGeom>
            <a:grpFill/>
            <a:ln>
              <a:noFill/>
            </a:ln>
          </p:spPr>
          <p:txBody>
            <a:bodyPr/>
            <a:lstStyle/>
            <a:p>
              <a:endParaRPr lang="en-US" sz="900"/>
            </a:p>
          </p:txBody>
        </p:sp>
        <p:sp>
          <p:nvSpPr>
            <p:cNvPr id="1049201" name="Freeform 285"/>
            <p:cNvSpPr/>
            <p:nvPr/>
          </p:nvSpPr>
          <p:spPr bwMode="gray">
            <a:xfrm>
              <a:off x="6797278" y="3854951"/>
              <a:ext cx="42863" cy="28575"/>
            </a:xfrm>
            <a:custGeom>
              <a:avLst/>
              <a:gdLst>
                <a:gd name="T0" fmla="*/ 2147483646 w 36"/>
                <a:gd name="T1" fmla="*/ 0 h 24"/>
                <a:gd name="T2" fmla="*/ 2147483646 w 36"/>
                <a:gd name="T3" fmla="*/ 2147483646 h 24"/>
                <a:gd name="T4" fmla="*/ 2147483646 w 36"/>
                <a:gd name="T5" fmla="*/ 2147483646 h 24"/>
                <a:gd name="T6" fmla="*/ 2147483646 w 36"/>
                <a:gd name="T7" fmla="*/ 2147483646 h 24"/>
                <a:gd name="T8" fmla="*/ 0 w 36"/>
                <a:gd name="T9" fmla="*/ 2147483646 h 24"/>
                <a:gd name="T10" fmla="*/ 0 w 36"/>
                <a:gd name="T11" fmla="*/ 2147483646 h 24"/>
                <a:gd name="T12" fmla="*/ 2147483646 w 36"/>
                <a:gd name="T13" fmla="*/ 2147483646 h 24"/>
                <a:gd name="T14" fmla="*/ 2147483646 w 36"/>
                <a:gd name="T15" fmla="*/ 0 h 24"/>
                <a:gd name="T16" fmla="*/ 2147483646 w 36"/>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
                <a:gd name="T28" fmla="*/ 0 h 24"/>
                <a:gd name="T29" fmla="*/ 36 w 36"/>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 h="24">
                  <a:moveTo>
                    <a:pt x="30" y="0"/>
                  </a:moveTo>
                  <a:lnTo>
                    <a:pt x="36" y="6"/>
                  </a:lnTo>
                  <a:lnTo>
                    <a:pt x="16" y="24"/>
                  </a:lnTo>
                  <a:lnTo>
                    <a:pt x="6" y="24"/>
                  </a:lnTo>
                  <a:lnTo>
                    <a:pt x="0" y="19"/>
                  </a:lnTo>
                  <a:lnTo>
                    <a:pt x="0" y="9"/>
                  </a:lnTo>
                  <a:lnTo>
                    <a:pt x="14" y="8"/>
                  </a:lnTo>
                  <a:lnTo>
                    <a:pt x="30" y="0"/>
                  </a:lnTo>
                  <a:close/>
                </a:path>
              </a:pathLst>
            </a:custGeom>
            <a:grpFill/>
            <a:ln>
              <a:noFill/>
            </a:ln>
          </p:spPr>
          <p:txBody>
            <a:bodyPr/>
            <a:lstStyle/>
            <a:p>
              <a:endParaRPr lang="en-US" sz="900"/>
            </a:p>
          </p:txBody>
        </p:sp>
        <p:sp>
          <p:nvSpPr>
            <p:cNvPr id="1049202" name="Freeform 286"/>
            <p:cNvSpPr/>
            <p:nvPr/>
          </p:nvSpPr>
          <p:spPr bwMode="gray">
            <a:xfrm>
              <a:off x="6346033" y="3009609"/>
              <a:ext cx="326231" cy="354806"/>
            </a:xfrm>
            <a:custGeom>
              <a:avLst/>
              <a:gdLst>
                <a:gd name="T0" fmla="*/ 2147483646 w 274"/>
                <a:gd name="T1" fmla="*/ 2147483646 h 298"/>
                <a:gd name="T2" fmla="*/ 2147483646 w 274"/>
                <a:gd name="T3" fmla="*/ 2147483646 h 298"/>
                <a:gd name="T4" fmla="*/ 2147483646 w 274"/>
                <a:gd name="T5" fmla="*/ 2147483646 h 298"/>
                <a:gd name="T6" fmla="*/ 2147483646 w 274"/>
                <a:gd name="T7" fmla="*/ 2147483646 h 298"/>
                <a:gd name="T8" fmla="*/ 2147483646 w 274"/>
                <a:gd name="T9" fmla="*/ 2147483646 h 298"/>
                <a:gd name="T10" fmla="*/ 2147483646 w 274"/>
                <a:gd name="T11" fmla="*/ 2147483646 h 298"/>
                <a:gd name="T12" fmla="*/ 2147483646 w 274"/>
                <a:gd name="T13" fmla="*/ 2147483646 h 298"/>
                <a:gd name="T14" fmla="*/ 2147483646 w 274"/>
                <a:gd name="T15" fmla="*/ 0 h 298"/>
                <a:gd name="T16" fmla="*/ 2147483646 w 274"/>
                <a:gd name="T17" fmla="*/ 2147483646 h 298"/>
                <a:gd name="T18" fmla="*/ 2147483646 w 274"/>
                <a:gd name="T19" fmla="*/ 2147483646 h 298"/>
                <a:gd name="T20" fmla="*/ 2147483646 w 274"/>
                <a:gd name="T21" fmla="*/ 2147483646 h 298"/>
                <a:gd name="T22" fmla="*/ 2147483646 w 274"/>
                <a:gd name="T23" fmla="*/ 2147483646 h 298"/>
                <a:gd name="T24" fmla="*/ 2147483646 w 274"/>
                <a:gd name="T25" fmla="*/ 2147483646 h 298"/>
                <a:gd name="T26" fmla="*/ 2147483646 w 274"/>
                <a:gd name="T27" fmla="*/ 2147483646 h 298"/>
                <a:gd name="T28" fmla="*/ 2147483646 w 274"/>
                <a:gd name="T29" fmla="*/ 2147483646 h 298"/>
                <a:gd name="T30" fmla="*/ 2147483646 w 274"/>
                <a:gd name="T31" fmla="*/ 2147483646 h 298"/>
                <a:gd name="T32" fmla="*/ 2147483646 w 274"/>
                <a:gd name="T33" fmla="*/ 2147483646 h 298"/>
                <a:gd name="T34" fmla="*/ 2147483646 w 274"/>
                <a:gd name="T35" fmla="*/ 2147483646 h 298"/>
                <a:gd name="T36" fmla="*/ 2147483646 w 274"/>
                <a:gd name="T37" fmla="*/ 2147483646 h 298"/>
                <a:gd name="T38" fmla="*/ 2147483646 w 274"/>
                <a:gd name="T39" fmla="*/ 2147483646 h 298"/>
                <a:gd name="T40" fmla="*/ 2147483646 w 274"/>
                <a:gd name="T41" fmla="*/ 2147483646 h 298"/>
                <a:gd name="T42" fmla="*/ 2147483646 w 274"/>
                <a:gd name="T43" fmla="*/ 2147483646 h 298"/>
                <a:gd name="T44" fmla="*/ 2147483646 w 274"/>
                <a:gd name="T45" fmla="*/ 2147483646 h 298"/>
                <a:gd name="T46" fmla="*/ 2147483646 w 274"/>
                <a:gd name="T47" fmla="*/ 2147483646 h 298"/>
                <a:gd name="T48" fmla="*/ 2147483646 w 274"/>
                <a:gd name="T49" fmla="*/ 2147483646 h 298"/>
                <a:gd name="T50" fmla="*/ 2147483646 w 274"/>
                <a:gd name="T51" fmla="*/ 2147483646 h 298"/>
                <a:gd name="T52" fmla="*/ 2147483646 w 274"/>
                <a:gd name="T53" fmla="*/ 2147483646 h 298"/>
                <a:gd name="T54" fmla="*/ 2147483646 w 274"/>
                <a:gd name="T55" fmla="*/ 2147483646 h 298"/>
                <a:gd name="T56" fmla="*/ 2147483646 w 274"/>
                <a:gd name="T57" fmla="*/ 2147483646 h 298"/>
                <a:gd name="T58" fmla="*/ 2147483646 w 274"/>
                <a:gd name="T59" fmla="*/ 2147483646 h 298"/>
                <a:gd name="T60" fmla="*/ 2147483646 w 274"/>
                <a:gd name="T61" fmla="*/ 2147483646 h 298"/>
                <a:gd name="T62" fmla="*/ 0 w 274"/>
                <a:gd name="T63" fmla="*/ 2147483646 h 298"/>
                <a:gd name="T64" fmla="*/ 2147483646 w 274"/>
                <a:gd name="T65" fmla="*/ 2147483646 h 298"/>
                <a:gd name="T66" fmla="*/ 2147483646 w 274"/>
                <a:gd name="T67" fmla="*/ 2147483646 h 298"/>
                <a:gd name="T68" fmla="*/ 2147483646 w 274"/>
                <a:gd name="T69" fmla="*/ 2147483646 h 298"/>
                <a:gd name="T70" fmla="*/ 2147483646 w 274"/>
                <a:gd name="T71" fmla="*/ 2147483646 h 298"/>
                <a:gd name="T72" fmla="*/ 2147483646 w 274"/>
                <a:gd name="T73" fmla="*/ 2147483646 h 298"/>
                <a:gd name="T74" fmla="*/ 2147483646 w 274"/>
                <a:gd name="T75" fmla="*/ 2147483646 h 298"/>
                <a:gd name="T76" fmla="*/ 2147483646 w 274"/>
                <a:gd name="T77" fmla="*/ 2147483646 h 298"/>
                <a:gd name="T78" fmla="*/ 2147483646 w 274"/>
                <a:gd name="T79" fmla="*/ 2147483646 h 298"/>
                <a:gd name="T80" fmla="*/ 2147483646 w 274"/>
                <a:gd name="T81" fmla="*/ 2147483646 h 298"/>
                <a:gd name="T82" fmla="*/ 2147483646 w 274"/>
                <a:gd name="T83" fmla="*/ 2147483646 h 298"/>
                <a:gd name="T84" fmla="*/ 2147483646 w 274"/>
                <a:gd name="T85" fmla="*/ 2147483646 h 298"/>
                <a:gd name="T86" fmla="*/ 2147483646 w 274"/>
                <a:gd name="T87" fmla="*/ 2147483646 h 298"/>
                <a:gd name="T88" fmla="*/ 2147483646 w 274"/>
                <a:gd name="T89" fmla="*/ 2147483646 h 298"/>
                <a:gd name="T90" fmla="*/ 2147483646 w 274"/>
                <a:gd name="T91" fmla="*/ 2147483646 h 298"/>
                <a:gd name="T92" fmla="*/ 2147483646 w 274"/>
                <a:gd name="T93" fmla="*/ 2147483646 h 298"/>
                <a:gd name="T94" fmla="*/ 2147483646 w 274"/>
                <a:gd name="T95" fmla="*/ 2147483646 h 298"/>
                <a:gd name="T96" fmla="*/ 2147483646 w 274"/>
                <a:gd name="T97" fmla="*/ 2147483646 h 298"/>
                <a:gd name="T98" fmla="*/ 2147483646 w 274"/>
                <a:gd name="T99" fmla="*/ 2147483646 h 298"/>
                <a:gd name="T100" fmla="*/ 2147483646 w 274"/>
                <a:gd name="T101" fmla="*/ 2147483646 h 298"/>
                <a:gd name="T102" fmla="*/ 2147483646 w 274"/>
                <a:gd name="T103" fmla="*/ 2147483646 h 2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74"/>
                <a:gd name="T157" fmla="*/ 0 h 298"/>
                <a:gd name="T158" fmla="*/ 274 w 274"/>
                <a:gd name="T159" fmla="*/ 298 h 2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74" h="298">
                  <a:moveTo>
                    <a:pt x="264" y="43"/>
                  </a:moveTo>
                  <a:lnTo>
                    <a:pt x="274" y="35"/>
                  </a:lnTo>
                  <a:lnTo>
                    <a:pt x="273" y="27"/>
                  </a:lnTo>
                  <a:lnTo>
                    <a:pt x="266" y="23"/>
                  </a:lnTo>
                  <a:lnTo>
                    <a:pt x="268" y="13"/>
                  </a:lnTo>
                  <a:lnTo>
                    <a:pt x="273" y="13"/>
                  </a:lnTo>
                  <a:lnTo>
                    <a:pt x="273" y="6"/>
                  </a:lnTo>
                  <a:lnTo>
                    <a:pt x="248" y="0"/>
                  </a:lnTo>
                  <a:lnTo>
                    <a:pt x="210" y="4"/>
                  </a:lnTo>
                  <a:lnTo>
                    <a:pt x="206" y="21"/>
                  </a:lnTo>
                  <a:lnTo>
                    <a:pt x="199" y="17"/>
                  </a:lnTo>
                  <a:lnTo>
                    <a:pt x="192" y="8"/>
                  </a:lnTo>
                  <a:lnTo>
                    <a:pt x="174" y="9"/>
                  </a:lnTo>
                  <a:lnTo>
                    <a:pt x="172" y="27"/>
                  </a:lnTo>
                  <a:lnTo>
                    <a:pt x="163" y="31"/>
                  </a:lnTo>
                  <a:lnTo>
                    <a:pt x="159" y="21"/>
                  </a:lnTo>
                  <a:lnTo>
                    <a:pt x="120" y="52"/>
                  </a:lnTo>
                  <a:lnTo>
                    <a:pt x="128" y="61"/>
                  </a:lnTo>
                  <a:lnTo>
                    <a:pt x="114" y="68"/>
                  </a:lnTo>
                  <a:lnTo>
                    <a:pt x="81" y="132"/>
                  </a:lnTo>
                  <a:lnTo>
                    <a:pt x="69" y="140"/>
                  </a:lnTo>
                  <a:lnTo>
                    <a:pt x="70" y="146"/>
                  </a:lnTo>
                  <a:lnTo>
                    <a:pt x="82" y="151"/>
                  </a:lnTo>
                  <a:lnTo>
                    <a:pt x="80" y="164"/>
                  </a:lnTo>
                  <a:lnTo>
                    <a:pt x="60" y="163"/>
                  </a:lnTo>
                  <a:lnTo>
                    <a:pt x="55" y="157"/>
                  </a:lnTo>
                  <a:lnTo>
                    <a:pt x="42" y="171"/>
                  </a:lnTo>
                  <a:lnTo>
                    <a:pt x="34" y="176"/>
                  </a:lnTo>
                  <a:lnTo>
                    <a:pt x="33" y="190"/>
                  </a:lnTo>
                  <a:lnTo>
                    <a:pt x="26" y="194"/>
                  </a:lnTo>
                  <a:lnTo>
                    <a:pt x="9" y="198"/>
                  </a:lnTo>
                  <a:lnTo>
                    <a:pt x="0" y="224"/>
                  </a:lnTo>
                  <a:lnTo>
                    <a:pt x="5" y="269"/>
                  </a:lnTo>
                  <a:lnTo>
                    <a:pt x="12" y="290"/>
                  </a:lnTo>
                  <a:lnTo>
                    <a:pt x="19" y="298"/>
                  </a:lnTo>
                  <a:lnTo>
                    <a:pt x="38" y="296"/>
                  </a:lnTo>
                  <a:lnTo>
                    <a:pt x="63" y="273"/>
                  </a:lnTo>
                  <a:lnTo>
                    <a:pt x="72" y="256"/>
                  </a:lnTo>
                  <a:lnTo>
                    <a:pt x="74" y="281"/>
                  </a:lnTo>
                  <a:lnTo>
                    <a:pt x="91" y="251"/>
                  </a:lnTo>
                  <a:lnTo>
                    <a:pt x="91" y="170"/>
                  </a:lnTo>
                  <a:lnTo>
                    <a:pt x="104" y="162"/>
                  </a:lnTo>
                  <a:lnTo>
                    <a:pt x="110" y="117"/>
                  </a:lnTo>
                  <a:lnTo>
                    <a:pt x="149" y="59"/>
                  </a:lnTo>
                  <a:lnTo>
                    <a:pt x="168" y="52"/>
                  </a:lnTo>
                  <a:lnTo>
                    <a:pt x="178" y="42"/>
                  </a:lnTo>
                  <a:lnTo>
                    <a:pt x="206" y="48"/>
                  </a:lnTo>
                  <a:lnTo>
                    <a:pt x="221" y="57"/>
                  </a:lnTo>
                  <a:lnTo>
                    <a:pt x="225" y="32"/>
                  </a:lnTo>
                  <a:lnTo>
                    <a:pt x="249" y="18"/>
                  </a:lnTo>
                  <a:lnTo>
                    <a:pt x="264" y="43"/>
                  </a:lnTo>
                  <a:close/>
                </a:path>
              </a:pathLst>
            </a:custGeom>
            <a:grpFill/>
            <a:ln>
              <a:noFill/>
            </a:ln>
          </p:spPr>
          <p:txBody>
            <a:bodyPr/>
            <a:lstStyle/>
            <a:p>
              <a:endParaRPr lang="en-US" sz="900"/>
            </a:p>
          </p:txBody>
        </p:sp>
        <p:sp>
          <p:nvSpPr>
            <p:cNvPr id="1049203" name="Freeform 287"/>
            <p:cNvSpPr/>
            <p:nvPr/>
          </p:nvSpPr>
          <p:spPr bwMode="gray">
            <a:xfrm>
              <a:off x="6174582" y="3345364"/>
              <a:ext cx="122635" cy="217884"/>
            </a:xfrm>
            <a:custGeom>
              <a:avLst/>
              <a:gdLst>
                <a:gd name="T0" fmla="*/ 2147483646 w 103"/>
                <a:gd name="T1" fmla="*/ 2147483646 h 183"/>
                <a:gd name="T2" fmla="*/ 2147483646 w 103"/>
                <a:gd name="T3" fmla="*/ 2147483646 h 183"/>
                <a:gd name="T4" fmla="*/ 2147483646 w 103"/>
                <a:gd name="T5" fmla="*/ 2147483646 h 183"/>
                <a:gd name="T6" fmla="*/ 2147483646 w 103"/>
                <a:gd name="T7" fmla="*/ 2147483646 h 183"/>
                <a:gd name="T8" fmla="*/ 2147483646 w 103"/>
                <a:gd name="T9" fmla="*/ 2147483646 h 183"/>
                <a:gd name="T10" fmla="*/ 2147483646 w 103"/>
                <a:gd name="T11" fmla="*/ 2147483646 h 183"/>
                <a:gd name="T12" fmla="*/ 2147483646 w 103"/>
                <a:gd name="T13" fmla="*/ 2147483646 h 183"/>
                <a:gd name="T14" fmla="*/ 2147483646 w 103"/>
                <a:gd name="T15" fmla="*/ 2147483646 h 183"/>
                <a:gd name="T16" fmla="*/ 2147483646 w 103"/>
                <a:gd name="T17" fmla="*/ 2147483646 h 183"/>
                <a:gd name="T18" fmla="*/ 2147483646 w 103"/>
                <a:gd name="T19" fmla="*/ 2147483646 h 183"/>
                <a:gd name="T20" fmla="*/ 2147483646 w 103"/>
                <a:gd name="T21" fmla="*/ 2147483646 h 183"/>
                <a:gd name="T22" fmla="*/ 2147483646 w 103"/>
                <a:gd name="T23" fmla="*/ 2147483646 h 183"/>
                <a:gd name="T24" fmla="*/ 2147483646 w 103"/>
                <a:gd name="T25" fmla="*/ 2147483646 h 183"/>
                <a:gd name="T26" fmla="*/ 2147483646 w 103"/>
                <a:gd name="T27" fmla="*/ 2147483646 h 183"/>
                <a:gd name="T28" fmla="*/ 2147483646 w 103"/>
                <a:gd name="T29" fmla="*/ 2147483646 h 183"/>
                <a:gd name="T30" fmla="*/ 2147483646 w 103"/>
                <a:gd name="T31" fmla="*/ 2147483646 h 183"/>
                <a:gd name="T32" fmla="*/ 2147483646 w 103"/>
                <a:gd name="T33" fmla="*/ 2147483646 h 183"/>
                <a:gd name="T34" fmla="*/ 2147483646 w 103"/>
                <a:gd name="T35" fmla="*/ 2147483646 h 183"/>
                <a:gd name="T36" fmla="*/ 2147483646 w 103"/>
                <a:gd name="T37" fmla="*/ 2147483646 h 183"/>
                <a:gd name="T38" fmla="*/ 0 w 103"/>
                <a:gd name="T39" fmla="*/ 2147483646 h 183"/>
                <a:gd name="T40" fmla="*/ 2147483646 w 103"/>
                <a:gd name="T41" fmla="*/ 2147483646 h 183"/>
                <a:gd name="T42" fmla="*/ 2147483646 w 103"/>
                <a:gd name="T43" fmla="*/ 2147483646 h 183"/>
                <a:gd name="T44" fmla="*/ 2147483646 w 103"/>
                <a:gd name="T45" fmla="*/ 2147483646 h 183"/>
                <a:gd name="T46" fmla="*/ 2147483646 w 103"/>
                <a:gd name="T47" fmla="*/ 2147483646 h 183"/>
                <a:gd name="T48" fmla="*/ 2147483646 w 103"/>
                <a:gd name="T49" fmla="*/ 2147483646 h 183"/>
                <a:gd name="T50" fmla="*/ 2147483646 w 103"/>
                <a:gd name="T51" fmla="*/ 2147483646 h 183"/>
                <a:gd name="T52" fmla="*/ 2147483646 w 103"/>
                <a:gd name="T53" fmla="*/ 2147483646 h 183"/>
                <a:gd name="T54" fmla="*/ 2147483646 w 103"/>
                <a:gd name="T55" fmla="*/ 2147483646 h 183"/>
                <a:gd name="T56" fmla="*/ 2147483646 w 103"/>
                <a:gd name="T57" fmla="*/ 2147483646 h 183"/>
                <a:gd name="T58" fmla="*/ 2147483646 w 103"/>
                <a:gd name="T59" fmla="*/ 2147483646 h 183"/>
                <a:gd name="T60" fmla="*/ 2147483646 w 103"/>
                <a:gd name="T61" fmla="*/ 2147483646 h 183"/>
                <a:gd name="T62" fmla="*/ 2147483646 w 103"/>
                <a:gd name="T63" fmla="*/ 2147483646 h 183"/>
                <a:gd name="T64" fmla="*/ 2147483646 w 103"/>
                <a:gd name="T65" fmla="*/ 0 h 183"/>
                <a:gd name="T66" fmla="*/ 2147483646 w 103"/>
                <a:gd name="T67" fmla="*/ 2147483646 h 183"/>
                <a:gd name="T68" fmla="*/ 2147483646 w 103"/>
                <a:gd name="T69" fmla="*/ 2147483646 h 1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3"/>
                <a:gd name="T106" fmla="*/ 0 h 183"/>
                <a:gd name="T107" fmla="*/ 103 w 103"/>
                <a:gd name="T108" fmla="*/ 183 h 18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3" h="183">
                  <a:moveTo>
                    <a:pt x="45" y="6"/>
                  </a:moveTo>
                  <a:lnTo>
                    <a:pt x="35" y="21"/>
                  </a:lnTo>
                  <a:lnTo>
                    <a:pt x="39" y="27"/>
                  </a:lnTo>
                  <a:lnTo>
                    <a:pt x="62" y="27"/>
                  </a:lnTo>
                  <a:lnTo>
                    <a:pt x="62" y="36"/>
                  </a:lnTo>
                  <a:lnTo>
                    <a:pt x="55" y="44"/>
                  </a:lnTo>
                  <a:lnTo>
                    <a:pt x="59" y="65"/>
                  </a:lnTo>
                  <a:lnTo>
                    <a:pt x="72" y="89"/>
                  </a:lnTo>
                  <a:lnTo>
                    <a:pt x="81" y="111"/>
                  </a:lnTo>
                  <a:lnTo>
                    <a:pt x="97" y="116"/>
                  </a:lnTo>
                  <a:lnTo>
                    <a:pt x="103" y="128"/>
                  </a:lnTo>
                  <a:lnTo>
                    <a:pt x="102" y="138"/>
                  </a:lnTo>
                  <a:lnTo>
                    <a:pt x="93" y="145"/>
                  </a:lnTo>
                  <a:lnTo>
                    <a:pt x="92" y="150"/>
                  </a:lnTo>
                  <a:lnTo>
                    <a:pt x="98" y="154"/>
                  </a:lnTo>
                  <a:lnTo>
                    <a:pt x="93" y="161"/>
                  </a:lnTo>
                  <a:lnTo>
                    <a:pt x="80" y="167"/>
                  </a:lnTo>
                  <a:lnTo>
                    <a:pt x="54" y="164"/>
                  </a:lnTo>
                  <a:lnTo>
                    <a:pt x="13" y="183"/>
                  </a:lnTo>
                  <a:lnTo>
                    <a:pt x="0" y="176"/>
                  </a:lnTo>
                  <a:lnTo>
                    <a:pt x="38" y="154"/>
                  </a:lnTo>
                  <a:lnTo>
                    <a:pt x="33" y="150"/>
                  </a:lnTo>
                  <a:lnTo>
                    <a:pt x="13" y="149"/>
                  </a:lnTo>
                  <a:lnTo>
                    <a:pt x="26" y="131"/>
                  </a:lnTo>
                  <a:lnTo>
                    <a:pt x="28" y="115"/>
                  </a:lnTo>
                  <a:lnTo>
                    <a:pt x="45" y="114"/>
                  </a:lnTo>
                  <a:lnTo>
                    <a:pt x="41" y="83"/>
                  </a:lnTo>
                  <a:lnTo>
                    <a:pt x="22" y="82"/>
                  </a:lnTo>
                  <a:lnTo>
                    <a:pt x="16" y="76"/>
                  </a:lnTo>
                  <a:lnTo>
                    <a:pt x="17" y="53"/>
                  </a:lnTo>
                  <a:lnTo>
                    <a:pt x="5" y="53"/>
                  </a:lnTo>
                  <a:lnTo>
                    <a:pt x="17" y="16"/>
                  </a:lnTo>
                  <a:lnTo>
                    <a:pt x="38" y="0"/>
                  </a:lnTo>
                  <a:lnTo>
                    <a:pt x="45" y="6"/>
                  </a:lnTo>
                  <a:close/>
                </a:path>
              </a:pathLst>
            </a:custGeom>
            <a:grpFill/>
            <a:ln>
              <a:noFill/>
            </a:ln>
          </p:spPr>
          <p:txBody>
            <a:bodyPr/>
            <a:lstStyle/>
            <a:p>
              <a:endParaRPr lang="en-US" sz="900"/>
            </a:p>
          </p:txBody>
        </p:sp>
        <p:sp>
          <p:nvSpPr>
            <p:cNvPr id="1049204" name="Freeform 288"/>
            <p:cNvSpPr/>
            <p:nvPr/>
          </p:nvSpPr>
          <p:spPr bwMode="gray">
            <a:xfrm>
              <a:off x="6159105" y="3431090"/>
              <a:ext cx="34528" cy="29765"/>
            </a:xfrm>
            <a:custGeom>
              <a:avLst/>
              <a:gdLst>
                <a:gd name="T0" fmla="*/ 2147483646 w 29"/>
                <a:gd name="T1" fmla="*/ 0 h 25"/>
                <a:gd name="T2" fmla="*/ 0 w 29"/>
                <a:gd name="T3" fmla="*/ 2147483646 h 25"/>
                <a:gd name="T4" fmla="*/ 0 w 29"/>
                <a:gd name="T5" fmla="*/ 2147483646 h 25"/>
                <a:gd name="T6" fmla="*/ 2147483646 w 29"/>
                <a:gd name="T7" fmla="*/ 2147483646 h 25"/>
                <a:gd name="T8" fmla="*/ 2147483646 w 29"/>
                <a:gd name="T9" fmla="*/ 2147483646 h 25"/>
                <a:gd name="T10" fmla="*/ 2147483646 w 29"/>
                <a:gd name="T11" fmla="*/ 2147483646 h 25"/>
                <a:gd name="T12" fmla="*/ 2147483646 w 29"/>
                <a:gd name="T13" fmla="*/ 0 h 25"/>
                <a:gd name="T14" fmla="*/ 2147483646 w 29"/>
                <a:gd name="T15" fmla="*/ 0 h 25"/>
                <a:gd name="T16" fmla="*/ 0 60000 65536"/>
                <a:gd name="T17" fmla="*/ 0 60000 65536"/>
                <a:gd name="T18" fmla="*/ 0 60000 65536"/>
                <a:gd name="T19" fmla="*/ 0 60000 65536"/>
                <a:gd name="T20" fmla="*/ 0 60000 65536"/>
                <a:gd name="T21" fmla="*/ 0 60000 65536"/>
                <a:gd name="T22" fmla="*/ 0 60000 65536"/>
                <a:gd name="T23" fmla="*/ 0 60000 65536"/>
                <a:gd name="T24" fmla="*/ 0 w 29"/>
                <a:gd name="T25" fmla="*/ 0 h 25"/>
                <a:gd name="T26" fmla="*/ 29 w 29"/>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 h="25">
                  <a:moveTo>
                    <a:pt x="18" y="0"/>
                  </a:moveTo>
                  <a:lnTo>
                    <a:pt x="0" y="1"/>
                  </a:lnTo>
                  <a:lnTo>
                    <a:pt x="0" y="17"/>
                  </a:lnTo>
                  <a:lnTo>
                    <a:pt x="11" y="25"/>
                  </a:lnTo>
                  <a:lnTo>
                    <a:pt x="24" y="22"/>
                  </a:lnTo>
                  <a:lnTo>
                    <a:pt x="29" y="13"/>
                  </a:lnTo>
                  <a:lnTo>
                    <a:pt x="18" y="0"/>
                  </a:lnTo>
                  <a:close/>
                </a:path>
              </a:pathLst>
            </a:custGeom>
            <a:grpFill/>
            <a:ln>
              <a:noFill/>
            </a:ln>
          </p:spPr>
          <p:txBody>
            <a:bodyPr/>
            <a:lstStyle/>
            <a:p>
              <a:endParaRPr lang="en-US" sz="900"/>
            </a:p>
          </p:txBody>
        </p:sp>
        <p:sp>
          <p:nvSpPr>
            <p:cNvPr id="1049205" name="Freeform 289"/>
            <p:cNvSpPr/>
            <p:nvPr/>
          </p:nvSpPr>
          <p:spPr bwMode="gray">
            <a:xfrm>
              <a:off x="6103145" y="3431090"/>
              <a:ext cx="84535" cy="86915"/>
            </a:xfrm>
            <a:custGeom>
              <a:avLst/>
              <a:gdLst>
                <a:gd name="T0" fmla="*/ 2147483646 w 71"/>
                <a:gd name="T1" fmla="*/ 2147483646 h 73"/>
                <a:gd name="T2" fmla="*/ 2147483646 w 71"/>
                <a:gd name="T3" fmla="*/ 2147483646 h 73"/>
                <a:gd name="T4" fmla="*/ 2147483646 w 71"/>
                <a:gd name="T5" fmla="*/ 2147483646 h 73"/>
                <a:gd name="T6" fmla="*/ 2147483646 w 71"/>
                <a:gd name="T7" fmla="*/ 2147483646 h 73"/>
                <a:gd name="T8" fmla="*/ 0 w 71"/>
                <a:gd name="T9" fmla="*/ 2147483646 h 73"/>
                <a:gd name="T10" fmla="*/ 0 w 71"/>
                <a:gd name="T11" fmla="*/ 2147483646 h 73"/>
                <a:gd name="T12" fmla="*/ 2147483646 w 71"/>
                <a:gd name="T13" fmla="*/ 2147483646 h 73"/>
                <a:gd name="T14" fmla="*/ 2147483646 w 71"/>
                <a:gd name="T15" fmla="*/ 2147483646 h 73"/>
                <a:gd name="T16" fmla="*/ 2147483646 w 71"/>
                <a:gd name="T17" fmla="*/ 2147483646 h 73"/>
                <a:gd name="T18" fmla="*/ 2147483646 w 71"/>
                <a:gd name="T19" fmla="*/ 2147483646 h 73"/>
                <a:gd name="T20" fmla="*/ 2147483646 w 71"/>
                <a:gd name="T21" fmla="*/ 0 h 73"/>
                <a:gd name="T22" fmla="*/ 2147483646 w 71"/>
                <a:gd name="T23" fmla="*/ 2147483646 h 73"/>
                <a:gd name="T24" fmla="*/ 2147483646 w 71"/>
                <a:gd name="T25" fmla="*/ 2147483646 h 73"/>
                <a:gd name="T26" fmla="*/ 2147483646 w 71"/>
                <a:gd name="T27" fmla="*/ 2147483646 h 73"/>
                <a:gd name="T28" fmla="*/ 2147483646 w 71"/>
                <a:gd name="T29" fmla="*/ 2147483646 h 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73"/>
                <a:gd name="T47" fmla="*/ 71 w 71"/>
                <a:gd name="T48" fmla="*/ 73 h 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73">
                  <a:moveTo>
                    <a:pt x="71" y="26"/>
                  </a:moveTo>
                  <a:lnTo>
                    <a:pt x="65" y="57"/>
                  </a:lnTo>
                  <a:lnTo>
                    <a:pt x="24" y="73"/>
                  </a:lnTo>
                  <a:lnTo>
                    <a:pt x="11" y="73"/>
                  </a:lnTo>
                  <a:lnTo>
                    <a:pt x="0" y="66"/>
                  </a:lnTo>
                  <a:lnTo>
                    <a:pt x="0" y="60"/>
                  </a:lnTo>
                  <a:lnTo>
                    <a:pt x="22" y="47"/>
                  </a:lnTo>
                  <a:lnTo>
                    <a:pt x="16" y="35"/>
                  </a:lnTo>
                  <a:lnTo>
                    <a:pt x="17" y="18"/>
                  </a:lnTo>
                  <a:lnTo>
                    <a:pt x="35" y="19"/>
                  </a:lnTo>
                  <a:lnTo>
                    <a:pt x="43" y="0"/>
                  </a:lnTo>
                  <a:lnTo>
                    <a:pt x="42" y="18"/>
                  </a:lnTo>
                  <a:lnTo>
                    <a:pt x="56" y="28"/>
                  </a:lnTo>
                  <a:lnTo>
                    <a:pt x="71" y="26"/>
                  </a:lnTo>
                  <a:close/>
                </a:path>
              </a:pathLst>
            </a:custGeom>
            <a:grpFill/>
            <a:ln>
              <a:noFill/>
            </a:ln>
          </p:spPr>
          <p:txBody>
            <a:bodyPr/>
            <a:lstStyle/>
            <a:p>
              <a:endParaRPr lang="en-US" sz="900"/>
            </a:p>
          </p:txBody>
        </p:sp>
        <p:sp>
          <p:nvSpPr>
            <p:cNvPr id="1049206" name="Freeform 290"/>
            <p:cNvSpPr/>
            <p:nvPr/>
          </p:nvSpPr>
          <p:spPr bwMode="gray">
            <a:xfrm>
              <a:off x="6436520" y="3076283"/>
              <a:ext cx="164306" cy="352425"/>
            </a:xfrm>
            <a:custGeom>
              <a:avLst/>
              <a:gdLst>
                <a:gd name="T0" fmla="*/ 2147483646 w 138"/>
                <a:gd name="T1" fmla="*/ 0 h 296"/>
                <a:gd name="T2" fmla="*/ 2147483646 w 138"/>
                <a:gd name="T3" fmla="*/ 2147483646 h 296"/>
                <a:gd name="T4" fmla="*/ 2147483646 w 138"/>
                <a:gd name="T5" fmla="*/ 2147483646 h 296"/>
                <a:gd name="T6" fmla="*/ 2147483646 w 138"/>
                <a:gd name="T7" fmla="*/ 2147483646 h 296"/>
                <a:gd name="T8" fmla="*/ 2147483646 w 138"/>
                <a:gd name="T9" fmla="*/ 2147483646 h 296"/>
                <a:gd name="T10" fmla="*/ 2147483646 w 138"/>
                <a:gd name="T11" fmla="*/ 2147483646 h 296"/>
                <a:gd name="T12" fmla="*/ 2147483646 w 138"/>
                <a:gd name="T13" fmla="*/ 2147483646 h 296"/>
                <a:gd name="T14" fmla="*/ 2147483646 w 138"/>
                <a:gd name="T15" fmla="*/ 2147483646 h 296"/>
                <a:gd name="T16" fmla="*/ 2147483646 w 138"/>
                <a:gd name="T17" fmla="*/ 2147483646 h 296"/>
                <a:gd name="T18" fmla="*/ 2147483646 w 138"/>
                <a:gd name="T19" fmla="*/ 2147483646 h 296"/>
                <a:gd name="T20" fmla="*/ 2147483646 w 138"/>
                <a:gd name="T21" fmla="*/ 2147483646 h 296"/>
                <a:gd name="T22" fmla="*/ 2147483646 w 138"/>
                <a:gd name="T23" fmla="*/ 2147483646 h 296"/>
                <a:gd name="T24" fmla="*/ 2147483646 w 138"/>
                <a:gd name="T25" fmla="*/ 2147483646 h 296"/>
                <a:gd name="T26" fmla="*/ 2147483646 w 138"/>
                <a:gd name="T27" fmla="*/ 2147483646 h 296"/>
                <a:gd name="T28" fmla="*/ 2147483646 w 138"/>
                <a:gd name="T29" fmla="*/ 2147483646 h 296"/>
                <a:gd name="T30" fmla="*/ 2147483646 w 138"/>
                <a:gd name="T31" fmla="*/ 2147483646 h 296"/>
                <a:gd name="T32" fmla="*/ 2147483646 w 138"/>
                <a:gd name="T33" fmla="*/ 2147483646 h 296"/>
                <a:gd name="T34" fmla="*/ 2147483646 w 138"/>
                <a:gd name="T35" fmla="*/ 2147483646 h 296"/>
                <a:gd name="T36" fmla="*/ 2147483646 w 138"/>
                <a:gd name="T37" fmla="*/ 2147483646 h 296"/>
                <a:gd name="T38" fmla="*/ 2147483646 w 138"/>
                <a:gd name="T39" fmla="*/ 2147483646 h 296"/>
                <a:gd name="T40" fmla="*/ 0 w 138"/>
                <a:gd name="T41" fmla="*/ 2147483646 h 296"/>
                <a:gd name="T42" fmla="*/ 2147483646 w 138"/>
                <a:gd name="T43" fmla="*/ 2147483646 h 296"/>
                <a:gd name="T44" fmla="*/ 2147483646 w 138"/>
                <a:gd name="T45" fmla="*/ 2147483646 h 296"/>
                <a:gd name="T46" fmla="*/ 2147483646 w 138"/>
                <a:gd name="T47" fmla="*/ 2147483646 h 296"/>
                <a:gd name="T48" fmla="*/ 2147483646 w 138"/>
                <a:gd name="T49" fmla="*/ 2147483646 h 296"/>
                <a:gd name="T50" fmla="*/ 2147483646 w 138"/>
                <a:gd name="T51" fmla="*/ 2147483646 h 296"/>
                <a:gd name="T52" fmla="*/ 2147483646 w 138"/>
                <a:gd name="T53" fmla="*/ 0 h 296"/>
                <a:gd name="T54" fmla="*/ 2147483646 w 138"/>
                <a:gd name="T55" fmla="*/ 0 h 29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8"/>
                <a:gd name="T85" fmla="*/ 0 h 296"/>
                <a:gd name="T86" fmla="*/ 138 w 138"/>
                <a:gd name="T87" fmla="*/ 296 h 29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8" h="296">
                  <a:moveTo>
                    <a:pt x="95" y="0"/>
                  </a:moveTo>
                  <a:lnTo>
                    <a:pt x="106" y="9"/>
                  </a:lnTo>
                  <a:lnTo>
                    <a:pt x="124" y="9"/>
                  </a:lnTo>
                  <a:lnTo>
                    <a:pt x="134" y="30"/>
                  </a:lnTo>
                  <a:lnTo>
                    <a:pt x="138" y="65"/>
                  </a:lnTo>
                  <a:lnTo>
                    <a:pt x="112" y="84"/>
                  </a:lnTo>
                  <a:lnTo>
                    <a:pt x="112" y="102"/>
                  </a:lnTo>
                  <a:lnTo>
                    <a:pt x="94" y="127"/>
                  </a:lnTo>
                  <a:lnTo>
                    <a:pt x="83" y="128"/>
                  </a:lnTo>
                  <a:lnTo>
                    <a:pt x="69" y="151"/>
                  </a:lnTo>
                  <a:lnTo>
                    <a:pt x="69" y="175"/>
                  </a:lnTo>
                  <a:lnTo>
                    <a:pt x="94" y="193"/>
                  </a:lnTo>
                  <a:lnTo>
                    <a:pt x="92" y="204"/>
                  </a:lnTo>
                  <a:lnTo>
                    <a:pt x="83" y="218"/>
                  </a:lnTo>
                  <a:lnTo>
                    <a:pt x="69" y="231"/>
                  </a:lnTo>
                  <a:lnTo>
                    <a:pt x="69" y="272"/>
                  </a:lnTo>
                  <a:lnTo>
                    <a:pt x="48" y="279"/>
                  </a:lnTo>
                  <a:lnTo>
                    <a:pt x="40" y="296"/>
                  </a:lnTo>
                  <a:lnTo>
                    <a:pt x="30" y="296"/>
                  </a:lnTo>
                  <a:lnTo>
                    <a:pt x="23" y="268"/>
                  </a:lnTo>
                  <a:lnTo>
                    <a:pt x="0" y="231"/>
                  </a:lnTo>
                  <a:lnTo>
                    <a:pt x="19" y="197"/>
                  </a:lnTo>
                  <a:lnTo>
                    <a:pt x="21" y="116"/>
                  </a:lnTo>
                  <a:lnTo>
                    <a:pt x="34" y="108"/>
                  </a:lnTo>
                  <a:lnTo>
                    <a:pt x="38" y="63"/>
                  </a:lnTo>
                  <a:lnTo>
                    <a:pt x="75" y="6"/>
                  </a:lnTo>
                  <a:lnTo>
                    <a:pt x="95" y="0"/>
                  </a:lnTo>
                  <a:close/>
                </a:path>
              </a:pathLst>
            </a:custGeom>
            <a:grpFill/>
            <a:ln>
              <a:noFill/>
            </a:ln>
          </p:spPr>
          <p:txBody>
            <a:bodyPr/>
            <a:lstStyle/>
            <a:p>
              <a:endParaRPr lang="en-US" sz="900"/>
            </a:p>
          </p:txBody>
        </p:sp>
        <p:sp>
          <p:nvSpPr>
            <p:cNvPr id="1049207" name="Freeform 291"/>
            <p:cNvSpPr/>
            <p:nvPr/>
          </p:nvSpPr>
          <p:spPr bwMode="gray">
            <a:xfrm>
              <a:off x="6553200" y="3036991"/>
              <a:ext cx="163116" cy="271463"/>
            </a:xfrm>
            <a:custGeom>
              <a:avLst/>
              <a:gdLst>
                <a:gd name="T0" fmla="*/ 2147483646 w 137"/>
                <a:gd name="T1" fmla="*/ 2147483646 h 228"/>
                <a:gd name="T2" fmla="*/ 2147483646 w 137"/>
                <a:gd name="T3" fmla="*/ 2147483646 h 228"/>
                <a:gd name="T4" fmla="*/ 2147483646 w 137"/>
                <a:gd name="T5" fmla="*/ 2147483646 h 228"/>
                <a:gd name="T6" fmla="*/ 2147483646 w 137"/>
                <a:gd name="T7" fmla="*/ 2147483646 h 228"/>
                <a:gd name="T8" fmla="*/ 2147483646 w 137"/>
                <a:gd name="T9" fmla="*/ 2147483646 h 228"/>
                <a:gd name="T10" fmla="*/ 2147483646 w 137"/>
                <a:gd name="T11" fmla="*/ 2147483646 h 228"/>
                <a:gd name="T12" fmla="*/ 2147483646 w 137"/>
                <a:gd name="T13" fmla="*/ 2147483646 h 228"/>
                <a:gd name="T14" fmla="*/ 2147483646 w 137"/>
                <a:gd name="T15" fmla="*/ 2147483646 h 228"/>
                <a:gd name="T16" fmla="*/ 2147483646 w 137"/>
                <a:gd name="T17" fmla="*/ 2147483646 h 228"/>
                <a:gd name="T18" fmla="*/ 2147483646 w 137"/>
                <a:gd name="T19" fmla="*/ 2147483646 h 228"/>
                <a:gd name="T20" fmla="*/ 2147483646 w 137"/>
                <a:gd name="T21" fmla="*/ 2147483646 h 228"/>
                <a:gd name="T22" fmla="*/ 2147483646 w 137"/>
                <a:gd name="T23" fmla="*/ 2147483646 h 228"/>
                <a:gd name="T24" fmla="*/ 2147483646 w 137"/>
                <a:gd name="T25" fmla="*/ 2147483646 h 228"/>
                <a:gd name="T26" fmla="*/ 2147483646 w 137"/>
                <a:gd name="T27" fmla="*/ 2147483646 h 228"/>
                <a:gd name="T28" fmla="*/ 2147483646 w 137"/>
                <a:gd name="T29" fmla="*/ 2147483646 h 228"/>
                <a:gd name="T30" fmla="*/ 2147483646 w 137"/>
                <a:gd name="T31" fmla="*/ 2147483646 h 228"/>
                <a:gd name="T32" fmla="*/ 2147483646 w 137"/>
                <a:gd name="T33" fmla="*/ 0 h 228"/>
                <a:gd name="T34" fmla="*/ 2147483646 w 137"/>
                <a:gd name="T35" fmla="*/ 2147483646 h 228"/>
                <a:gd name="T36" fmla="*/ 2147483646 w 137"/>
                <a:gd name="T37" fmla="*/ 2147483646 h 228"/>
                <a:gd name="T38" fmla="*/ 2147483646 w 137"/>
                <a:gd name="T39" fmla="*/ 2147483646 h 228"/>
                <a:gd name="T40" fmla="*/ 2147483646 w 137"/>
                <a:gd name="T41" fmla="*/ 2147483646 h 228"/>
                <a:gd name="T42" fmla="*/ 0 w 137"/>
                <a:gd name="T43" fmla="*/ 2147483646 h 228"/>
                <a:gd name="T44" fmla="*/ 2147483646 w 137"/>
                <a:gd name="T45" fmla="*/ 2147483646 h 228"/>
                <a:gd name="T46" fmla="*/ 2147483646 w 137"/>
                <a:gd name="T47" fmla="*/ 2147483646 h 228"/>
                <a:gd name="T48" fmla="*/ 2147483646 w 137"/>
                <a:gd name="T49" fmla="*/ 2147483646 h 228"/>
                <a:gd name="T50" fmla="*/ 2147483646 w 137"/>
                <a:gd name="T51" fmla="*/ 2147483646 h 228"/>
                <a:gd name="T52" fmla="*/ 2147483646 w 137"/>
                <a:gd name="T53" fmla="*/ 2147483646 h 2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7"/>
                <a:gd name="T82" fmla="*/ 0 h 228"/>
                <a:gd name="T83" fmla="*/ 137 w 137"/>
                <a:gd name="T84" fmla="*/ 228 h 2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7" h="228">
                  <a:moveTo>
                    <a:pt x="44" y="98"/>
                  </a:moveTo>
                  <a:lnTo>
                    <a:pt x="55" y="102"/>
                  </a:lnTo>
                  <a:lnTo>
                    <a:pt x="61" y="115"/>
                  </a:lnTo>
                  <a:lnTo>
                    <a:pt x="55" y="123"/>
                  </a:lnTo>
                  <a:lnTo>
                    <a:pt x="22" y="161"/>
                  </a:lnTo>
                  <a:lnTo>
                    <a:pt x="15" y="179"/>
                  </a:lnTo>
                  <a:lnTo>
                    <a:pt x="23" y="208"/>
                  </a:lnTo>
                  <a:lnTo>
                    <a:pt x="49" y="228"/>
                  </a:lnTo>
                  <a:lnTo>
                    <a:pt x="83" y="211"/>
                  </a:lnTo>
                  <a:lnTo>
                    <a:pt x="112" y="207"/>
                  </a:lnTo>
                  <a:lnTo>
                    <a:pt x="137" y="165"/>
                  </a:lnTo>
                  <a:lnTo>
                    <a:pt x="119" y="120"/>
                  </a:lnTo>
                  <a:lnTo>
                    <a:pt x="100" y="76"/>
                  </a:lnTo>
                  <a:lnTo>
                    <a:pt x="103" y="49"/>
                  </a:lnTo>
                  <a:lnTo>
                    <a:pt x="91" y="46"/>
                  </a:lnTo>
                  <a:lnTo>
                    <a:pt x="89" y="26"/>
                  </a:lnTo>
                  <a:lnTo>
                    <a:pt x="73" y="0"/>
                  </a:lnTo>
                  <a:lnTo>
                    <a:pt x="56" y="12"/>
                  </a:lnTo>
                  <a:lnTo>
                    <a:pt x="49" y="41"/>
                  </a:lnTo>
                  <a:lnTo>
                    <a:pt x="31" y="29"/>
                  </a:lnTo>
                  <a:lnTo>
                    <a:pt x="5" y="22"/>
                  </a:lnTo>
                  <a:lnTo>
                    <a:pt x="0" y="29"/>
                  </a:lnTo>
                  <a:lnTo>
                    <a:pt x="10" y="38"/>
                  </a:lnTo>
                  <a:lnTo>
                    <a:pt x="27" y="38"/>
                  </a:lnTo>
                  <a:lnTo>
                    <a:pt x="41" y="62"/>
                  </a:lnTo>
                  <a:lnTo>
                    <a:pt x="44" y="98"/>
                  </a:lnTo>
                  <a:close/>
                </a:path>
              </a:pathLst>
            </a:custGeom>
            <a:grpFill/>
            <a:ln>
              <a:noFill/>
            </a:ln>
          </p:spPr>
          <p:txBody>
            <a:bodyPr/>
            <a:lstStyle/>
            <a:p>
              <a:endParaRPr lang="en-US" sz="900"/>
            </a:p>
          </p:txBody>
        </p:sp>
        <p:sp>
          <p:nvSpPr>
            <p:cNvPr id="1049208" name="Freeform 292"/>
            <p:cNvSpPr/>
            <p:nvPr/>
          </p:nvSpPr>
          <p:spPr bwMode="gray">
            <a:xfrm>
              <a:off x="6634164" y="3360842"/>
              <a:ext cx="55960" cy="47625"/>
            </a:xfrm>
            <a:custGeom>
              <a:avLst/>
              <a:gdLst>
                <a:gd name="T0" fmla="*/ 2147483646 w 47"/>
                <a:gd name="T1" fmla="*/ 2147483646 h 40"/>
                <a:gd name="T2" fmla="*/ 0 w 47"/>
                <a:gd name="T3" fmla="*/ 0 h 40"/>
                <a:gd name="T4" fmla="*/ 0 w 47"/>
                <a:gd name="T5" fmla="*/ 2147483646 h 40"/>
                <a:gd name="T6" fmla="*/ 2147483646 w 47"/>
                <a:gd name="T7" fmla="*/ 2147483646 h 40"/>
                <a:gd name="T8" fmla="*/ 2147483646 w 47"/>
                <a:gd name="T9" fmla="*/ 2147483646 h 40"/>
                <a:gd name="T10" fmla="*/ 2147483646 w 47"/>
                <a:gd name="T11" fmla="*/ 2147483646 h 40"/>
                <a:gd name="T12" fmla="*/ 2147483646 w 47"/>
                <a:gd name="T13" fmla="*/ 2147483646 h 40"/>
                <a:gd name="T14" fmla="*/ 2147483646 w 47"/>
                <a:gd name="T15" fmla="*/ 2147483646 h 40"/>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40"/>
                <a:gd name="T26" fmla="*/ 47 w 47"/>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40">
                  <a:moveTo>
                    <a:pt x="35" y="5"/>
                  </a:moveTo>
                  <a:lnTo>
                    <a:pt x="0" y="0"/>
                  </a:lnTo>
                  <a:lnTo>
                    <a:pt x="0" y="20"/>
                  </a:lnTo>
                  <a:lnTo>
                    <a:pt x="34" y="40"/>
                  </a:lnTo>
                  <a:lnTo>
                    <a:pt x="47" y="37"/>
                  </a:lnTo>
                  <a:lnTo>
                    <a:pt x="47" y="21"/>
                  </a:lnTo>
                  <a:lnTo>
                    <a:pt x="35" y="5"/>
                  </a:lnTo>
                  <a:close/>
                </a:path>
              </a:pathLst>
            </a:custGeom>
            <a:grpFill/>
            <a:ln>
              <a:noFill/>
            </a:ln>
          </p:spPr>
          <p:txBody>
            <a:bodyPr/>
            <a:lstStyle/>
            <a:p>
              <a:endParaRPr lang="en-US" sz="900"/>
            </a:p>
          </p:txBody>
        </p:sp>
        <p:sp>
          <p:nvSpPr>
            <p:cNvPr id="1049209" name="Freeform 293"/>
            <p:cNvSpPr/>
            <p:nvPr/>
          </p:nvSpPr>
          <p:spPr bwMode="gray">
            <a:xfrm>
              <a:off x="6590110" y="3344174"/>
              <a:ext cx="19050" cy="11906"/>
            </a:xfrm>
            <a:custGeom>
              <a:avLst/>
              <a:gdLst>
                <a:gd name="T0" fmla="*/ 2147483646 w 16"/>
                <a:gd name="T1" fmla="*/ 0 h 10"/>
                <a:gd name="T2" fmla="*/ 2147483646 w 16"/>
                <a:gd name="T3" fmla="*/ 0 h 10"/>
                <a:gd name="T4" fmla="*/ 0 w 16"/>
                <a:gd name="T5" fmla="*/ 2147483646 h 10"/>
                <a:gd name="T6" fmla="*/ 2147483646 w 16"/>
                <a:gd name="T7" fmla="*/ 2147483646 h 10"/>
                <a:gd name="T8" fmla="*/ 2147483646 w 16"/>
                <a:gd name="T9" fmla="*/ 2147483646 h 10"/>
                <a:gd name="T10" fmla="*/ 2147483646 w 16"/>
                <a:gd name="T11" fmla="*/ 2147483646 h 10"/>
                <a:gd name="T12" fmla="*/ 2147483646 w 16"/>
                <a:gd name="T13" fmla="*/ 0 h 10"/>
                <a:gd name="T14" fmla="*/ 2147483646 w 16"/>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10"/>
                <a:gd name="T26" fmla="*/ 16 w 16"/>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10">
                  <a:moveTo>
                    <a:pt x="13" y="0"/>
                  </a:moveTo>
                  <a:lnTo>
                    <a:pt x="5" y="0"/>
                  </a:lnTo>
                  <a:lnTo>
                    <a:pt x="0" y="5"/>
                  </a:lnTo>
                  <a:lnTo>
                    <a:pt x="4" y="10"/>
                  </a:lnTo>
                  <a:lnTo>
                    <a:pt x="12" y="10"/>
                  </a:lnTo>
                  <a:lnTo>
                    <a:pt x="16" y="4"/>
                  </a:lnTo>
                  <a:lnTo>
                    <a:pt x="13" y="0"/>
                  </a:lnTo>
                  <a:close/>
                </a:path>
              </a:pathLst>
            </a:custGeom>
            <a:grpFill/>
            <a:ln>
              <a:noFill/>
            </a:ln>
          </p:spPr>
          <p:txBody>
            <a:bodyPr/>
            <a:lstStyle/>
            <a:p>
              <a:endParaRPr lang="en-US" sz="900"/>
            </a:p>
          </p:txBody>
        </p:sp>
        <p:sp>
          <p:nvSpPr>
            <p:cNvPr id="1049210" name="Freeform 294"/>
            <p:cNvSpPr/>
            <p:nvPr/>
          </p:nvSpPr>
          <p:spPr bwMode="gray">
            <a:xfrm>
              <a:off x="6578204" y="3367985"/>
              <a:ext cx="36909" cy="33338"/>
            </a:xfrm>
            <a:custGeom>
              <a:avLst/>
              <a:gdLst>
                <a:gd name="T0" fmla="*/ 2147483646 w 31"/>
                <a:gd name="T1" fmla="*/ 2147483646 h 28"/>
                <a:gd name="T2" fmla="*/ 2147483646 w 31"/>
                <a:gd name="T3" fmla="*/ 0 h 28"/>
                <a:gd name="T4" fmla="*/ 0 w 31"/>
                <a:gd name="T5" fmla="*/ 2147483646 h 28"/>
                <a:gd name="T6" fmla="*/ 0 w 31"/>
                <a:gd name="T7" fmla="*/ 2147483646 h 28"/>
                <a:gd name="T8" fmla="*/ 2147483646 w 31"/>
                <a:gd name="T9" fmla="*/ 2147483646 h 28"/>
                <a:gd name="T10" fmla="*/ 2147483646 w 31"/>
                <a:gd name="T11" fmla="*/ 2147483646 h 28"/>
                <a:gd name="T12" fmla="*/ 2147483646 w 31"/>
                <a:gd name="T13" fmla="*/ 2147483646 h 28"/>
                <a:gd name="T14" fmla="*/ 2147483646 w 31"/>
                <a:gd name="T15" fmla="*/ 2147483646 h 28"/>
                <a:gd name="T16" fmla="*/ 2147483646 w 31"/>
                <a:gd name="T17" fmla="*/ 2147483646 h 28"/>
                <a:gd name="T18" fmla="*/ 2147483646 w 31"/>
                <a:gd name="T19" fmla="*/ 2147483646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28"/>
                <a:gd name="T32" fmla="*/ 31 w 31"/>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28">
                  <a:moveTo>
                    <a:pt x="22" y="2"/>
                  </a:moveTo>
                  <a:lnTo>
                    <a:pt x="14" y="0"/>
                  </a:lnTo>
                  <a:lnTo>
                    <a:pt x="0" y="17"/>
                  </a:lnTo>
                  <a:lnTo>
                    <a:pt x="0" y="25"/>
                  </a:lnTo>
                  <a:lnTo>
                    <a:pt x="5" y="27"/>
                  </a:lnTo>
                  <a:lnTo>
                    <a:pt x="14" y="28"/>
                  </a:lnTo>
                  <a:lnTo>
                    <a:pt x="30" y="15"/>
                  </a:lnTo>
                  <a:lnTo>
                    <a:pt x="31" y="11"/>
                  </a:lnTo>
                  <a:lnTo>
                    <a:pt x="22" y="2"/>
                  </a:lnTo>
                  <a:close/>
                </a:path>
              </a:pathLst>
            </a:custGeom>
            <a:grpFill/>
            <a:ln>
              <a:noFill/>
            </a:ln>
          </p:spPr>
          <p:txBody>
            <a:bodyPr/>
            <a:lstStyle/>
            <a:p>
              <a:endParaRPr lang="en-US" sz="900"/>
            </a:p>
          </p:txBody>
        </p:sp>
        <p:sp>
          <p:nvSpPr>
            <p:cNvPr id="1049211" name="Freeform 295"/>
            <p:cNvSpPr/>
            <p:nvPr/>
          </p:nvSpPr>
          <p:spPr bwMode="gray">
            <a:xfrm>
              <a:off x="6574631" y="3387037"/>
              <a:ext cx="96441" cy="69056"/>
            </a:xfrm>
            <a:custGeom>
              <a:avLst/>
              <a:gdLst>
                <a:gd name="T0" fmla="*/ 2147483646 w 81"/>
                <a:gd name="T1" fmla="*/ 2147483646 h 58"/>
                <a:gd name="T2" fmla="*/ 2147483646 w 81"/>
                <a:gd name="T3" fmla="*/ 0 h 58"/>
                <a:gd name="T4" fmla="*/ 2147483646 w 81"/>
                <a:gd name="T5" fmla="*/ 2147483646 h 58"/>
                <a:gd name="T6" fmla="*/ 2147483646 w 81"/>
                <a:gd name="T7" fmla="*/ 2147483646 h 58"/>
                <a:gd name="T8" fmla="*/ 2147483646 w 81"/>
                <a:gd name="T9" fmla="*/ 2147483646 h 58"/>
                <a:gd name="T10" fmla="*/ 0 w 81"/>
                <a:gd name="T11" fmla="*/ 2147483646 h 58"/>
                <a:gd name="T12" fmla="*/ 2147483646 w 81"/>
                <a:gd name="T13" fmla="*/ 2147483646 h 58"/>
                <a:gd name="T14" fmla="*/ 2147483646 w 81"/>
                <a:gd name="T15" fmla="*/ 2147483646 h 58"/>
                <a:gd name="T16" fmla="*/ 2147483646 w 81"/>
                <a:gd name="T17" fmla="*/ 2147483646 h 58"/>
                <a:gd name="T18" fmla="*/ 2147483646 w 81"/>
                <a:gd name="T19" fmla="*/ 2147483646 h 58"/>
                <a:gd name="T20" fmla="*/ 2147483646 w 81"/>
                <a:gd name="T21" fmla="*/ 2147483646 h 58"/>
                <a:gd name="T22" fmla="*/ 2147483646 w 81"/>
                <a:gd name="T23" fmla="*/ 2147483646 h 58"/>
                <a:gd name="T24" fmla="*/ 2147483646 w 81"/>
                <a:gd name="T25" fmla="*/ 2147483646 h 58"/>
                <a:gd name="T26" fmla="*/ 2147483646 w 81"/>
                <a:gd name="T27" fmla="*/ 2147483646 h 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
                <a:gd name="T43" fmla="*/ 0 h 58"/>
                <a:gd name="T44" fmla="*/ 81 w 81"/>
                <a:gd name="T45" fmla="*/ 58 h 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 h="58">
                  <a:moveTo>
                    <a:pt x="47" y="1"/>
                  </a:moveTo>
                  <a:lnTo>
                    <a:pt x="35" y="0"/>
                  </a:lnTo>
                  <a:lnTo>
                    <a:pt x="21" y="16"/>
                  </a:lnTo>
                  <a:lnTo>
                    <a:pt x="8" y="16"/>
                  </a:lnTo>
                  <a:lnTo>
                    <a:pt x="8" y="34"/>
                  </a:lnTo>
                  <a:lnTo>
                    <a:pt x="0" y="48"/>
                  </a:lnTo>
                  <a:lnTo>
                    <a:pt x="29" y="48"/>
                  </a:lnTo>
                  <a:lnTo>
                    <a:pt x="37" y="47"/>
                  </a:lnTo>
                  <a:lnTo>
                    <a:pt x="44" y="58"/>
                  </a:lnTo>
                  <a:lnTo>
                    <a:pt x="63" y="56"/>
                  </a:lnTo>
                  <a:lnTo>
                    <a:pt x="81" y="34"/>
                  </a:lnTo>
                  <a:lnTo>
                    <a:pt x="80" y="21"/>
                  </a:lnTo>
                  <a:lnTo>
                    <a:pt x="47" y="1"/>
                  </a:lnTo>
                  <a:close/>
                </a:path>
              </a:pathLst>
            </a:custGeom>
            <a:grpFill/>
            <a:ln>
              <a:noFill/>
            </a:ln>
          </p:spPr>
          <p:txBody>
            <a:bodyPr/>
            <a:lstStyle/>
            <a:p>
              <a:endParaRPr lang="en-US" sz="900"/>
            </a:p>
          </p:txBody>
        </p:sp>
        <p:sp>
          <p:nvSpPr>
            <p:cNvPr id="1049212" name="Freeform 296"/>
            <p:cNvSpPr/>
            <p:nvPr/>
          </p:nvSpPr>
          <p:spPr bwMode="gray">
            <a:xfrm>
              <a:off x="6629401" y="3407277"/>
              <a:ext cx="132160" cy="101203"/>
            </a:xfrm>
            <a:custGeom>
              <a:avLst/>
              <a:gdLst>
                <a:gd name="T0" fmla="*/ 0 w 111"/>
                <a:gd name="T1" fmla="*/ 2147483646 h 85"/>
                <a:gd name="T2" fmla="*/ 2147483646 w 111"/>
                <a:gd name="T3" fmla="*/ 2147483646 h 85"/>
                <a:gd name="T4" fmla="*/ 2147483646 w 111"/>
                <a:gd name="T5" fmla="*/ 2147483646 h 85"/>
                <a:gd name="T6" fmla="*/ 2147483646 w 111"/>
                <a:gd name="T7" fmla="*/ 2147483646 h 85"/>
                <a:gd name="T8" fmla="*/ 2147483646 w 111"/>
                <a:gd name="T9" fmla="*/ 2147483646 h 85"/>
                <a:gd name="T10" fmla="*/ 2147483646 w 111"/>
                <a:gd name="T11" fmla="*/ 2147483646 h 85"/>
                <a:gd name="T12" fmla="*/ 2147483646 w 111"/>
                <a:gd name="T13" fmla="*/ 2147483646 h 85"/>
                <a:gd name="T14" fmla="*/ 2147483646 w 111"/>
                <a:gd name="T15" fmla="*/ 2147483646 h 85"/>
                <a:gd name="T16" fmla="*/ 2147483646 w 111"/>
                <a:gd name="T17" fmla="*/ 2147483646 h 85"/>
                <a:gd name="T18" fmla="*/ 2147483646 w 111"/>
                <a:gd name="T19" fmla="*/ 2147483646 h 85"/>
                <a:gd name="T20" fmla="*/ 2147483646 w 111"/>
                <a:gd name="T21" fmla="*/ 2147483646 h 85"/>
                <a:gd name="T22" fmla="*/ 2147483646 w 111"/>
                <a:gd name="T23" fmla="*/ 2147483646 h 85"/>
                <a:gd name="T24" fmla="*/ 2147483646 w 111"/>
                <a:gd name="T25" fmla="*/ 2147483646 h 85"/>
                <a:gd name="T26" fmla="*/ 2147483646 w 111"/>
                <a:gd name="T27" fmla="*/ 2147483646 h 85"/>
                <a:gd name="T28" fmla="*/ 2147483646 w 111"/>
                <a:gd name="T29" fmla="*/ 0 h 85"/>
                <a:gd name="T30" fmla="*/ 2147483646 w 111"/>
                <a:gd name="T31" fmla="*/ 2147483646 h 85"/>
                <a:gd name="T32" fmla="*/ 2147483646 w 111"/>
                <a:gd name="T33" fmla="*/ 2147483646 h 85"/>
                <a:gd name="T34" fmla="*/ 2147483646 w 111"/>
                <a:gd name="T35" fmla="*/ 2147483646 h 85"/>
                <a:gd name="T36" fmla="*/ 0 w 111"/>
                <a:gd name="T37" fmla="*/ 2147483646 h 85"/>
                <a:gd name="T38" fmla="*/ 0 w 111"/>
                <a:gd name="T39" fmla="*/ 2147483646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1"/>
                <a:gd name="T61" fmla="*/ 0 h 85"/>
                <a:gd name="T62" fmla="*/ 111 w 111"/>
                <a:gd name="T63" fmla="*/ 85 h 8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1" h="85">
                  <a:moveTo>
                    <a:pt x="0" y="45"/>
                  </a:moveTo>
                  <a:lnTo>
                    <a:pt x="8" y="58"/>
                  </a:lnTo>
                  <a:lnTo>
                    <a:pt x="5" y="68"/>
                  </a:lnTo>
                  <a:lnTo>
                    <a:pt x="5" y="76"/>
                  </a:lnTo>
                  <a:lnTo>
                    <a:pt x="9" y="85"/>
                  </a:lnTo>
                  <a:lnTo>
                    <a:pt x="25" y="76"/>
                  </a:lnTo>
                  <a:lnTo>
                    <a:pt x="44" y="77"/>
                  </a:lnTo>
                  <a:lnTo>
                    <a:pt x="59" y="82"/>
                  </a:lnTo>
                  <a:lnTo>
                    <a:pt x="95" y="82"/>
                  </a:lnTo>
                  <a:lnTo>
                    <a:pt x="106" y="58"/>
                  </a:lnTo>
                  <a:lnTo>
                    <a:pt x="111" y="48"/>
                  </a:lnTo>
                  <a:lnTo>
                    <a:pt x="111" y="42"/>
                  </a:lnTo>
                  <a:lnTo>
                    <a:pt x="89" y="11"/>
                  </a:lnTo>
                  <a:lnTo>
                    <a:pt x="69" y="3"/>
                  </a:lnTo>
                  <a:lnTo>
                    <a:pt x="53" y="0"/>
                  </a:lnTo>
                  <a:lnTo>
                    <a:pt x="39" y="5"/>
                  </a:lnTo>
                  <a:lnTo>
                    <a:pt x="39" y="20"/>
                  </a:lnTo>
                  <a:lnTo>
                    <a:pt x="19" y="45"/>
                  </a:lnTo>
                  <a:lnTo>
                    <a:pt x="0" y="45"/>
                  </a:lnTo>
                  <a:close/>
                </a:path>
              </a:pathLst>
            </a:custGeom>
            <a:grpFill/>
            <a:ln>
              <a:noFill/>
            </a:ln>
          </p:spPr>
          <p:txBody>
            <a:bodyPr/>
            <a:lstStyle/>
            <a:p>
              <a:endParaRPr lang="en-US" sz="900"/>
            </a:p>
          </p:txBody>
        </p:sp>
        <p:sp>
          <p:nvSpPr>
            <p:cNvPr id="1049213" name="Freeform 297"/>
            <p:cNvSpPr/>
            <p:nvPr/>
          </p:nvSpPr>
          <p:spPr bwMode="gray">
            <a:xfrm>
              <a:off x="6494860" y="3437043"/>
              <a:ext cx="146447" cy="130969"/>
            </a:xfrm>
            <a:custGeom>
              <a:avLst/>
              <a:gdLst>
                <a:gd name="T0" fmla="*/ 2147483646 w 123"/>
                <a:gd name="T1" fmla="*/ 2147483646 h 110"/>
                <a:gd name="T2" fmla="*/ 2147483646 w 123"/>
                <a:gd name="T3" fmla="*/ 2147483646 h 110"/>
                <a:gd name="T4" fmla="*/ 2147483646 w 123"/>
                <a:gd name="T5" fmla="*/ 2147483646 h 110"/>
                <a:gd name="T6" fmla="*/ 2147483646 w 123"/>
                <a:gd name="T7" fmla="*/ 2147483646 h 110"/>
                <a:gd name="T8" fmla="*/ 2147483646 w 123"/>
                <a:gd name="T9" fmla="*/ 2147483646 h 110"/>
                <a:gd name="T10" fmla="*/ 2147483646 w 123"/>
                <a:gd name="T11" fmla="*/ 2147483646 h 110"/>
                <a:gd name="T12" fmla="*/ 2147483646 w 123"/>
                <a:gd name="T13" fmla="*/ 2147483646 h 110"/>
                <a:gd name="T14" fmla="*/ 2147483646 w 123"/>
                <a:gd name="T15" fmla="*/ 2147483646 h 110"/>
                <a:gd name="T16" fmla="*/ 2147483646 w 123"/>
                <a:gd name="T17" fmla="*/ 2147483646 h 110"/>
                <a:gd name="T18" fmla="*/ 2147483646 w 123"/>
                <a:gd name="T19" fmla="*/ 2147483646 h 110"/>
                <a:gd name="T20" fmla="*/ 2147483646 w 123"/>
                <a:gd name="T21" fmla="*/ 2147483646 h 110"/>
                <a:gd name="T22" fmla="*/ 2147483646 w 123"/>
                <a:gd name="T23" fmla="*/ 2147483646 h 110"/>
                <a:gd name="T24" fmla="*/ 2147483646 w 123"/>
                <a:gd name="T25" fmla="*/ 2147483646 h 110"/>
                <a:gd name="T26" fmla="*/ 0 w 123"/>
                <a:gd name="T27" fmla="*/ 2147483646 h 110"/>
                <a:gd name="T28" fmla="*/ 2147483646 w 123"/>
                <a:gd name="T29" fmla="*/ 2147483646 h 110"/>
                <a:gd name="T30" fmla="*/ 2147483646 w 123"/>
                <a:gd name="T31" fmla="*/ 2147483646 h 110"/>
                <a:gd name="T32" fmla="*/ 2147483646 w 123"/>
                <a:gd name="T33" fmla="*/ 0 h 110"/>
                <a:gd name="T34" fmla="*/ 2147483646 w 123"/>
                <a:gd name="T35" fmla="*/ 2147483646 h 110"/>
                <a:gd name="T36" fmla="*/ 2147483646 w 123"/>
                <a:gd name="T37" fmla="*/ 2147483646 h 110"/>
                <a:gd name="T38" fmla="*/ 2147483646 w 123"/>
                <a:gd name="T39" fmla="*/ 2147483646 h 110"/>
                <a:gd name="T40" fmla="*/ 2147483646 w 123"/>
                <a:gd name="T41" fmla="*/ 2147483646 h 110"/>
                <a:gd name="T42" fmla="*/ 2147483646 w 123"/>
                <a:gd name="T43" fmla="*/ 2147483646 h 110"/>
                <a:gd name="T44" fmla="*/ 2147483646 w 123"/>
                <a:gd name="T45" fmla="*/ 2147483646 h 110"/>
                <a:gd name="T46" fmla="*/ 2147483646 w 123"/>
                <a:gd name="T47" fmla="*/ 2147483646 h 110"/>
                <a:gd name="T48" fmla="*/ 2147483646 w 123"/>
                <a:gd name="T49" fmla="*/ 2147483646 h 110"/>
                <a:gd name="T50" fmla="*/ 2147483646 w 123"/>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3"/>
                <a:gd name="T79" fmla="*/ 0 h 110"/>
                <a:gd name="T80" fmla="*/ 123 w 123"/>
                <a:gd name="T81" fmla="*/ 110 h 11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3" h="110">
                  <a:moveTo>
                    <a:pt x="118" y="64"/>
                  </a:moveTo>
                  <a:lnTo>
                    <a:pt x="122" y="72"/>
                  </a:lnTo>
                  <a:lnTo>
                    <a:pt x="123" y="81"/>
                  </a:lnTo>
                  <a:lnTo>
                    <a:pt x="119" y="89"/>
                  </a:lnTo>
                  <a:lnTo>
                    <a:pt x="111" y="106"/>
                  </a:lnTo>
                  <a:lnTo>
                    <a:pt x="104" y="108"/>
                  </a:lnTo>
                  <a:lnTo>
                    <a:pt x="94" y="104"/>
                  </a:lnTo>
                  <a:lnTo>
                    <a:pt x="89" y="104"/>
                  </a:lnTo>
                  <a:lnTo>
                    <a:pt x="76" y="110"/>
                  </a:lnTo>
                  <a:lnTo>
                    <a:pt x="60" y="106"/>
                  </a:lnTo>
                  <a:lnTo>
                    <a:pt x="36" y="87"/>
                  </a:lnTo>
                  <a:lnTo>
                    <a:pt x="12" y="74"/>
                  </a:lnTo>
                  <a:lnTo>
                    <a:pt x="3" y="60"/>
                  </a:lnTo>
                  <a:lnTo>
                    <a:pt x="0" y="25"/>
                  </a:lnTo>
                  <a:lnTo>
                    <a:pt x="20" y="9"/>
                  </a:lnTo>
                  <a:lnTo>
                    <a:pt x="43" y="1"/>
                  </a:lnTo>
                  <a:lnTo>
                    <a:pt x="53" y="0"/>
                  </a:lnTo>
                  <a:lnTo>
                    <a:pt x="50" y="8"/>
                  </a:lnTo>
                  <a:lnTo>
                    <a:pt x="51" y="10"/>
                  </a:lnTo>
                  <a:lnTo>
                    <a:pt x="93" y="10"/>
                  </a:lnTo>
                  <a:lnTo>
                    <a:pt x="102" y="10"/>
                  </a:lnTo>
                  <a:lnTo>
                    <a:pt x="117" y="33"/>
                  </a:lnTo>
                  <a:lnTo>
                    <a:pt x="113" y="42"/>
                  </a:lnTo>
                  <a:lnTo>
                    <a:pt x="115" y="54"/>
                  </a:lnTo>
                  <a:lnTo>
                    <a:pt x="118" y="64"/>
                  </a:lnTo>
                  <a:close/>
                </a:path>
              </a:pathLst>
            </a:custGeom>
            <a:grpFill/>
            <a:ln>
              <a:noFill/>
            </a:ln>
          </p:spPr>
          <p:txBody>
            <a:bodyPr/>
            <a:lstStyle/>
            <a:p>
              <a:endParaRPr lang="en-US" sz="900"/>
            </a:p>
          </p:txBody>
        </p:sp>
        <p:sp>
          <p:nvSpPr>
            <p:cNvPr id="1049214" name="Freeform 298"/>
            <p:cNvSpPr/>
            <p:nvPr/>
          </p:nvSpPr>
          <p:spPr bwMode="gray">
            <a:xfrm>
              <a:off x="6129338" y="3693026"/>
              <a:ext cx="191691" cy="157163"/>
            </a:xfrm>
            <a:custGeom>
              <a:avLst/>
              <a:gdLst>
                <a:gd name="T0" fmla="*/ 2147483646 w 161"/>
                <a:gd name="T1" fmla="*/ 2147483646 h 132"/>
                <a:gd name="T2" fmla="*/ 2147483646 w 161"/>
                <a:gd name="T3" fmla="*/ 2147483646 h 132"/>
                <a:gd name="T4" fmla="*/ 2147483646 w 161"/>
                <a:gd name="T5" fmla="*/ 0 h 132"/>
                <a:gd name="T6" fmla="*/ 2147483646 w 161"/>
                <a:gd name="T7" fmla="*/ 2147483646 h 132"/>
                <a:gd name="T8" fmla="*/ 0 w 161"/>
                <a:gd name="T9" fmla="*/ 2147483646 h 132"/>
                <a:gd name="T10" fmla="*/ 2147483646 w 161"/>
                <a:gd name="T11" fmla="*/ 2147483646 h 132"/>
                <a:gd name="T12" fmla="*/ 2147483646 w 161"/>
                <a:gd name="T13" fmla="*/ 2147483646 h 132"/>
                <a:gd name="T14" fmla="*/ 2147483646 w 161"/>
                <a:gd name="T15" fmla="*/ 2147483646 h 132"/>
                <a:gd name="T16" fmla="*/ 2147483646 w 161"/>
                <a:gd name="T17" fmla="*/ 2147483646 h 132"/>
                <a:gd name="T18" fmla="*/ 2147483646 w 161"/>
                <a:gd name="T19" fmla="*/ 2147483646 h 132"/>
                <a:gd name="T20" fmla="*/ 2147483646 w 161"/>
                <a:gd name="T21" fmla="*/ 2147483646 h 132"/>
                <a:gd name="T22" fmla="*/ 2147483646 w 161"/>
                <a:gd name="T23" fmla="*/ 2147483646 h 132"/>
                <a:gd name="T24" fmla="*/ 2147483646 w 161"/>
                <a:gd name="T25" fmla="*/ 2147483646 h 132"/>
                <a:gd name="T26" fmla="*/ 2147483646 w 161"/>
                <a:gd name="T27" fmla="*/ 2147483646 h 132"/>
                <a:gd name="T28" fmla="*/ 2147483646 w 161"/>
                <a:gd name="T29" fmla="*/ 2147483646 h 132"/>
                <a:gd name="T30" fmla="*/ 2147483646 w 161"/>
                <a:gd name="T31" fmla="*/ 2147483646 h 132"/>
                <a:gd name="T32" fmla="*/ 2147483646 w 161"/>
                <a:gd name="T33" fmla="*/ 2147483646 h 132"/>
                <a:gd name="T34" fmla="*/ 2147483646 w 161"/>
                <a:gd name="T35" fmla="*/ 2147483646 h 132"/>
                <a:gd name="T36" fmla="*/ 2147483646 w 161"/>
                <a:gd name="T37" fmla="*/ 2147483646 h 132"/>
                <a:gd name="T38" fmla="*/ 2147483646 w 161"/>
                <a:gd name="T39" fmla="*/ 2147483646 h 1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1"/>
                <a:gd name="T61" fmla="*/ 0 h 132"/>
                <a:gd name="T62" fmla="*/ 161 w 161"/>
                <a:gd name="T63" fmla="*/ 132 h 1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1" h="132">
                  <a:moveTo>
                    <a:pt x="94" y="7"/>
                  </a:moveTo>
                  <a:lnTo>
                    <a:pt x="28" y="7"/>
                  </a:lnTo>
                  <a:lnTo>
                    <a:pt x="15" y="0"/>
                  </a:lnTo>
                  <a:lnTo>
                    <a:pt x="8" y="2"/>
                  </a:lnTo>
                  <a:lnTo>
                    <a:pt x="0" y="17"/>
                  </a:lnTo>
                  <a:lnTo>
                    <a:pt x="3" y="34"/>
                  </a:lnTo>
                  <a:lnTo>
                    <a:pt x="29" y="37"/>
                  </a:lnTo>
                  <a:lnTo>
                    <a:pt x="32" y="47"/>
                  </a:lnTo>
                  <a:lnTo>
                    <a:pt x="21" y="110"/>
                  </a:lnTo>
                  <a:lnTo>
                    <a:pt x="21" y="121"/>
                  </a:lnTo>
                  <a:lnTo>
                    <a:pt x="39" y="131"/>
                  </a:lnTo>
                  <a:lnTo>
                    <a:pt x="60" y="132"/>
                  </a:lnTo>
                  <a:lnTo>
                    <a:pt x="102" y="122"/>
                  </a:lnTo>
                  <a:lnTo>
                    <a:pt x="122" y="96"/>
                  </a:lnTo>
                  <a:lnTo>
                    <a:pt x="123" y="70"/>
                  </a:lnTo>
                  <a:lnTo>
                    <a:pt x="158" y="37"/>
                  </a:lnTo>
                  <a:lnTo>
                    <a:pt x="161" y="23"/>
                  </a:lnTo>
                  <a:lnTo>
                    <a:pt x="127" y="23"/>
                  </a:lnTo>
                  <a:lnTo>
                    <a:pt x="94" y="7"/>
                  </a:lnTo>
                  <a:close/>
                </a:path>
              </a:pathLst>
            </a:custGeom>
            <a:grpFill/>
            <a:ln>
              <a:noFill/>
            </a:ln>
          </p:spPr>
          <p:txBody>
            <a:bodyPr/>
            <a:lstStyle/>
            <a:p>
              <a:endParaRPr lang="en-US" sz="900"/>
            </a:p>
          </p:txBody>
        </p:sp>
        <p:sp>
          <p:nvSpPr>
            <p:cNvPr id="1049215" name="Freeform 299"/>
            <p:cNvSpPr/>
            <p:nvPr/>
          </p:nvSpPr>
          <p:spPr bwMode="gray">
            <a:xfrm>
              <a:off x="6118623" y="3740652"/>
              <a:ext cx="44053" cy="101203"/>
            </a:xfrm>
            <a:custGeom>
              <a:avLst/>
              <a:gdLst>
                <a:gd name="T0" fmla="*/ 2147483646 w 37"/>
                <a:gd name="T1" fmla="*/ 0 h 85"/>
                <a:gd name="T2" fmla="*/ 2147483646 w 37"/>
                <a:gd name="T3" fmla="*/ 2147483646 h 85"/>
                <a:gd name="T4" fmla="*/ 0 w 37"/>
                <a:gd name="T5" fmla="*/ 2147483646 h 85"/>
                <a:gd name="T6" fmla="*/ 2147483646 w 37"/>
                <a:gd name="T7" fmla="*/ 2147483646 h 85"/>
                <a:gd name="T8" fmla="*/ 2147483646 w 37"/>
                <a:gd name="T9" fmla="*/ 2147483646 h 85"/>
                <a:gd name="T10" fmla="*/ 2147483646 w 37"/>
                <a:gd name="T11" fmla="*/ 2147483646 h 85"/>
                <a:gd name="T12" fmla="*/ 2147483646 w 37"/>
                <a:gd name="T13" fmla="*/ 2147483646 h 85"/>
                <a:gd name="T14" fmla="*/ 2147483646 w 37"/>
                <a:gd name="T15" fmla="*/ 2147483646 h 85"/>
                <a:gd name="T16" fmla="*/ 2147483646 w 37"/>
                <a:gd name="T17" fmla="*/ 2147483646 h 85"/>
                <a:gd name="T18" fmla="*/ 2147483646 w 37"/>
                <a:gd name="T19" fmla="*/ 2147483646 h 85"/>
                <a:gd name="T20" fmla="*/ 2147483646 w 37"/>
                <a:gd name="T21" fmla="*/ 2147483646 h 85"/>
                <a:gd name="T22" fmla="*/ 2147483646 w 37"/>
                <a:gd name="T23" fmla="*/ 0 h 85"/>
                <a:gd name="T24" fmla="*/ 2147483646 w 37"/>
                <a:gd name="T25" fmla="*/ 0 h 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
                <a:gd name="T40" fmla="*/ 0 h 85"/>
                <a:gd name="T41" fmla="*/ 37 w 37"/>
                <a:gd name="T42" fmla="*/ 85 h 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 h="85">
                  <a:moveTo>
                    <a:pt x="13" y="0"/>
                  </a:moveTo>
                  <a:lnTo>
                    <a:pt x="9" y="44"/>
                  </a:lnTo>
                  <a:lnTo>
                    <a:pt x="0" y="53"/>
                  </a:lnTo>
                  <a:lnTo>
                    <a:pt x="1" y="58"/>
                  </a:lnTo>
                  <a:lnTo>
                    <a:pt x="8" y="69"/>
                  </a:lnTo>
                  <a:lnTo>
                    <a:pt x="3" y="82"/>
                  </a:lnTo>
                  <a:lnTo>
                    <a:pt x="11" y="85"/>
                  </a:lnTo>
                  <a:lnTo>
                    <a:pt x="26" y="82"/>
                  </a:lnTo>
                  <a:lnTo>
                    <a:pt x="25" y="69"/>
                  </a:lnTo>
                  <a:lnTo>
                    <a:pt x="37" y="9"/>
                  </a:lnTo>
                  <a:lnTo>
                    <a:pt x="34" y="1"/>
                  </a:lnTo>
                  <a:lnTo>
                    <a:pt x="13" y="0"/>
                  </a:lnTo>
                  <a:close/>
                </a:path>
              </a:pathLst>
            </a:custGeom>
            <a:grpFill/>
            <a:ln>
              <a:noFill/>
            </a:ln>
          </p:spPr>
          <p:txBody>
            <a:bodyPr/>
            <a:lstStyle/>
            <a:p>
              <a:endParaRPr lang="en-US" sz="900"/>
            </a:p>
          </p:txBody>
        </p:sp>
        <p:sp>
          <p:nvSpPr>
            <p:cNvPr id="1049216" name="Freeform 300"/>
            <p:cNvSpPr/>
            <p:nvPr/>
          </p:nvSpPr>
          <p:spPr bwMode="gray">
            <a:xfrm>
              <a:off x="6311505" y="3777562"/>
              <a:ext cx="21431" cy="11906"/>
            </a:xfrm>
            <a:custGeom>
              <a:avLst/>
              <a:gdLst>
                <a:gd name="T0" fmla="*/ 2147483646 w 18"/>
                <a:gd name="T1" fmla="*/ 0 h 10"/>
                <a:gd name="T2" fmla="*/ 0 w 18"/>
                <a:gd name="T3" fmla="*/ 2147483646 h 10"/>
                <a:gd name="T4" fmla="*/ 2147483646 w 18"/>
                <a:gd name="T5" fmla="*/ 2147483646 h 10"/>
                <a:gd name="T6" fmla="*/ 2147483646 w 18"/>
                <a:gd name="T7" fmla="*/ 2147483646 h 10"/>
                <a:gd name="T8" fmla="*/ 2147483646 w 18"/>
                <a:gd name="T9" fmla="*/ 2147483646 h 10"/>
                <a:gd name="T10" fmla="*/ 2147483646 w 18"/>
                <a:gd name="T11" fmla="*/ 0 h 10"/>
                <a:gd name="T12" fmla="*/ 2147483646 w 18"/>
                <a:gd name="T13" fmla="*/ 0 h 10"/>
                <a:gd name="T14" fmla="*/ 0 60000 65536"/>
                <a:gd name="T15" fmla="*/ 0 60000 65536"/>
                <a:gd name="T16" fmla="*/ 0 60000 65536"/>
                <a:gd name="T17" fmla="*/ 0 60000 65536"/>
                <a:gd name="T18" fmla="*/ 0 60000 65536"/>
                <a:gd name="T19" fmla="*/ 0 60000 65536"/>
                <a:gd name="T20" fmla="*/ 0 60000 65536"/>
                <a:gd name="T21" fmla="*/ 0 w 18"/>
                <a:gd name="T22" fmla="*/ 0 h 10"/>
                <a:gd name="T23" fmla="*/ 18 w 18"/>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0">
                  <a:moveTo>
                    <a:pt x="8" y="0"/>
                  </a:moveTo>
                  <a:lnTo>
                    <a:pt x="0" y="3"/>
                  </a:lnTo>
                  <a:lnTo>
                    <a:pt x="1" y="10"/>
                  </a:lnTo>
                  <a:lnTo>
                    <a:pt x="13" y="10"/>
                  </a:lnTo>
                  <a:lnTo>
                    <a:pt x="18" y="4"/>
                  </a:lnTo>
                  <a:lnTo>
                    <a:pt x="8" y="0"/>
                  </a:lnTo>
                  <a:close/>
                </a:path>
              </a:pathLst>
            </a:custGeom>
            <a:grpFill/>
            <a:ln>
              <a:noFill/>
            </a:ln>
          </p:spPr>
          <p:txBody>
            <a:bodyPr/>
            <a:lstStyle/>
            <a:p>
              <a:endParaRPr lang="en-US" sz="900"/>
            </a:p>
          </p:txBody>
        </p:sp>
        <p:sp>
          <p:nvSpPr>
            <p:cNvPr id="1049217" name="Freeform 301"/>
            <p:cNvSpPr/>
            <p:nvPr/>
          </p:nvSpPr>
          <p:spPr bwMode="gray">
            <a:xfrm>
              <a:off x="6406755" y="3752559"/>
              <a:ext cx="26194" cy="44053"/>
            </a:xfrm>
            <a:custGeom>
              <a:avLst/>
              <a:gdLst>
                <a:gd name="T0" fmla="*/ 2147483646 w 22"/>
                <a:gd name="T1" fmla="*/ 0 h 37"/>
                <a:gd name="T2" fmla="*/ 0 w 22"/>
                <a:gd name="T3" fmla="*/ 2147483646 h 37"/>
                <a:gd name="T4" fmla="*/ 2147483646 w 22"/>
                <a:gd name="T5" fmla="*/ 2147483646 h 37"/>
                <a:gd name="T6" fmla="*/ 2147483646 w 22"/>
                <a:gd name="T7" fmla="*/ 2147483646 h 37"/>
                <a:gd name="T8" fmla="*/ 2147483646 w 22"/>
                <a:gd name="T9" fmla="*/ 2147483646 h 37"/>
                <a:gd name="T10" fmla="*/ 2147483646 w 22"/>
                <a:gd name="T11" fmla="*/ 2147483646 h 37"/>
                <a:gd name="T12" fmla="*/ 2147483646 w 22"/>
                <a:gd name="T13" fmla="*/ 0 h 37"/>
                <a:gd name="T14" fmla="*/ 2147483646 w 22"/>
                <a:gd name="T15" fmla="*/ 0 h 37"/>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37"/>
                <a:gd name="T26" fmla="*/ 22 w 22"/>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37">
                  <a:moveTo>
                    <a:pt x="14" y="0"/>
                  </a:moveTo>
                  <a:lnTo>
                    <a:pt x="0" y="8"/>
                  </a:lnTo>
                  <a:lnTo>
                    <a:pt x="2" y="34"/>
                  </a:lnTo>
                  <a:lnTo>
                    <a:pt x="13" y="37"/>
                  </a:lnTo>
                  <a:lnTo>
                    <a:pt x="22" y="29"/>
                  </a:lnTo>
                  <a:lnTo>
                    <a:pt x="22" y="3"/>
                  </a:lnTo>
                  <a:lnTo>
                    <a:pt x="14" y="0"/>
                  </a:lnTo>
                  <a:close/>
                </a:path>
              </a:pathLst>
            </a:custGeom>
            <a:grpFill/>
            <a:ln>
              <a:noFill/>
            </a:ln>
          </p:spPr>
          <p:txBody>
            <a:bodyPr/>
            <a:lstStyle/>
            <a:p>
              <a:endParaRPr lang="en-US" sz="900"/>
            </a:p>
          </p:txBody>
        </p:sp>
        <p:sp>
          <p:nvSpPr>
            <p:cNvPr id="1049218" name="Freeform 302"/>
            <p:cNvSpPr/>
            <p:nvPr/>
          </p:nvSpPr>
          <p:spPr bwMode="gray">
            <a:xfrm>
              <a:off x="6412706" y="3713267"/>
              <a:ext cx="15479" cy="29766"/>
            </a:xfrm>
            <a:custGeom>
              <a:avLst/>
              <a:gdLst>
                <a:gd name="T0" fmla="*/ 2147483646 w 13"/>
                <a:gd name="T1" fmla="*/ 0 h 25"/>
                <a:gd name="T2" fmla="*/ 0 w 13"/>
                <a:gd name="T3" fmla="*/ 2147483646 h 25"/>
                <a:gd name="T4" fmla="*/ 0 w 13"/>
                <a:gd name="T5" fmla="*/ 2147483646 h 25"/>
                <a:gd name="T6" fmla="*/ 2147483646 w 13"/>
                <a:gd name="T7" fmla="*/ 2147483646 h 25"/>
                <a:gd name="T8" fmla="*/ 2147483646 w 13"/>
                <a:gd name="T9" fmla="*/ 2147483646 h 25"/>
                <a:gd name="T10" fmla="*/ 2147483646 w 13"/>
                <a:gd name="T11" fmla="*/ 2147483646 h 25"/>
                <a:gd name="T12" fmla="*/ 2147483646 w 13"/>
                <a:gd name="T13" fmla="*/ 0 h 25"/>
                <a:gd name="T14" fmla="*/ 2147483646 w 13"/>
                <a:gd name="T15" fmla="*/ 0 h 25"/>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25"/>
                <a:gd name="T26" fmla="*/ 13 w 13"/>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25">
                  <a:moveTo>
                    <a:pt x="11" y="0"/>
                  </a:moveTo>
                  <a:lnTo>
                    <a:pt x="0" y="11"/>
                  </a:lnTo>
                  <a:lnTo>
                    <a:pt x="0" y="20"/>
                  </a:lnTo>
                  <a:lnTo>
                    <a:pt x="8" y="25"/>
                  </a:lnTo>
                  <a:lnTo>
                    <a:pt x="11" y="24"/>
                  </a:lnTo>
                  <a:lnTo>
                    <a:pt x="13" y="11"/>
                  </a:lnTo>
                  <a:lnTo>
                    <a:pt x="11" y="0"/>
                  </a:lnTo>
                  <a:close/>
                </a:path>
              </a:pathLst>
            </a:custGeom>
            <a:grpFill/>
            <a:ln>
              <a:noFill/>
            </a:ln>
          </p:spPr>
          <p:txBody>
            <a:bodyPr/>
            <a:lstStyle/>
            <a:p>
              <a:endParaRPr lang="en-US" sz="900"/>
            </a:p>
          </p:txBody>
        </p:sp>
        <p:sp>
          <p:nvSpPr>
            <p:cNvPr id="1049219" name="Freeform 303"/>
            <p:cNvSpPr/>
            <p:nvPr/>
          </p:nvSpPr>
          <p:spPr bwMode="gray">
            <a:xfrm>
              <a:off x="6204347" y="3538246"/>
              <a:ext cx="194072" cy="177403"/>
            </a:xfrm>
            <a:custGeom>
              <a:avLst/>
              <a:gdLst>
                <a:gd name="T0" fmla="*/ 2147483646 w 163"/>
                <a:gd name="T1" fmla="*/ 0 h 149"/>
                <a:gd name="T2" fmla="*/ 2147483646 w 163"/>
                <a:gd name="T3" fmla="*/ 2147483646 h 149"/>
                <a:gd name="T4" fmla="*/ 2147483646 w 163"/>
                <a:gd name="T5" fmla="*/ 2147483646 h 149"/>
                <a:gd name="T6" fmla="*/ 2147483646 w 163"/>
                <a:gd name="T7" fmla="*/ 2147483646 h 149"/>
                <a:gd name="T8" fmla="*/ 2147483646 w 163"/>
                <a:gd name="T9" fmla="*/ 2147483646 h 149"/>
                <a:gd name="T10" fmla="*/ 2147483646 w 163"/>
                <a:gd name="T11" fmla="*/ 2147483646 h 149"/>
                <a:gd name="T12" fmla="*/ 2147483646 w 163"/>
                <a:gd name="T13" fmla="*/ 2147483646 h 149"/>
                <a:gd name="T14" fmla="*/ 0 w 163"/>
                <a:gd name="T15" fmla="*/ 2147483646 h 149"/>
                <a:gd name="T16" fmla="*/ 0 w 163"/>
                <a:gd name="T17" fmla="*/ 2147483646 h 149"/>
                <a:gd name="T18" fmla="*/ 2147483646 w 163"/>
                <a:gd name="T19" fmla="*/ 2147483646 h 149"/>
                <a:gd name="T20" fmla="*/ 2147483646 w 163"/>
                <a:gd name="T21" fmla="*/ 2147483646 h 149"/>
                <a:gd name="T22" fmla="*/ 2147483646 w 163"/>
                <a:gd name="T23" fmla="*/ 2147483646 h 149"/>
                <a:gd name="T24" fmla="*/ 2147483646 w 163"/>
                <a:gd name="T25" fmla="*/ 2147483646 h 149"/>
                <a:gd name="T26" fmla="*/ 2147483646 w 163"/>
                <a:gd name="T27" fmla="*/ 2147483646 h 149"/>
                <a:gd name="T28" fmla="*/ 2147483646 w 163"/>
                <a:gd name="T29" fmla="*/ 2147483646 h 149"/>
                <a:gd name="T30" fmla="*/ 2147483646 w 163"/>
                <a:gd name="T31" fmla="*/ 2147483646 h 149"/>
                <a:gd name="T32" fmla="*/ 2147483646 w 163"/>
                <a:gd name="T33" fmla="*/ 2147483646 h 149"/>
                <a:gd name="T34" fmla="*/ 2147483646 w 163"/>
                <a:gd name="T35" fmla="*/ 2147483646 h 149"/>
                <a:gd name="T36" fmla="*/ 2147483646 w 163"/>
                <a:gd name="T37" fmla="*/ 2147483646 h 149"/>
                <a:gd name="T38" fmla="*/ 2147483646 w 163"/>
                <a:gd name="T39" fmla="*/ 2147483646 h 149"/>
                <a:gd name="T40" fmla="*/ 2147483646 w 163"/>
                <a:gd name="T41" fmla="*/ 2147483646 h 149"/>
                <a:gd name="T42" fmla="*/ 2147483646 w 163"/>
                <a:gd name="T43" fmla="*/ 2147483646 h 149"/>
                <a:gd name="T44" fmla="*/ 2147483646 w 163"/>
                <a:gd name="T45" fmla="*/ 2147483646 h 149"/>
                <a:gd name="T46" fmla="*/ 2147483646 w 163"/>
                <a:gd name="T47" fmla="*/ 2147483646 h 149"/>
                <a:gd name="T48" fmla="*/ 2147483646 w 163"/>
                <a:gd name="T49" fmla="*/ 2147483646 h 149"/>
                <a:gd name="T50" fmla="*/ 2147483646 w 163"/>
                <a:gd name="T51" fmla="*/ 2147483646 h 149"/>
                <a:gd name="T52" fmla="*/ 2147483646 w 163"/>
                <a:gd name="T53" fmla="*/ 2147483646 h 149"/>
                <a:gd name="T54" fmla="*/ 2147483646 w 163"/>
                <a:gd name="T55" fmla="*/ 2147483646 h 149"/>
                <a:gd name="T56" fmla="*/ 2147483646 w 163"/>
                <a:gd name="T57" fmla="*/ 2147483646 h 149"/>
                <a:gd name="T58" fmla="*/ 2147483646 w 163"/>
                <a:gd name="T59" fmla="*/ 2147483646 h 149"/>
                <a:gd name="T60" fmla="*/ 2147483646 w 163"/>
                <a:gd name="T61" fmla="*/ 0 h 149"/>
                <a:gd name="T62" fmla="*/ 2147483646 w 163"/>
                <a:gd name="T63" fmla="*/ 0 h 14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3"/>
                <a:gd name="T97" fmla="*/ 0 h 149"/>
                <a:gd name="T98" fmla="*/ 163 w 163"/>
                <a:gd name="T99" fmla="*/ 149 h 14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3" h="149">
                  <a:moveTo>
                    <a:pt x="94" y="0"/>
                  </a:moveTo>
                  <a:lnTo>
                    <a:pt x="84" y="2"/>
                  </a:lnTo>
                  <a:lnTo>
                    <a:pt x="60" y="27"/>
                  </a:lnTo>
                  <a:lnTo>
                    <a:pt x="54" y="27"/>
                  </a:lnTo>
                  <a:lnTo>
                    <a:pt x="44" y="21"/>
                  </a:lnTo>
                  <a:lnTo>
                    <a:pt x="38" y="22"/>
                  </a:lnTo>
                  <a:lnTo>
                    <a:pt x="33" y="38"/>
                  </a:lnTo>
                  <a:lnTo>
                    <a:pt x="0" y="38"/>
                  </a:lnTo>
                  <a:lnTo>
                    <a:pt x="0" y="46"/>
                  </a:lnTo>
                  <a:lnTo>
                    <a:pt x="24" y="61"/>
                  </a:lnTo>
                  <a:lnTo>
                    <a:pt x="50" y="82"/>
                  </a:lnTo>
                  <a:lnTo>
                    <a:pt x="50" y="108"/>
                  </a:lnTo>
                  <a:lnTo>
                    <a:pt x="35" y="133"/>
                  </a:lnTo>
                  <a:lnTo>
                    <a:pt x="67" y="147"/>
                  </a:lnTo>
                  <a:lnTo>
                    <a:pt x="98" y="149"/>
                  </a:lnTo>
                  <a:lnTo>
                    <a:pt x="107" y="138"/>
                  </a:lnTo>
                  <a:lnTo>
                    <a:pt x="128" y="138"/>
                  </a:lnTo>
                  <a:lnTo>
                    <a:pt x="133" y="144"/>
                  </a:lnTo>
                  <a:lnTo>
                    <a:pt x="153" y="142"/>
                  </a:lnTo>
                  <a:lnTo>
                    <a:pt x="163" y="129"/>
                  </a:lnTo>
                  <a:lnTo>
                    <a:pt x="150" y="113"/>
                  </a:lnTo>
                  <a:lnTo>
                    <a:pt x="149" y="103"/>
                  </a:lnTo>
                  <a:lnTo>
                    <a:pt x="152" y="93"/>
                  </a:lnTo>
                  <a:lnTo>
                    <a:pt x="145" y="83"/>
                  </a:lnTo>
                  <a:lnTo>
                    <a:pt x="135" y="87"/>
                  </a:lnTo>
                  <a:lnTo>
                    <a:pt x="133" y="78"/>
                  </a:lnTo>
                  <a:lnTo>
                    <a:pt x="158" y="52"/>
                  </a:lnTo>
                  <a:lnTo>
                    <a:pt x="158" y="35"/>
                  </a:lnTo>
                  <a:lnTo>
                    <a:pt x="141" y="26"/>
                  </a:lnTo>
                  <a:lnTo>
                    <a:pt x="133" y="25"/>
                  </a:lnTo>
                  <a:lnTo>
                    <a:pt x="94" y="0"/>
                  </a:lnTo>
                  <a:close/>
                </a:path>
              </a:pathLst>
            </a:custGeom>
            <a:grpFill/>
            <a:ln>
              <a:noFill/>
            </a:ln>
          </p:spPr>
          <p:txBody>
            <a:bodyPr/>
            <a:lstStyle/>
            <a:p>
              <a:endParaRPr lang="en-US" sz="900"/>
            </a:p>
          </p:txBody>
        </p:sp>
        <p:sp>
          <p:nvSpPr>
            <p:cNvPr id="1049220" name="Freeform 304"/>
            <p:cNvSpPr/>
            <p:nvPr/>
          </p:nvSpPr>
          <p:spPr bwMode="gray">
            <a:xfrm>
              <a:off x="6326982" y="3472762"/>
              <a:ext cx="55960" cy="60722"/>
            </a:xfrm>
            <a:custGeom>
              <a:avLst/>
              <a:gdLst>
                <a:gd name="T0" fmla="*/ 2147483646 w 47"/>
                <a:gd name="T1" fmla="*/ 0 h 51"/>
                <a:gd name="T2" fmla="*/ 2147483646 w 47"/>
                <a:gd name="T3" fmla="*/ 2147483646 h 51"/>
                <a:gd name="T4" fmla="*/ 2147483646 w 47"/>
                <a:gd name="T5" fmla="*/ 2147483646 h 51"/>
                <a:gd name="T6" fmla="*/ 2147483646 w 47"/>
                <a:gd name="T7" fmla="*/ 2147483646 h 51"/>
                <a:gd name="T8" fmla="*/ 2147483646 w 47"/>
                <a:gd name="T9" fmla="*/ 2147483646 h 51"/>
                <a:gd name="T10" fmla="*/ 2147483646 w 47"/>
                <a:gd name="T11" fmla="*/ 2147483646 h 51"/>
                <a:gd name="T12" fmla="*/ 0 w 47"/>
                <a:gd name="T13" fmla="*/ 2147483646 h 51"/>
                <a:gd name="T14" fmla="*/ 2147483646 w 47"/>
                <a:gd name="T15" fmla="*/ 2147483646 h 51"/>
                <a:gd name="T16" fmla="*/ 2147483646 w 47"/>
                <a:gd name="T17" fmla="*/ 2147483646 h 51"/>
                <a:gd name="T18" fmla="*/ 2147483646 w 47"/>
                <a:gd name="T19" fmla="*/ 2147483646 h 51"/>
                <a:gd name="T20" fmla="*/ 2147483646 w 47"/>
                <a:gd name="T21" fmla="*/ 2147483646 h 51"/>
                <a:gd name="T22" fmla="*/ 2147483646 w 47"/>
                <a:gd name="T23" fmla="*/ 2147483646 h 51"/>
                <a:gd name="T24" fmla="*/ 2147483646 w 47"/>
                <a:gd name="T25" fmla="*/ 0 h 51"/>
                <a:gd name="T26" fmla="*/ 2147483646 w 47"/>
                <a:gd name="T27" fmla="*/ 0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7"/>
                <a:gd name="T43" fmla="*/ 0 h 51"/>
                <a:gd name="T44" fmla="*/ 47 w 47"/>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7" h="51">
                  <a:moveTo>
                    <a:pt x="42" y="0"/>
                  </a:moveTo>
                  <a:lnTo>
                    <a:pt x="19" y="12"/>
                  </a:lnTo>
                  <a:lnTo>
                    <a:pt x="24" y="16"/>
                  </a:lnTo>
                  <a:lnTo>
                    <a:pt x="24" y="27"/>
                  </a:lnTo>
                  <a:lnTo>
                    <a:pt x="19" y="26"/>
                  </a:lnTo>
                  <a:lnTo>
                    <a:pt x="13" y="18"/>
                  </a:lnTo>
                  <a:lnTo>
                    <a:pt x="0" y="39"/>
                  </a:lnTo>
                  <a:lnTo>
                    <a:pt x="21" y="43"/>
                  </a:lnTo>
                  <a:lnTo>
                    <a:pt x="28" y="51"/>
                  </a:lnTo>
                  <a:lnTo>
                    <a:pt x="33" y="51"/>
                  </a:lnTo>
                  <a:lnTo>
                    <a:pt x="35" y="34"/>
                  </a:lnTo>
                  <a:lnTo>
                    <a:pt x="47" y="27"/>
                  </a:lnTo>
                  <a:lnTo>
                    <a:pt x="42" y="0"/>
                  </a:lnTo>
                  <a:close/>
                </a:path>
              </a:pathLst>
            </a:custGeom>
            <a:grpFill/>
            <a:ln>
              <a:noFill/>
            </a:ln>
          </p:spPr>
          <p:txBody>
            <a:bodyPr/>
            <a:lstStyle/>
            <a:p>
              <a:endParaRPr lang="en-US" sz="900"/>
            </a:p>
          </p:txBody>
        </p:sp>
        <p:sp>
          <p:nvSpPr>
            <p:cNvPr id="1049221" name="Freeform 305"/>
            <p:cNvSpPr/>
            <p:nvPr/>
          </p:nvSpPr>
          <p:spPr bwMode="gray">
            <a:xfrm>
              <a:off x="6321030" y="3523959"/>
              <a:ext cx="54769" cy="40481"/>
            </a:xfrm>
            <a:custGeom>
              <a:avLst/>
              <a:gdLst>
                <a:gd name="T0" fmla="*/ 2147483646 w 46"/>
                <a:gd name="T1" fmla="*/ 0 h 34"/>
                <a:gd name="T2" fmla="*/ 0 w 46"/>
                <a:gd name="T3" fmla="*/ 2147483646 h 34"/>
                <a:gd name="T4" fmla="*/ 2147483646 w 46"/>
                <a:gd name="T5" fmla="*/ 2147483646 h 34"/>
                <a:gd name="T6" fmla="*/ 2147483646 w 46"/>
                <a:gd name="T7" fmla="*/ 2147483646 h 34"/>
                <a:gd name="T8" fmla="*/ 2147483646 w 46"/>
                <a:gd name="T9" fmla="*/ 2147483646 h 34"/>
                <a:gd name="T10" fmla="*/ 2147483646 w 46"/>
                <a:gd name="T11" fmla="*/ 2147483646 h 34"/>
                <a:gd name="T12" fmla="*/ 2147483646 w 46"/>
                <a:gd name="T13" fmla="*/ 2147483646 h 34"/>
                <a:gd name="T14" fmla="*/ 2147483646 w 46"/>
                <a:gd name="T15" fmla="*/ 2147483646 h 34"/>
                <a:gd name="T16" fmla="*/ 2147483646 w 46"/>
                <a:gd name="T17" fmla="*/ 0 h 34"/>
                <a:gd name="T18" fmla="*/ 2147483646 w 46"/>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34"/>
                <a:gd name="T32" fmla="*/ 46 w 46"/>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34">
                  <a:moveTo>
                    <a:pt x="3" y="0"/>
                  </a:moveTo>
                  <a:lnTo>
                    <a:pt x="0" y="8"/>
                  </a:lnTo>
                  <a:lnTo>
                    <a:pt x="35" y="31"/>
                  </a:lnTo>
                  <a:lnTo>
                    <a:pt x="46" y="34"/>
                  </a:lnTo>
                  <a:lnTo>
                    <a:pt x="46" y="24"/>
                  </a:lnTo>
                  <a:lnTo>
                    <a:pt x="38" y="13"/>
                  </a:lnTo>
                  <a:lnTo>
                    <a:pt x="31" y="13"/>
                  </a:lnTo>
                  <a:lnTo>
                    <a:pt x="24" y="4"/>
                  </a:lnTo>
                  <a:lnTo>
                    <a:pt x="3" y="0"/>
                  </a:lnTo>
                  <a:close/>
                </a:path>
              </a:pathLst>
            </a:custGeom>
            <a:grpFill/>
            <a:ln>
              <a:noFill/>
            </a:ln>
          </p:spPr>
          <p:txBody>
            <a:bodyPr/>
            <a:lstStyle/>
            <a:p>
              <a:endParaRPr lang="en-US" sz="900"/>
            </a:p>
          </p:txBody>
        </p:sp>
        <p:sp>
          <p:nvSpPr>
            <p:cNvPr id="1049222" name="Freeform 306"/>
            <p:cNvSpPr/>
            <p:nvPr/>
          </p:nvSpPr>
          <p:spPr bwMode="gray">
            <a:xfrm>
              <a:off x="6371036" y="3447757"/>
              <a:ext cx="134540" cy="166688"/>
            </a:xfrm>
            <a:custGeom>
              <a:avLst/>
              <a:gdLst>
                <a:gd name="T0" fmla="*/ 2147483646 w 113"/>
                <a:gd name="T1" fmla="*/ 2147483646 h 140"/>
                <a:gd name="T2" fmla="*/ 2147483646 w 113"/>
                <a:gd name="T3" fmla="*/ 2147483646 h 140"/>
                <a:gd name="T4" fmla="*/ 2147483646 w 113"/>
                <a:gd name="T5" fmla="*/ 2147483646 h 140"/>
                <a:gd name="T6" fmla="*/ 2147483646 w 113"/>
                <a:gd name="T7" fmla="*/ 0 h 140"/>
                <a:gd name="T8" fmla="*/ 2147483646 w 113"/>
                <a:gd name="T9" fmla="*/ 2147483646 h 140"/>
                <a:gd name="T10" fmla="*/ 2147483646 w 113"/>
                <a:gd name="T11" fmla="*/ 2147483646 h 140"/>
                <a:gd name="T12" fmla="*/ 2147483646 w 113"/>
                <a:gd name="T13" fmla="*/ 2147483646 h 140"/>
                <a:gd name="T14" fmla="*/ 2147483646 w 113"/>
                <a:gd name="T15" fmla="*/ 2147483646 h 140"/>
                <a:gd name="T16" fmla="*/ 2147483646 w 113"/>
                <a:gd name="T17" fmla="*/ 2147483646 h 140"/>
                <a:gd name="T18" fmla="*/ 2147483646 w 113"/>
                <a:gd name="T19" fmla="*/ 2147483646 h 140"/>
                <a:gd name="T20" fmla="*/ 2147483646 w 113"/>
                <a:gd name="T21" fmla="*/ 2147483646 h 140"/>
                <a:gd name="T22" fmla="*/ 2147483646 w 113"/>
                <a:gd name="T23" fmla="*/ 2147483646 h 140"/>
                <a:gd name="T24" fmla="*/ 2147483646 w 113"/>
                <a:gd name="T25" fmla="*/ 2147483646 h 140"/>
                <a:gd name="T26" fmla="*/ 2147483646 w 113"/>
                <a:gd name="T27" fmla="*/ 2147483646 h 140"/>
                <a:gd name="T28" fmla="*/ 2147483646 w 113"/>
                <a:gd name="T29" fmla="*/ 2147483646 h 140"/>
                <a:gd name="T30" fmla="*/ 2147483646 w 113"/>
                <a:gd name="T31" fmla="*/ 2147483646 h 140"/>
                <a:gd name="T32" fmla="*/ 2147483646 w 113"/>
                <a:gd name="T33" fmla="*/ 2147483646 h 140"/>
                <a:gd name="T34" fmla="*/ 2147483646 w 113"/>
                <a:gd name="T35" fmla="*/ 2147483646 h 140"/>
                <a:gd name="T36" fmla="*/ 2147483646 w 113"/>
                <a:gd name="T37" fmla="*/ 2147483646 h 140"/>
                <a:gd name="T38" fmla="*/ 2147483646 w 113"/>
                <a:gd name="T39" fmla="*/ 2147483646 h 140"/>
                <a:gd name="T40" fmla="*/ 2147483646 w 113"/>
                <a:gd name="T41" fmla="*/ 2147483646 h 140"/>
                <a:gd name="T42" fmla="*/ 2147483646 w 113"/>
                <a:gd name="T43" fmla="*/ 2147483646 h 140"/>
                <a:gd name="T44" fmla="*/ 2147483646 w 113"/>
                <a:gd name="T45" fmla="*/ 2147483646 h 140"/>
                <a:gd name="T46" fmla="*/ 2147483646 w 113"/>
                <a:gd name="T47" fmla="*/ 2147483646 h 140"/>
                <a:gd name="T48" fmla="*/ 2147483646 w 113"/>
                <a:gd name="T49" fmla="*/ 2147483646 h 140"/>
                <a:gd name="T50" fmla="*/ 0 w 113"/>
                <a:gd name="T51" fmla="*/ 2147483646 h 140"/>
                <a:gd name="T52" fmla="*/ 2147483646 w 113"/>
                <a:gd name="T53" fmla="*/ 2147483646 h 140"/>
                <a:gd name="T54" fmla="*/ 2147483646 w 113"/>
                <a:gd name="T55" fmla="*/ 2147483646 h 140"/>
                <a:gd name="T56" fmla="*/ 2147483646 w 113"/>
                <a:gd name="T57" fmla="*/ 2147483646 h 140"/>
                <a:gd name="T58" fmla="*/ 2147483646 w 113"/>
                <a:gd name="T59" fmla="*/ 2147483646 h 14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3"/>
                <a:gd name="T91" fmla="*/ 0 h 140"/>
                <a:gd name="T92" fmla="*/ 113 w 113"/>
                <a:gd name="T93" fmla="*/ 140 h 14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3" h="140">
                  <a:moveTo>
                    <a:pt x="10" y="18"/>
                  </a:moveTo>
                  <a:lnTo>
                    <a:pt x="30" y="16"/>
                  </a:lnTo>
                  <a:lnTo>
                    <a:pt x="30" y="3"/>
                  </a:lnTo>
                  <a:lnTo>
                    <a:pt x="46" y="0"/>
                  </a:lnTo>
                  <a:lnTo>
                    <a:pt x="53" y="9"/>
                  </a:lnTo>
                  <a:lnTo>
                    <a:pt x="63" y="9"/>
                  </a:lnTo>
                  <a:lnTo>
                    <a:pt x="77" y="4"/>
                  </a:lnTo>
                  <a:lnTo>
                    <a:pt x="90" y="7"/>
                  </a:lnTo>
                  <a:lnTo>
                    <a:pt x="100" y="17"/>
                  </a:lnTo>
                  <a:lnTo>
                    <a:pt x="102" y="52"/>
                  </a:lnTo>
                  <a:lnTo>
                    <a:pt x="113" y="68"/>
                  </a:lnTo>
                  <a:lnTo>
                    <a:pt x="99" y="69"/>
                  </a:lnTo>
                  <a:lnTo>
                    <a:pt x="74" y="85"/>
                  </a:lnTo>
                  <a:lnTo>
                    <a:pt x="77" y="90"/>
                  </a:lnTo>
                  <a:lnTo>
                    <a:pt x="98" y="110"/>
                  </a:lnTo>
                  <a:lnTo>
                    <a:pt x="96" y="120"/>
                  </a:lnTo>
                  <a:lnTo>
                    <a:pt x="77" y="131"/>
                  </a:lnTo>
                  <a:lnTo>
                    <a:pt x="57" y="131"/>
                  </a:lnTo>
                  <a:lnTo>
                    <a:pt x="53" y="140"/>
                  </a:lnTo>
                  <a:lnTo>
                    <a:pt x="43" y="140"/>
                  </a:lnTo>
                  <a:lnTo>
                    <a:pt x="39" y="131"/>
                  </a:lnTo>
                  <a:lnTo>
                    <a:pt x="22" y="127"/>
                  </a:lnTo>
                  <a:lnTo>
                    <a:pt x="22" y="110"/>
                  </a:lnTo>
                  <a:lnTo>
                    <a:pt x="8" y="99"/>
                  </a:lnTo>
                  <a:lnTo>
                    <a:pt x="9" y="88"/>
                  </a:lnTo>
                  <a:lnTo>
                    <a:pt x="0" y="75"/>
                  </a:lnTo>
                  <a:lnTo>
                    <a:pt x="2" y="58"/>
                  </a:lnTo>
                  <a:lnTo>
                    <a:pt x="15" y="51"/>
                  </a:lnTo>
                  <a:lnTo>
                    <a:pt x="10" y="18"/>
                  </a:lnTo>
                  <a:close/>
                </a:path>
              </a:pathLst>
            </a:custGeom>
            <a:grpFill/>
            <a:ln>
              <a:noFill/>
            </a:ln>
          </p:spPr>
          <p:txBody>
            <a:bodyPr/>
            <a:lstStyle/>
            <a:p>
              <a:endParaRPr lang="en-US" sz="900"/>
            </a:p>
          </p:txBody>
        </p:sp>
        <p:sp>
          <p:nvSpPr>
            <p:cNvPr id="1049223" name="Freeform 307"/>
            <p:cNvSpPr/>
            <p:nvPr/>
          </p:nvSpPr>
          <p:spPr bwMode="gray">
            <a:xfrm>
              <a:off x="6392467" y="3367987"/>
              <a:ext cx="40481" cy="78581"/>
            </a:xfrm>
            <a:custGeom>
              <a:avLst/>
              <a:gdLst>
                <a:gd name="T0" fmla="*/ 2147483646 w 34"/>
                <a:gd name="T1" fmla="*/ 0 h 66"/>
                <a:gd name="T2" fmla="*/ 0 w 34"/>
                <a:gd name="T3" fmla="*/ 2147483646 h 66"/>
                <a:gd name="T4" fmla="*/ 0 w 34"/>
                <a:gd name="T5" fmla="*/ 2147483646 h 66"/>
                <a:gd name="T6" fmla="*/ 2147483646 w 34"/>
                <a:gd name="T7" fmla="*/ 2147483646 h 66"/>
                <a:gd name="T8" fmla="*/ 2147483646 w 34"/>
                <a:gd name="T9" fmla="*/ 2147483646 h 66"/>
                <a:gd name="T10" fmla="*/ 2147483646 w 34"/>
                <a:gd name="T11" fmla="*/ 2147483646 h 66"/>
                <a:gd name="T12" fmla="*/ 2147483646 w 34"/>
                <a:gd name="T13" fmla="*/ 2147483646 h 66"/>
                <a:gd name="T14" fmla="*/ 2147483646 w 34"/>
                <a:gd name="T15" fmla="*/ 2147483646 h 66"/>
                <a:gd name="T16" fmla="*/ 2147483646 w 34"/>
                <a:gd name="T17" fmla="*/ 0 h 66"/>
                <a:gd name="T18" fmla="*/ 2147483646 w 34"/>
                <a:gd name="T19" fmla="*/ 0 h 66"/>
                <a:gd name="T20" fmla="*/ 2147483646 w 34"/>
                <a:gd name="T21" fmla="*/ 0 h 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
                <a:gd name="T34" fmla="*/ 0 h 66"/>
                <a:gd name="T35" fmla="*/ 34 w 34"/>
                <a:gd name="T36" fmla="*/ 66 h 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 h="66">
                  <a:moveTo>
                    <a:pt x="22" y="0"/>
                  </a:moveTo>
                  <a:lnTo>
                    <a:pt x="0" y="24"/>
                  </a:lnTo>
                  <a:lnTo>
                    <a:pt x="0" y="40"/>
                  </a:lnTo>
                  <a:lnTo>
                    <a:pt x="9" y="66"/>
                  </a:lnTo>
                  <a:lnTo>
                    <a:pt x="25" y="63"/>
                  </a:lnTo>
                  <a:lnTo>
                    <a:pt x="24" y="42"/>
                  </a:lnTo>
                  <a:lnTo>
                    <a:pt x="34" y="29"/>
                  </a:lnTo>
                  <a:lnTo>
                    <a:pt x="34" y="20"/>
                  </a:lnTo>
                  <a:lnTo>
                    <a:pt x="26" y="0"/>
                  </a:lnTo>
                  <a:lnTo>
                    <a:pt x="22" y="0"/>
                  </a:lnTo>
                  <a:close/>
                </a:path>
              </a:pathLst>
            </a:custGeom>
            <a:grpFill/>
            <a:ln>
              <a:noFill/>
            </a:ln>
          </p:spPr>
          <p:txBody>
            <a:bodyPr/>
            <a:lstStyle/>
            <a:p>
              <a:endParaRPr lang="en-US" sz="900"/>
            </a:p>
          </p:txBody>
        </p:sp>
        <p:sp>
          <p:nvSpPr>
            <p:cNvPr id="1049224" name="Freeform 308"/>
            <p:cNvSpPr/>
            <p:nvPr/>
          </p:nvSpPr>
          <p:spPr bwMode="gray">
            <a:xfrm>
              <a:off x="6434138" y="3417992"/>
              <a:ext cx="20241" cy="19050"/>
            </a:xfrm>
            <a:custGeom>
              <a:avLst/>
              <a:gdLst>
                <a:gd name="T0" fmla="*/ 2147483646 w 17"/>
                <a:gd name="T1" fmla="*/ 0 h 16"/>
                <a:gd name="T2" fmla="*/ 2147483646 w 17"/>
                <a:gd name="T3" fmla="*/ 0 h 16"/>
                <a:gd name="T4" fmla="*/ 0 w 17"/>
                <a:gd name="T5" fmla="*/ 2147483646 h 16"/>
                <a:gd name="T6" fmla="*/ 2147483646 w 17"/>
                <a:gd name="T7" fmla="*/ 2147483646 h 16"/>
                <a:gd name="T8" fmla="*/ 2147483646 w 17"/>
                <a:gd name="T9" fmla="*/ 2147483646 h 16"/>
                <a:gd name="T10" fmla="*/ 2147483646 w 17"/>
                <a:gd name="T11" fmla="*/ 2147483646 h 16"/>
                <a:gd name="T12" fmla="*/ 2147483646 w 17"/>
                <a:gd name="T13" fmla="*/ 0 h 16"/>
                <a:gd name="T14" fmla="*/ 2147483646 w 17"/>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6"/>
                <a:gd name="T26" fmla="*/ 17 w 17"/>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6">
                  <a:moveTo>
                    <a:pt x="12" y="0"/>
                  </a:moveTo>
                  <a:lnTo>
                    <a:pt x="7" y="0"/>
                  </a:lnTo>
                  <a:lnTo>
                    <a:pt x="0" y="7"/>
                  </a:lnTo>
                  <a:lnTo>
                    <a:pt x="2" y="16"/>
                  </a:lnTo>
                  <a:lnTo>
                    <a:pt x="16" y="16"/>
                  </a:lnTo>
                  <a:lnTo>
                    <a:pt x="17" y="6"/>
                  </a:lnTo>
                  <a:lnTo>
                    <a:pt x="12" y="0"/>
                  </a:lnTo>
                  <a:close/>
                </a:path>
              </a:pathLst>
            </a:custGeom>
            <a:grpFill/>
            <a:ln>
              <a:noFill/>
            </a:ln>
          </p:spPr>
          <p:txBody>
            <a:bodyPr/>
            <a:lstStyle/>
            <a:p>
              <a:endParaRPr lang="en-US" sz="900"/>
            </a:p>
          </p:txBody>
        </p:sp>
        <p:sp>
          <p:nvSpPr>
            <p:cNvPr id="1049225" name="Freeform 309"/>
            <p:cNvSpPr/>
            <p:nvPr/>
          </p:nvSpPr>
          <p:spPr bwMode="gray">
            <a:xfrm>
              <a:off x="6540104" y="3360841"/>
              <a:ext cx="19050" cy="25004"/>
            </a:xfrm>
            <a:custGeom>
              <a:avLst/>
              <a:gdLst>
                <a:gd name="T0" fmla="*/ 2147483646 w 16"/>
                <a:gd name="T1" fmla="*/ 0 h 21"/>
                <a:gd name="T2" fmla="*/ 0 w 16"/>
                <a:gd name="T3" fmla="*/ 2147483646 h 21"/>
                <a:gd name="T4" fmla="*/ 2147483646 w 16"/>
                <a:gd name="T5" fmla="*/ 2147483646 h 21"/>
                <a:gd name="T6" fmla="*/ 2147483646 w 16"/>
                <a:gd name="T7" fmla="*/ 2147483646 h 21"/>
                <a:gd name="T8" fmla="*/ 2147483646 w 16"/>
                <a:gd name="T9" fmla="*/ 0 h 21"/>
                <a:gd name="T10" fmla="*/ 2147483646 w 16"/>
                <a:gd name="T11" fmla="*/ 0 h 21"/>
                <a:gd name="T12" fmla="*/ 0 60000 65536"/>
                <a:gd name="T13" fmla="*/ 0 60000 65536"/>
                <a:gd name="T14" fmla="*/ 0 60000 65536"/>
                <a:gd name="T15" fmla="*/ 0 60000 65536"/>
                <a:gd name="T16" fmla="*/ 0 60000 65536"/>
                <a:gd name="T17" fmla="*/ 0 60000 65536"/>
                <a:gd name="T18" fmla="*/ 0 w 16"/>
                <a:gd name="T19" fmla="*/ 0 h 21"/>
                <a:gd name="T20" fmla="*/ 16 w 16"/>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16" h="21">
                  <a:moveTo>
                    <a:pt x="12" y="0"/>
                  </a:moveTo>
                  <a:lnTo>
                    <a:pt x="0" y="8"/>
                  </a:lnTo>
                  <a:lnTo>
                    <a:pt x="7" y="21"/>
                  </a:lnTo>
                  <a:lnTo>
                    <a:pt x="16" y="12"/>
                  </a:lnTo>
                  <a:lnTo>
                    <a:pt x="12" y="0"/>
                  </a:lnTo>
                  <a:close/>
                </a:path>
              </a:pathLst>
            </a:custGeom>
            <a:grpFill/>
            <a:ln>
              <a:noFill/>
            </a:ln>
          </p:spPr>
          <p:txBody>
            <a:bodyPr/>
            <a:lstStyle/>
            <a:p>
              <a:endParaRPr lang="en-US" sz="900"/>
            </a:p>
          </p:txBody>
        </p:sp>
        <p:sp>
          <p:nvSpPr>
            <p:cNvPr id="1049226" name="Freeform 310"/>
            <p:cNvSpPr/>
            <p:nvPr/>
          </p:nvSpPr>
          <p:spPr bwMode="gray">
            <a:xfrm>
              <a:off x="6367464" y="3603730"/>
              <a:ext cx="70247" cy="46435"/>
            </a:xfrm>
            <a:custGeom>
              <a:avLst/>
              <a:gdLst>
                <a:gd name="T0" fmla="*/ 2147483646 w 59"/>
                <a:gd name="T1" fmla="*/ 0 h 39"/>
                <a:gd name="T2" fmla="*/ 0 w 59"/>
                <a:gd name="T3" fmla="*/ 2147483646 h 39"/>
                <a:gd name="T4" fmla="*/ 0 w 59"/>
                <a:gd name="T5" fmla="*/ 2147483646 h 39"/>
                <a:gd name="T6" fmla="*/ 2147483646 w 59"/>
                <a:gd name="T7" fmla="*/ 2147483646 h 39"/>
                <a:gd name="T8" fmla="*/ 2147483646 w 59"/>
                <a:gd name="T9" fmla="*/ 2147483646 h 39"/>
                <a:gd name="T10" fmla="*/ 2147483646 w 59"/>
                <a:gd name="T11" fmla="*/ 2147483646 h 39"/>
                <a:gd name="T12" fmla="*/ 2147483646 w 59"/>
                <a:gd name="T13" fmla="*/ 2147483646 h 39"/>
                <a:gd name="T14" fmla="*/ 2147483646 w 59"/>
                <a:gd name="T15" fmla="*/ 2147483646 h 39"/>
                <a:gd name="T16" fmla="*/ 2147483646 w 59"/>
                <a:gd name="T17" fmla="*/ 2147483646 h 39"/>
                <a:gd name="T18" fmla="*/ 2147483646 w 59"/>
                <a:gd name="T19" fmla="*/ 2147483646 h 39"/>
                <a:gd name="T20" fmla="*/ 2147483646 w 59"/>
                <a:gd name="T21" fmla="*/ 2147483646 h 39"/>
                <a:gd name="T22" fmla="*/ 2147483646 w 59"/>
                <a:gd name="T23" fmla="*/ 2147483646 h 39"/>
                <a:gd name="T24" fmla="*/ 2147483646 w 59"/>
                <a:gd name="T25" fmla="*/ 0 h 39"/>
                <a:gd name="T26" fmla="*/ 2147483646 w 59"/>
                <a:gd name="T27" fmla="*/ 0 h 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9"/>
                <a:gd name="T43" fmla="*/ 0 h 39"/>
                <a:gd name="T44" fmla="*/ 59 w 59"/>
                <a:gd name="T45" fmla="*/ 39 h 3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9" h="39">
                  <a:moveTo>
                    <a:pt x="22" y="0"/>
                  </a:moveTo>
                  <a:lnTo>
                    <a:pt x="0" y="25"/>
                  </a:lnTo>
                  <a:lnTo>
                    <a:pt x="0" y="27"/>
                  </a:lnTo>
                  <a:lnTo>
                    <a:pt x="11" y="25"/>
                  </a:lnTo>
                  <a:lnTo>
                    <a:pt x="18" y="36"/>
                  </a:lnTo>
                  <a:lnTo>
                    <a:pt x="33" y="31"/>
                  </a:lnTo>
                  <a:lnTo>
                    <a:pt x="42" y="39"/>
                  </a:lnTo>
                  <a:lnTo>
                    <a:pt x="46" y="36"/>
                  </a:lnTo>
                  <a:lnTo>
                    <a:pt x="59" y="17"/>
                  </a:lnTo>
                  <a:lnTo>
                    <a:pt x="55" y="14"/>
                  </a:lnTo>
                  <a:lnTo>
                    <a:pt x="43" y="14"/>
                  </a:lnTo>
                  <a:lnTo>
                    <a:pt x="38" y="2"/>
                  </a:lnTo>
                  <a:lnTo>
                    <a:pt x="22" y="0"/>
                  </a:lnTo>
                  <a:close/>
                </a:path>
              </a:pathLst>
            </a:custGeom>
            <a:grpFill/>
            <a:ln>
              <a:noFill/>
            </a:ln>
          </p:spPr>
          <p:txBody>
            <a:bodyPr/>
            <a:lstStyle/>
            <a:p>
              <a:endParaRPr lang="en-US" sz="900"/>
            </a:p>
          </p:txBody>
        </p:sp>
        <p:sp>
          <p:nvSpPr>
            <p:cNvPr id="1049227" name="Freeform 311"/>
            <p:cNvSpPr/>
            <p:nvPr/>
          </p:nvSpPr>
          <p:spPr bwMode="gray">
            <a:xfrm>
              <a:off x="6466285" y="3532291"/>
              <a:ext cx="94059" cy="53579"/>
            </a:xfrm>
            <a:custGeom>
              <a:avLst/>
              <a:gdLst>
                <a:gd name="T0" fmla="*/ 2147483646 w 79"/>
                <a:gd name="T1" fmla="*/ 2147483646 h 45"/>
                <a:gd name="T2" fmla="*/ 2147483646 w 79"/>
                <a:gd name="T3" fmla="*/ 2147483646 h 45"/>
                <a:gd name="T4" fmla="*/ 2147483646 w 79"/>
                <a:gd name="T5" fmla="*/ 2147483646 h 45"/>
                <a:gd name="T6" fmla="*/ 2147483646 w 79"/>
                <a:gd name="T7" fmla="*/ 2147483646 h 45"/>
                <a:gd name="T8" fmla="*/ 2147483646 w 79"/>
                <a:gd name="T9" fmla="*/ 2147483646 h 45"/>
                <a:gd name="T10" fmla="*/ 2147483646 w 79"/>
                <a:gd name="T11" fmla="*/ 2147483646 h 45"/>
                <a:gd name="T12" fmla="*/ 2147483646 w 79"/>
                <a:gd name="T13" fmla="*/ 0 h 45"/>
                <a:gd name="T14" fmla="*/ 2147483646 w 79"/>
                <a:gd name="T15" fmla="*/ 2147483646 h 45"/>
                <a:gd name="T16" fmla="*/ 0 w 79"/>
                <a:gd name="T17" fmla="*/ 2147483646 h 45"/>
                <a:gd name="T18" fmla="*/ 2147483646 w 79"/>
                <a:gd name="T19" fmla="*/ 2147483646 h 45"/>
                <a:gd name="T20" fmla="*/ 2147483646 w 79"/>
                <a:gd name="T21" fmla="*/ 2147483646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9"/>
                <a:gd name="T34" fmla="*/ 0 h 45"/>
                <a:gd name="T35" fmla="*/ 79 w 79"/>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9" h="45">
                  <a:moveTo>
                    <a:pt x="22" y="36"/>
                  </a:moveTo>
                  <a:lnTo>
                    <a:pt x="36" y="36"/>
                  </a:lnTo>
                  <a:lnTo>
                    <a:pt x="44" y="36"/>
                  </a:lnTo>
                  <a:lnTo>
                    <a:pt x="57" y="45"/>
                  </a:lnTo>
                  <a:lnTo>
                    <a:pt x="79" y="26"/>
                  </a:lnTo>
                  <a:lnTo>
                    <a:pt x="57" y="10"/>
                  </a:lnTo>
                  <a:lnTo>
                    <a:pt x="35" y="0"/>
                  </a:lnTo>
                  <a:lnTo>
                    <a:pt x="20" y="2"/>
                  </a:lnTo>
                  <a:lnTo>
                    <a:pt x="0" y="15"/>
                  </a:lnTo>
                  <a:lnTo>
                    <a:pt x="22" y="36"/>
                  </a:lnTo>
                  <a:close/>
                </a:path>
              </a:pathLst>
            </a:custGeom>
            <a:grpFill/>
            <a:ln>
              <a:noFill/>
            </a:ln>
          </p:spPr>
          <p:txBody>
            <a:bodyPr/>
            <a:lstStyle/>
            <a:p>
              <a:endParaRPr lang="en-US" sz="900"/>
            </a:p>
          </p:txBody>
        </p:sp>
        <p:sp>
          <p:nvSpPr>
            <p:cNvPr id="1049228" name="Freeform 312"/>
            <p:cNvSpPr/>
            <p:nvPr/>
          </p:nvSpPr>
          <p:spPr bwMode="gray">
            <a:xfrm>
              <a:off x="6537724" y="3565629"/>
              <a:ext cx="86915" cy="34529"/>
            </a:xfrm>
            <a:custGeom>
              <a:avLst/>
              <a:gdLst>
                <a:gd name="T0" fmla="*/ 0 w 73"/>
                <a:gd name="T1" fmla="*/ 2147483646 h 29"/>
                <a:gd name="T2" fmla="*/ 2147483646 w 73"/>
                <a:gd name="T3" fmla="*/ 2147483646 h 29"/>
                <a:gd name="T4" fmla="*/ 2147483646 w 73"/>
                <a:gd name="T5" fmla="*/ 2147483646 h 29"/>
                <a:gd name="T6" fmla="*/ 2147483646 w 73"/>
                <a:gd name="T7" fmla="*/ 2147483646 h 29"/>
                <a:gd name="T8" fmla="*/ 2147483646 w 73"/>
                <a:gd name="T9" fmla="*/ 2147483646 h 29"/>
                <a:gd name="T10" fmla="*/ 2147483646 w 73"/>
                <a:gd name="T11" fmla="*/ 2147483646 h 29"/>
                <a:gd name="T12" fmla="*/ 2147483646 w 73"/>
                <a:gd name="T13" fmla="*/ 2147483646 h 29"/>
                <a:gd name="T14" fmla="*/ 2147483646 w 73"/>
                <a:gd name="T15" fmla="*/ 0 h 29"/>
                <a:gd name="T16" fmla="*/ 2147483646 w 73"/>
                <a:gd name="T17" fmla="*/ 0 h 29"/>
                <a:gd name="T18" fmla="*/ 2147483646 w 73"/>
                <a:gd name="T19" fmla="*/ 2147483646 h 29"/>
                <a:gd name="T20" fmla="*/ 2147483646 w 73"/>
                <a:gd name="T21" fmla="*/ 2147483646 h 29"/>
                <a:gd name="T22" fmla="*/ 0 w 73"/>
                <a:gd name="T23" fmla="*/ 2147483646 h 29"/>
                <a:gd name="T24" fmla="*/ 0 w 73"/>
                <a:gd name="T25" fmla="*/ 2147483646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3"/>
                <a:gd name="T40" fmla="*/ 0 h 29"/>
                <a:gd name="T41" fmla="*/ 73 w 73"/>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3" h="29">
                  <a:moveTo>
                    <a:pt x="0" y="20"/>
                  </a:moveTo>
                  <a:lnTo>
                    <a:pt x="4" y="24"/>
                  </a:lnTo>
                  <a:lnTo>
                    <a:pt x="4" y="29"/>
                  </a:lnTo>
                  <a:lnTo>
                    <a:pt x="44" y="28"/>
                  </a:lnTo>
                  <a:lnTo>
                    <a:pt x="73" y="16"/>
                  </a:lnTo>
                  <a:lnTo>
                    <a:pt x="73" y="3"/>
                  </a:lnTo>
                  <a:lnTo>
                    <a:pt x="68" y="6"/>
                  </a:lnTo>
                  <a:lnTo>
                    <a:pt x="60" y="0"/>
                  </a:lnTo>
                  <a:lnTo>
                    <a:pt x="54" y="0"/>
                  </a:lnTo>
                  <a:lnTo>
                    <a:pt x="41" y="6"/>
                  </a:lnTo>
                  <a:lnTo>
                    <a:pt x="23" y="2"/>
                  </a:lnTo>
                  <a:lnTo>
                    <a:pt x="0" y="20"/>
                  </a:lnTo>
                  <a:close/>
                </a:path>
              </a:pathLst>
            </a:custGeom>
            <a:grpFill/>
            <a:ln>
              <a:noFill/>
            </a:ln>
          </p:spPr>
          <p:txBody>
            <a:bodyPr/>
            <a:lstStyle/>
            <a:p>
              <a:endParaRPr lang="en-US" sz="900"/>
            </a:p>
          </p:txBody>
        </p:sp>
        <p:sp>
          <p:nvSpPr>
            <p:cNvPr id="1049229" name="Freeform 313"/>
            <p:cNvSpPr/>
            <p:nvPr/>
          </p:nvSpPr>
          <p:spPr bwMode="gray">
            <a:xfrm>
              <a:off x="6438901" y="3579918"/>
              <a:ext cx="98822" cy="51197"/>
            </a:xfrm>
            <a:custGeom>
              <a:avLst/>
              <a:gdLst>
                <a:gd name="T0" fmla="*/ 2147483646 w 83"/>
                <a:gd name="T1" fmla="*/ 2147483646 h 43"/>
                <a:gd name="T2" fmla="*/ 0 w 83"/>
                <a:gd name="T3" fmla="*/ 2147483646 h 43"/>
                <a:gd name="T4" fmla="*/ 2147483646 w 83"/>
                <a:gd name="T5" fmla="*/ 2147483646 h 43"/>
                <a:gd name="T6" fmla="*/ 2147483646 w 83"/>
                <a:gd name="T7" fmla="*/ 2147483646 h 43"/>
                <a:gd name="T8" fmla="*/ 2147483646 w 83"/>
                <a:gd name="T9" fmla="*/ 2147483646 h 43"/>
                <a:gd name="T10" fmla="*/ 2147483646 w 83"/>
                <a:gd name="T11" fmla="*/ 2147483646 h 43"/>
                <a:gd name="T12" fmla="*/ 2147483646 w 83"/>
                <a:gd name="T13" fmla="*/ 2147483646 h 43"/>
                <a:gd name="T14" fmla="*/ 2147483646 w 83"/>
                <a:gd name="T15" fmla="*/ 2147483646 h 43"/>
                <a:gd name="T16" fmla="*/ 2147483646 w 83"/>
                <a:gd name="T17" fmla="*/ 2147483646 h 43"/>
                <a:gd name="T18" fmla="*/ 2147483646 w 83"/>
                <a:gd name="T19" fmla="*/ 2147483646 h 43"/>
                <a:gd name="T20" fmla="*/ 2147483646 w 83"/>
                <a:gd name="T21" fmla="*/ 0 h 43"/>
                <a:gd name="T22" fmla="*/ 2147483646 w 83"/>
                <a:gd name="T23" fmla="*/ 0 h 43"/>
                <a:gd name="T24" fmla="*/ 2147483646 w 83"/>
                <a:gd name="T25" fmla="*/ 2147483646 h 43"/>
                <a:gd name="T26" fmla="*/ 2147483646 w 83"/>
                <a:gd name="T27" fmla="*/ 2147483646 h 43"/>
                <a:gd name="T28" fmla="*/ 2147483646 w 83"/>
                <a:gd name="T29" fmla="*/ 2147483646 h 43"/>
                <a:gd name="T30" fmla="*/ 2147483646 w 83"/>
                <a:gd name="T31" fmla="*/ 2147483646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3"/>
                <a:gd name="T49" fmla="*/ 0 h 43"/>
                <a:gd name="T50" fmla="*/ 83 w 83"/>
                <a:gd name="T51" fmla="*/ 43 h 4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3" h="43">
                  <a:moveTo>
                    <a:pt x="3" y="24"/>
                  </a:moveTo>
                  <a:lnTo>
                    <a:pt x="0" y="31"/>
                  </a:lnTo>
                  <a:lnTo>
                    <a:pt x="3" y="37"/>
                  </a:lnTo>
                  <a:lnTo>
                    <a:pt x="15" y="34"/>
                  </a:lnTo>
                  <a:lnTo>
                    <a:pt x="25" y="34"/>
                  </a:lnTo>
                  <a:lnTo>
                    <a:pt x="37" y="43"/>
                  </a:lnTo>
                  <a:lnTo>
                    <a:pt x="60" y="39"/>
                  </a:lnTo>
                  <a:lnTo>
                    <a:pt x="79" y="29"/>
                  </a:lnTo>
                  <a:lnTo>
                    <a:pt x="83" y="21"/>
                  </a:lnTo>
                  <a:lnTo>
                    <a:pt x="81" y="12"/>
                  </a:lnTo>
                  <a:lnTo>
                    <a:pt x="66" y="0"/>
                  </a:lnTo>
                  <a:lnTo>
                    <a:pt x="45" y="0"/>
                  </a:lnTo>
                  <a:lnTo>
                    <a:pt x="43" y="13"/>
                  </a:lnTo>
                  <a:lnTo>
                    <a:pt x="21" y="24"/>
                  </a:lnTo>
                  <a:lnTo>
                    <a:pt x="3" y="24"/>
                  </a:lnTo>
                  <a:close/>
                </a:path>
              </a:pathLst>
            </a:custGeom>
            <a:grpFill/>
            <a:ln>
              <a:noFill/>
            </a:ln>
          </p:spPr>
          <p:txBody>
            <a:bodyPr/>
            <a:lstStyle/>
            <a:p>
              <a:endParaRPr lang="en-US" sz="900"/>
            </a:p>
          </p:txBody>
        </p:sp>
        <p:sp>
          <p:nvSpPr>
            <p:cNvPr id="1049230" name="Freeform 314"/>
            <p:cNvSpPr/>
            <p:nvPr/>
          </p:nvSpPr>
          <p:spPr bwMode="gray">
            <a:xfrm>
              <a:off x="6535341" y="3588251"/>
              <a:ext cx="98822" cy="52388"/>
            </a:xfrm>
            <a:custGeom>
              <a:avLst/>
              <a:gdLst>
                <a:gd name="T0" fmla="*/ 2147483646 w 83"/>
                <a:gd name="T1" fmla="*/ 2147483646 h 44"/>
                <a:gd name="T2" fmla="*/ 0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0 h 44"/>
                <a:gd name="T16" fmla="*/ 2147483646 w 83"/>
                <a:gd name="T17" fmla="*/ 2147483646 h 44"/>
                <a:gd name="T18" fmla="*/ 2147483646 w 83"/>
                <a:gd name="T19" fmla="*/ 2147483646 h 44"/>
                <a:gd name="T20" fmla="*/ 2147483646 w 83"/>
                <a:gd name="T21" fmla="*/ 2147483646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
                <a:gd name="T34" fmla="*/ 0 h 44"/>
                <a:gd name="T35" fmla="*/ 83 w 83"/>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 h="44">
                  <a:moveTo>
                    <a:pt x="7" y="14"/>
                  </a:moveTo>
                  <a:lnTo>
                    <a:pt x="0" y="24"/>
                  </a:lnTo>
                  <a:lnTo>
                    <a:pt x="2" y="39"/>
                  </a:lnTo>
                  <a:lnTo>
                    <a:pt x="11" y="43"/>
                  </a:lnTo>
                  <a:lnTo>
                    <a:pt x="41" y="44"/>
                  </a:lnTo>
                  <a:lnTo>
                    <a:pt x="81" y="9"/>
                  </a:lnTo>
                  <a:lnTo>
                    <a:pt x="83" y="1"/>
                  </a:lnTo>
                  <a:lnTo>
                    <a:pt x="77" y="0"/>
                  </a:lnTo>
                  <a:lnTo>
                    <a:pt x="47" y="13"/>
                  </a:lnTo>
                  <a:lnTo>
                    <a:pt x="7" y="14"/>
                  </a:lnTo>
                  <a:close/>
                </a:path>
              </a:pathLst>
            </a:custGeom>
            <a:grpFill/>
            <a:ln>
              <a:noFill/>
            </a:ln>
          </p:spPr>
          <p:txBody>
            <a:bodyPr/>
            <a:lstStyle/>
            <a:p>
              <a:endParaRPr lang="en-US" sz="900"/>
            </a:p>
          </p:txBody>
        </p:sp>
        <p:sp>
          <p:nvSpPr>
            <p:cNvPr id="1049231" name="Freeform 315"/>
            <p:cNvSpPr/>
            <p:nvPr/>
          </p:nvSpPr>
          <p:spPr bwMode="gray">
            <a:xfrm>
              <a:off x="6485336" y="3620398"/>
              <a:ext cx="45244" cy="33338"/>
            </a:xfrm>
            <a:custGeom>
              <a:avLst/>
              <a:gdLst>
                <a:gd name="T0" fmla="*/ 2147483646 w 38"/>
                <a:gd name="T1" fmla="*/ 0 h 28"/>
                <a:gd name="T2" fmla="*/ 2147483646 w 38"/>
                <a:gd name="T3" fmla="*/ 2147483646 h 28"/>
                <a:gd name="T4" fmla="*/ 0 w 38"/>
                <a:gd name="T5" fmla="*/ 2147483646 h 28"/>
                <a:gd name="T6" fmla="*/ 2147483646 w 38"/>
                <a:gd name="T7" fmla="*/ 2147483646 h 28"/>
                <a:gd name="T8" fmla="*/ 2147483646 w 38"/>
                <a:gd name="T9" fmla="*/ 2147483646 h 28"/>
                <a:gd name="T10" fmla="*/ 2147483646 w 38"/>
                <a:gd name="T11" fmla="*/ 2147483646 h 28"/>
                <a:gd name="T12" fmla="*/ 2147483646 w 38"/>
                <a:gd name="T13" fmla="*/ 0 h 28"/>
                <a:gd name="T14" fmla="*/ 2147483646 w 38"/>
                <a:gd name="T15" fmla="*/ 0 h 28"/>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28"/>
                <a:gd name="T26" fmla="*/ 38 w 38"/>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28">
                  <a:moveTo>
                    <a:pt x="38" y="0"/>
                  </a:moveTo>
                  <a:lnTo>
                    <a:pt x="25" y="8"/>
                  </a:lnTo>
                  <a:lnTo>
                    <a:pt x="0" y="13"/>
                  </a:lnTo>
                  <a:lnTo>
                    <a:pt x="6" y="28"/>
                  </a:lnTo>
                  <a:lnTo>
                    <a:pt x="23" y="28"/>
                  </a:lnTo>
                  <a:lnTo>
                    <a:pt x="38" y="14"/>
                  </a:lnTo>
                  <a:lnTo>
                    <a:pt x="38" y="0"/>
                  </a:lnTo>
                  <a:close/>
                </a:path>
              </a:pathLst>
            </a:custGeom>
            <a:grpFill/>
            <a:ln>
              <a:noFill/>
            </a:ln>
          </p:spPr>
          <p:txBody>
            <a:bodyPr/>
            <a:lstStyle/>
            <a:p>
              <a:endParaRPr lang="en-US" sz="900"/>
            </a:p>
          </p:txBody>
        </p:sp>
        <p:sp>
          <p:nvSpPr>
            <p:cNvPr id="1049232" name="Freeform 316"/>
            <p:cNvSpPr/>
            <p:nvPr/>
          </p:nvSpPr>
          <p:spPr bwMode="gray">
            <a:xfrm>
              <a:off x="6488906" y="3639449"/>
              <a:ext cx="85725" cy="78581"/>
            </a:xfrm>
            <a:custGeom>
              <a:avLst/>
              <a:gdLst>
                <a:gd name="T0" fmla="*/ 2147483646 w 72"/>
                <a:gd name="T1" fmla="*/ 0 h 66"/>
                <a:gd name="T2" fmla="*/ 2147483646 w 72"/>
                <a:gd name="T3" fmla="*/ 2147483646 h 66"/>
                <a:gd name="T4" fmla="*/ 2147483646 w 72"/>
                <a:gd name="T5" fmla="*/ 2147483646 h 66"/>
                <a:gd name="T6" fmla="*/ 0 w 72"/>
                <a:gd name="T7" fmla="*/ 2147483646 h 66"/>
                <a:gd name="T8" fmla="*/ 2147483646 w 72"/>
                <a:gd name="T9" fmla="*/ 2147483646 h 66"/>
                <a:gd name="T10" fmla="*/ 2147483646 w 72"/>
                <a:gd name="T11" fmla="*/ 2147483646 h 66"/>
                <a:gd name="T12" fmla="*/ 2147483646 w 72"/>
                <a:gd name="T13" fmla="*/ 2147483646 h 66"/>
                <a:gd name="T14" fmla="*/ 2147483646 w 72"/>
                <a:gd name="T15" fmla="*/ 2147483646 h 66"/>
                <a:gd name="T16" fmla="*/ 2147483646 w 72"/>
                <a:gd name="T17" fmla="*/ 2147483646 h 66"/>
                <a:gd name="T18" fmla="*/ 2147483646 w 72"/>
                <a:gd name="T19" fmla="*/ 2147483646 h 66"/>
                <a:gd name="T20" fmla="*/ 2147483646 w 72"/>
                <a:gd name="T21" fmla="*/ 2147483646 h 66"/>
                <a:gd name="T22" fmla="*/ 2147483646 w 72"/>
                <a:gd name="T23" fmla="*/ 2147483646 h 66"/>
                <a:gd name="T24" fmla="*/ 2147483646 w 72"/>
                <a:gd name="T25" fmla="*/ 2147483646 h 66"/>
                <a:gd name="T26" fmla="*/ 2147483646 w 72"/>
                <a:gd name="T27" fmla="*/ 2147483646 h 66"/>
                <a:gd name="T28" fmla="*/ 2147483646 w 72"/>
                <a:gd name="T29" fmla="*/ 2147483646 h 66"/>
                <a:gd name="T30" fmla="*/ 2147483646 w 72"/>
                <a:gd name="T31" fmla="*/ 0 h 66"/>
                <a:gd name="T32" fmla="*/ 2147483646 w 72"/>
                <a:gd name="T33" fmla="*/ 0 h 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66"/>
                <a:gd name="T53" fmla="*/ 72 w 72"/>
                <a:gd name="T54" fmla="*/ 66 h 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66">
                  <a:moveTo>
                    <a:pt x="39" y="0"/>
                  </a:moveTo>
                  <a:lnTo>
                    <a:pt x="21" y="15"/>
                  </a:lnTo>
                  <a:lnTo>
                    <a:pt x="3" y="15"/>
                  </a:lnTo>
                  <a:lnTo>
                    <a:pt x="0" y="28"/>
                  </a:lnTo>
                  <a:lnTo>
                    <a:pt x="9" y="31"/>
                  </a:lnTo>
                  <a:lnTo>
                    <a:pt x="13" y="25"/>
                  </a:lnTo>
                  <a:lnTo>
                    <a:pt x="20" y="31"/>
                  </a:lnTo>
                  <a:lnTo>
                    <a:pt x="25" y="49"/>
                  </a:lnTo>
                  <a:lnTo>
                    <a:pt x="63" y="66"/>
                  </a:lnTo>
                  <a:lnTo>
                    <a:pt x="65" y="62"/>
                  </a:lnTo>
                  <a:lnTo>
                    <a:pt x="29" y="23"/>
                  </a:lnTo>
                  <a:lnTo>
                    <a:pt x="33" y="17"/>
                  </a:lnTo>
                  <a:lnTo>
                    <a:pt x="68" y="15"/>
                  </a:lnTo>
                  <a:lnTo>
                    <a:pt x="72" y="4"/>
                  </a:lnTo>
                  <a:lnTo>
                    <a:pt x="48" y="5"/>
                  </a:lnTo>
                  <a:lnTo>
                    <a:pt x="39" y="0"/>
                  </a:lnTo>
                  <a:close/>
                </a:path>
              </a:pathLst>
            </a:custGeom>
            <a:grpFill/>
            <a:ln>
              <a:noFill/>
            </a:ln>
          </p:spPr>
          <p:txBody>
            <a:bodyPr/>
            <a:lstStyle/>
            <a:p>
              <a:endParaRPr lang="en-US" sz="900"/>
            </a:p>
          </p:txBody>
        </p:sp>
        <p:sp>
          <p:nvSpPr>
            <p:cNvPr id="1049233" name="Freeform 317"/>
            <p:cNvSpPr/>
            <p:nvPr/>
          </p:nvSpPr>
          <p:spPr bwMode="gray">
            <a:xfrm>
              <a:off x="6529389" y="3662071"/>
              <a:ext cx="55960" cy="48815"/>
            </a:xfrm>
            <a:custGeom>
              <a:avLst/>
              <a:gdLst>
                <a:gd name="T0" fmla="*/ 2147483646 w 47"/>
                <a:gd name="T1" fmla="*/ 2147483646 h 41"/>
                <a:gd name="T2" fmla="*/ 0 w 47"/>
                <a:gd name="T3" fmla="*/ 2147483646 h 41"/>
                <a:gd name="T4" fmla="*/ 2147483646 w 47"/>
                <a:gd name="T5" fmla="*/ 2147483646 h 41"/>
                <a:gd name="T6" fmla="*/ 2147483646 w 47"/>
                <a:gd name="T7" fmla="*/ 2147483646 h 41"/>
                <a:gd name="T8" fmla="*/ 2147483646 w 47"/>
                <a:gd name="T9" fmla="*/ 2147483646 h 41"/>
                <a:gd name="T10" fmla="*/ 2147483646 w 47"/>
                <a:gd name="T11" fmla="*/ 0 h 41"/>
                <a:gd name="T12" fmla="*/ 2147483646 w 47"/>
                <a:gd name="T13" fmla="*/ 2147483646 h 41"/>
                <a:gd name="T14" fmla="*/ 2147483646 w 47"/>
                <a:gd name="T15" fmla="*/ 2147483646 h 41"/>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41"/>
                <a:gd name="T26" fmla="*/ 47 w 47"/>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41">
                  <a:moveTo>
                    <a:pt x="1" y="2"/>
                  </a:moveTo>
                  <a:lnTo>
                    <a:pt x="0" y="4"/>
                  </a:lnTo>
                  <a:lnTo>
                    <a:pt x="34" y="41"/>
                  </a:lnTo>
                  <a:lnTo>
                    <a:pt x="47" y="21"/>
                  </a:lnTo>
                  <a:lnTo>
                    <a:pt x="47" y="15"/>
                  </a:lnTo>
                  <a:lnTo>
                    <a:pt x="35" y="0"/>
                  </a:lnTo>
                  <a:lnTo>
                    <a:pt x="1" y="2"/>
                  </a:lnTo>
                  <a:close/>
                </a:path>
              </a:pathLst>
            </a:custGeom>
            <a:grpFill/>
            <a:ln>
              <a:noFill/>
            </a:ln>
          </p:spPr>
          <p:txBody>
            <a:bodyPr/>
            <a:lstStyle/>
            <a:p>
              <a:endParaRPr lang="en-US" sz="900"/>
            </a:p>
          </p:txBody>
        </p:sp>
        <p:sp>
          <p:nvSpPr>
            <p:cNvPr id="1049234" name="Freeform 318"/>
            <p:cNvSpPr/>
            <p:nvPr/>
          </p:nvSpPr>
          <p:spPr bwMode="gray">
            <a:xfrm>
              <a:off x="6386513" y="3623971"/>
              <a:ext cx="182166" cy="192881"/>
            </a:xfrm>
            <a:custGeom>
              <a:avLst/>
              <a:gdLst>
                <a:gd name="T0" fmla="*/ 2147483646 w 153"/>
                <a:gd name="T1" fmla="*/ 2147483646 h 162"/>
                <a:gd name="T2" fmla="*/ 0 w 153"/>
                <a:gd name="T3" fmla="*/ 2147483646 h 162"/>
                <a:gd name="T4" fmla="*/ 2147483646 w 153"/>
                <a:gd name="T5" fmla="*/ 2147483646 h 162"/>
                <a:gd name="T6" fmla="*/ 2147483646 w 153"/>
                <a:gd name="T7" fmla="*/ 2147483646 h 162"/>
                <a:gd name="T8" fmla="*/ 2147483646 w 153"/>
                <a:gd name="T9" fmla="*/ 2147483646 h 162"/>
                <a:gd name="T10" fmla="*/ 2147483646 w 153"/>
                <a:gd name="T11" fmla="*/ 2147483646 h 162"/>
                <a:gd name="T12" fmla="*/ 2147483646 w 153"/>
                <a:gd name="T13" fmla="*/ 2147483646 h 162"/>
                <a:gd name="T14" fmla="*/ 2147483646 w 153"/>
                <a:gd name="T15" fmla="*/ 2147483646 h 162"/>
                <a:gd name="T16" fmla="*/ 2147483646 w 153"/>
                <a:gd name="T17" fmla="*/ 2147483646 h 162"/>
                <a:gd name="T18" fmla="*/ 2147483646 w 153"/>
                <a:gd name="T19" fmla="*/ 2147483646 h 162"/>
                <a:gd name="T20" fmla="*/ 2147483646 w 153"/>
                <a:gd name="T21" fmla="*/ 2147483646 h 162"/>
                <a:gd name="T22" fmla="*/ 2147483646 w 153"/>
                <a:gd name="T23" fmla="*/ 2147483646 h 162"/>
                <a:gd name="T24" fmla="*/ 2147483646 w 153"/>
                <a:gd name="T25" fmla="*/ 2147483646 h 162"/>
                <a:gd name="T26" fmla="*/ 2147483646 w 153"/>
                <a:gd name="T27" fmla="*/ 2147483646 h 162"/>
                <a:gd name="T28" fmla="*/ 2147483646 w 153"/>
                <a:gd name="T29" fmla="*/ 2147483646 h 162"/>
                <a:gd name="T30" fmla="*/ 2147483646 w 153"/>
                <a:gd name="T31" fmla="*/ 2147483646 h 162"/>
                <a:gd name="T32" fmla="*/ 2147483646 w 153"/>
                <a:gd name="T33" fmla="*/ 2147483646 h 162"/>
                <a:gd name="T34" fmla="*/ 2147483646 w 153"/>
                <a:gd name="T35" fmla="*/ 2147483646 h 162"/>
                <a:gd name="T36" fmla="*/ 2147483646 w 153"/>
                <a:gd name="T37" fmla="*/ 2147483646 h 162"/>
                <a:gd name="T38" fmla="*/ 2147483646 w 153"/>
                <a:gd name="T39" fmla="*/ 2147483646 h 162"/>
                <a:gd name="T40" fmla="*/ 2147483646 w 153"/>
                <a:gd name="T41" fmla="*/ 2147483646 h 162"/>
                <a:gd name="T42" fmla="*/ 2147483646 w 153"/>
                <a:gd name="T43" fmla="*/ 0 h 162"/>
                <a:gd name="T44" fmla="*/ 2147483646 w 153"/>
                <a:gd name="T45" fmla="*/ 2147483646 h 162"/>
                <a:gd name="T46" fmla="*/ 2147483646 w 153"/>
                <a:gd name="T47" fmla="*/ 2147483646 h 162"/>
                <a:gd name="T48" fmla="*/ 2147483646 w 153"/>
                <a:gd name="T49" fmla="*/ 2147483646 h 162"/>
                <a:gd name="T50" fmla="*/ 2147483646 w 153"/>
                <a:gd name="T51" fmla="*/ 2147483646 h 162"/>
                <a:gd name="T52" fmla="*/ 2147483646 w 153"/>
                <a:gd name="T53" fmla="*/ 2147483646 h 162"/>
                <a:gd name="T54" fmla="*/ 2147483646 w 153"/>
                <a:gd name="T55" fmla="*/ 2147483646 h 1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3"/>
                <a:gd name="T85" fmla="*/ 0 h 162"/>
                <a:gd name="T86" fmla="*/ 153 w 153"/>
                <a:gd name="T87" fmla="*/ 162 h 16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3" h="162">
                  <a:moveTo>
                    <a:pt x="4" y="23"/>
                  </a:moveTo>
                  <a:lnTo>
                    <a:pt x="0" y="31"/>
                  </a:lnTo>
                  <a:lnTo>
                    <a:pt x="1" y="40"/>
                  </a:lnTo>
                  <a:lnTo>
                    <a:pt x="14" y="55"/>
                  </a:lnTo>
                  <a:lnTo>
                    <a:pt x="34" y="55"/>
                  </a:lnTo>
                  <a:lnTo>
                    <a:pt x="77" y="104"/>
                  </a:lnTo>
                  <a:lnTo>
                    <a:pt x="104" y="112"/>
                  </a:lnTo>
                  <a:lnTo>
                    <a:pt x="120" y="128"/>
                  </a:lnTo>
                  <a:lnTo>
                    <a:pt x="124" y="162"/>
                  </a:lnTo>
                  <a:lnTo>
                    <a:pt x="132" y="156"/>
                  </a:lnTo>
                  <a:lnTo>
                    <a:pt x="140" y="138"/>
                  </a:lnTo>
                  <a:lnTo>
                    <a:pt x="138" y="124"/>
                  </a:lnTo>
                  <a:lnTo>
                    <a:pt x="150" y="124"/>
                  </a:lnTo>
                  <a:lnTo>
                    <a:pt x="153" y="116"/>
                  </a:lnTo>
                  <a:lnTo>
                    <a:pt x="116" y="99"/>
                  </a:lnTo>
                  <a:lnTo>
                    <a:pt x="82" y="65"/>
                  </a:lnTo>
                  <a:lnTo>
                    <a:pt x="69" y="45"/>
                  </a:lnTo>
                  <a:lnTo>
                    <a:pt x="65" y="26"/>
                  </a:lnTo>
                  <a:lnTo>
                    <a:pt x="83" y="22"/>
                  </a:lnTo>
                  <a:lnTo>
                    <a:pt x="78" y="10"/>
                  </a:lnTo>
                  <a:lnTo>
                    <a:pt x="68" y="1"/>
                  </a:lnTo>
                  <a:lnTo>
                    <a:pt x="59" y="0"/>
                  </a:lnTo>
                  <a:lnTo>
                    <a:pt x="46" y="4"/>
                  </a:lnTo>
                  <a:lnTo>
                    <a:pt x="34" y="21"/>
                  </a:lnTo>
                  <a:lnTo>
                    <a:pt x="27" y="26"/>
                  </a:lnTo>
                  <a:lnTo>
                    <a:pt x="16" y="18"/>
                  </a:lnTo>
                  <a:lnTo>
                    <a:pt x="4" y="23"/>
                  </a:lnTo>
                  <a:close/>
                </a:path>
              </a:pathLst>
            </a:custGeom>
            <a:grpFill/>
            <a:ln>
              <a:noFill/>
            </a:ln>
          </p:spPr>
          <p:txBody>
            <a:bodyPr/>
            <a:lstStyle/>
            <a:p>
              <a:endParaRPr lang="en-US" sz="900"/>
            </a:p>
          </p:txBody>
        </p:sp>
        <p:sp>
          <p:nvSpPr>
            <p:cNvPr id="1049235" name="Freeform 319"/>
            <p:cNvSpPr/>
            <p:nvPr/>
          </p:nvSpPr>
          <p:spPr bwMode="gray">
            <a:xfrm>
              <a:off x="6477001" y="3808516"/>
              <a:ext cx="40481" cy="33338"/>
            </a:xfrm>
            <a:custGeom>
              <a:avLst/>
              <a:gdLst>
                <a:gd name="T0" fmla="*/ 2147483646 w 34"/>
                <a:gd name="T1" fmla="*/ 2147483646 h 28"/>
                <a:gd name="T2" fmla="*/ 2147483646 w 34"/>
                <a:gd name="T3" fmla="*/ 0 h 28"/>
                <a:gd name="T4" fmla="*/ 0 w 34"/>
                <a:gd name="T5" fmla="*/ 2147483646 h 28"/>
                <a:gd name="T6" fmla="*/ 2147483646 w 34"/>
                <a:gd name="T7" fmla="*/ 2147483646 h 28"/>
                <a:gd name="T8" fmla="*/ 2147483646 w 34"/>
                <a:gd name="T9" fmla="*/ 2147483646 h 28"/>
                <a:gd name="T10" fmla="*/ 2147483646 w 34"/>
                <a:gd name="T11" fmla="*/ 2147483646 h 28"/>
                <a:gd name="T12" fmla="*/ 2147483646 w 34"/>
                <a:gd name="T13" fmla="*/ 2147483646 h 28"/>
                <a:gd name="T14" fmla="*/ 2147483646 w 34"/>
                <a:gd name="T15" fmla="*/ 2147483646 h 28"/>
                <a:gd name="T16" fmla="*/ 2147483646 w 34"/>
                <a:gd name="T17" fmla="*/ 2147483646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28"/>
                <a:gd name="T29" fmla="*/ 34 w 34"/>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28">
                  <a:moveTo>
                    <a:pt x="34" y="4"/>
                  </a:moveTo>
                  <a:lnTo>
                    <a:pt x="26" y="0"/>
                  </a:lnTo>
                  <a:lnTo>
                    <a:pt x="0" y="4"/>
                  </a:lnTo>
                  <a:lnTo>
                    <a:pt x="1" y="11"/>
                  </a:lnTo>
                  <a:lnTo>
                    <a:pt x="23" y="22"/>
                  </a:lnTo>
                  <a:lnTo>
                    <a:pt x="27" y="26"/>
                  </a:lnTo>
                  <a:lnTo>
                    <a:pt x="34" y="28"/>
                  </a:lnTo>
                  <a:lnTo>
                    <a:pt x="34" y="4"/>
                  </a:lnTo>
                  <a:close/>
                </a:path>
              </a:pathLst>
            </a:custGeom>
            <a:grpFill/>
            <a:ln>
              <a:noFill/>
            </a:ln>
          </p:spPr>
          <p:txBody>
            <a:bodyPr/>
            <a:lstStyle/>
            <a:p>
              <a:endParaRPr lang="en-US" sz="900"/>
            </a:p>
          </p:txBody>
        </p:sp>
        <p:sp>
          <p:nvSpPr>
            <p:cNvPr id="1049236" name="Freeform 320"/>
            <p:cNvSpPr/>
            <p:nvPr/>
          </p:nvSpPr>
          <p:spPr bwMode="gray">
            <a:xfrm>
              <a:off x="6507956" y="3859715"/>
              <a:ext cx="14288" cy="15478"/>
            </a:xfrm>
            <a:custGeom>
              <a:avLst/>
              <a:gdLst>
                <a:gd name="T0" fmla="*/ 2147483646 w 12"/>
                <a:gd name="T1" fmla="*/ 0 h 13"/>
                <a:gd name="T2" fmla="*/ 0 w 12"/>
                <a:gd name="T3" fmla="*/ 2147483646 h 13"/>
                <a:gd name="T4" fmla="*/ 0 w 12"/>
                <a:gd name="T5" fmla="*/ 2147483646 h 13"/>
                <a:gd name="T6" fmla="*/ 2147483646 w 12"/>
                <a:gd name="T7" fmla="*/ 2147483646 h 13"/>
                <a:gd name="T8" fmla="*/ 2147483646 w 12"/>
                <a:gd name="T9" fmla="*/ 2147483646 h 13"/>
                <a:gd name="T10" fmla="*/ 2147483646 w 12"/>
                <a:gd name="T11" fmla="*/ 0 h 13"/>
                <a:gd name="T12" fmla="*/ 2147483646 w 12"/>
                <a:gd name="T13" fmla="*/ 0 h 13"/>
                <a:gd name="T14" fmla="*/ 0 60000 65536"/>
                <a:gd name="T15" fmla="*/ 0 60000 65536"/>
                <a:gd name="T16" fmla="*/ 0 60000 65536"/>
                <a:gd name="T17" fmla="*/ 0 60000 65536"/>
                <a:gd name="T18" fmla="*/ 0 60000 65536"/>
                <a:gd name="T19" fmla="*/ 0 60000 65536"/>
                <a:gd name="T20" fmla="*/ 0 60000 65536"/>
                <a:gd name="T21" fmla="*/ 0 w 12"/>
                <a:gd name="T22" fmla="*/ 0 h 13"/>
                <a:gd name="T23" fmla="*/ 12 w 12"/>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3">
                  <a:moveTo>
                    <a:pt x="8" y="0"/>
                  </a:moveTo>
                  <a:lnTo>
                    <a:pt x="0" y="2"/>
                  </a:lnTo>
                  <a:lnTo>
                    <a:pt x="0" y="11"/>
                  </a:lnTo>
                  <a:lnTo>
                    <a:pt x="8" y="13"/>
                  </a:lnTo>
                  <a:lnTo>
                    <a:pt x="12" y="11"/>
                  </a:lnTo>
                  <a:lnTo>
                    <a:pt x="8" y="0"/>
                  </a:lnTo>
                  <a:close/>
                </a:path>
              </a:pathLst>
            </a:custGeom>
            <a:grpFill/>
            <a:ln>
              <a:noFill/>
            </a:ln>
          </p:spPr>
          <p:txBody>
            <a:bodyPr/>
            <a:lstStyle/>
            <a:p>
              <a:endParaRPr lang="en-US" sz="900"/>
            </a:p>
          </p:txBody>
        </p:sp>
        <p:sp>
          <p:nvSpPr>
            <p:cNvPr id="1049237" name="Freeform 321"/>
            <p:cNvSpPr/>
            <p:nvPr/>
          </p:nvSpPr>
          <p:spPr bwMode="gray">
            <a:xfrm>
              <a:off x="6630591" y="3483476"/>
              <a:ext cx="261938" cy="185738"/>
            </a:xfrm>
            <a:custGeom>
              <a:avLst/>
              <a:gdLst>
                <a:gd name="T0" fmla="*/ 2147483646 w 220"/>
                <a:gd name="T1" fmla="*/ 2147483646 h 156"/>
                <a:gd name="T2" fmla="*/ 2147483646 w 220"/>
                <a:gd name="T3" fmla="*/ 2147483646 h 156"/>
                <a:gd name="T4" fmla="*/ 2147483646 w 220"/>
                <a:gd name="T5" fmla="*/ 2147483646 h 156"/>
                <a:gd name="T6" fmla="*/ 0 w 220"/>
                <a:gd name="T7" fmla="*/ 2147483646 h 156"/>
                <a:gd name="T8" fmla="*/ 0 w 220"/>
                <a:gd name="T9" fmla="*/ 2147483646 h 156"/>
                <a:gd name="T10" fmla="*/ 2147483646 w 220"/>
                <a:gd name="T11" fmla="*/ 2147483646 h 156"/>
                <a:gd name="T12" fmla="*/ 2147483646 w 220"/>
                <a:gd name="T13" fmla="*/ 2147483646 h 156"/>
                <a:gd name="T14" fmla="*/ 2147483646 w 220"/>
                <a:gd name="T15" fmla="*/ 2147483646 h 156"/>
                <a:gd name="T16" fmla="*/ 2147483646 w 220"/>
                <a:gd name="T17" fmla="*/ 2147483646 h 156"/>
                <a:gd name="T18" fmla="*/ 2147483646 w 220"/>
                <a:gd name="T19" fmla="*/ 2147483646 h 156"/>
                <a:gd name="T20" fmla="*/ 2147483646 w 220"/>
                <a:gd name="T21" fmla="*/ 2147483646 h 156"/>
                <a:gd name="T22" fmla="*/ 2147483646 w 220"/>
                <a:gd name="T23" fmla="*/ 2147483646 h 156"/>
                <a:gd name="T24" fmla="*/ 2147483646 w 220"/>
                <a:gd name="T25" fmla="*/ 2147483646 h 156"/>
                <a:gd name="T26" fmla="*/ 2147483646 w 220"/>
                <a:gd name="T27" fmla="*/ 2147483646 h 156"/>
                <a:gd name="T28" fmla="*/ 2147483646 w 220"/>
                <a:gd name="T29" fmla="*/ 2147483646 h 156"/>
                <a:gd name="T30" fmla="*/ 2147483646 w 220"/>
                <a:gd name="T31" fmla="*/ 2147483646 h 156"/>
                <a:gd name="T32" fmla="*/ 2147483646 w 220"/>
                <a:gd name="T33" fmla="*/ 2147483646 h 156"/>
                <a:gd name="T34" fmla="*/ 2147483646 w 220"/>
                <a:gd name="T35" fmla="*/ 2147483646 h 156"/>
                <a:gd name="T36" fmla="*/ 2147483646 w 220"/>
                <a:gd name="T37" fmla="*/ 2147483646 h 156"/>
                <a:gd name="T38" fmla="*/ 2147483646 w 220"/>
                <a:gd name="T39" fmla="*/ 2147483646 h 156"/>
                <a:gd name="T40" fmla="*/ 2147483646 w 220"/>
                <a:gd name="T41" fmla="*/ 2147483646 h 156"/>
                <a:gd name="T42" fmla="*/ 2147483646 w 220"/>
                <a:gd name="T43" fmla="*/ 2147483646 h 156"/>
                <a:gd name="T44" fmla="*/ 2147483646 w 220"/>
                <a:gd name="T45" fmla="*/ 2147483646 h 156"/>
                <a:gd name="T46" fmla="*/ 2147483646 w 220"/>
                <a:gd name="T47" fmla="*/ 2147483646 h 156"/>
                <a:gd name="T48" fmla="*/ 2147483646 w 220"/>
                <a:gd name="T49" fmla="*/ 2147483646 h 156"/>
                <a:gd name="T50" fmla="*/ 2147483646 w 220"/>
                <a:gd name="T51" fmla="*/ 2147483646 h 156"/>
                <a:gd name="T52" fmla="*/ 2147483646 w 220"/>
                <a:gd name="T53" fmla="*/ 2147483646 h 156"/>
                <a:gd name="T54" fmla="*/ 2147483646 w 220"/>
                <a:gd name="T55" fmla="*/ 2147483646 h 156"/>
                <a:gd name="T56" fmla="*/ 2147483646 w 220"/>
                <a:gd name="T57" fmla="*/ 2147483646 h 156"/>
                <a:gd name="T58" fmla="*/ 2147483646 w 220"/>
                <a:gd name="T59" fmla="*/ 0 h 156"/>
                <a:gd name="T60" fmla="*/ 2147483646 w 220"/>
                <a:gd name="T61" fmla="*/ 2147483646 h 156"/>
                <a:gd name="T62" fmla="*/ 2147483646 w 220"/>
                <a:gd name="T63" fmla="*/ 2147483646 h 156"/>
                <a:gd name="T64" fmla="*/ 2147483646 w 220"/>
                <a:gd name="T65" fmla="*/ 2147483646 h 156"/>
                <a:gd name="T66" fmla="*/ 2147483646 w 220"/>
                <a:gd name="T67" fmla="*/ 2147483646 h 156"/>
                <a:gd name="T68" fmla="*/ 2147483646 w 220"/>
                <a:gd name="T69" fmla="*/ 2147483646 h 156"/>
                <a:gd name="T70" fmla="*/ 2147483646 w 220"/>
                <a:gd name="T71" fmla="*/ 2147483646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0"/>
                <a:gd name="T109" fmla="*/ 0 h 156"/>
                <a:gd name="T110" fmla="*/ 220 w 220"/>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0" h="156">
                  <a:moveTo>
                    <a:pt x="25" y="16"/>
                  </a:moveTo>
                  <a:lnTo>
                    <a:pt x="10" y="25"/>
                  </a:lnTo>
                  <a:lnTo>
                    <a:pt x="13" y="41"/>
                  </a:lnTo>
                  <a:lnTo>
                    <a:pt x="0" y="71"/>
                  </a:lnTo>
                  <a:lnTo>
                    <a:pt x="0" y="84"/>
                  </a:lnTo>
                  <a:lnTo>
                    <a:pt x="7" y="88"/>
                  </a:lnTo>
                  <a:lnTo>
                    <a:pt x="48" y="90"/>
                  </a:lnTo>
                  <a:lnTo>
                    <a:pt x="60" y="80"/>
                  </a:lnTo>
                  <a:lnTo>
                    <a:pt x="73" y="84"/>
                  </a:lnTo>
                  <a:lnTo>
                    <a:pt x="91" y="109"/>
                  </a:lnTo>
                  <a:lnTo>
                    <a:pt x="78" y="132"/>
                  </a:lnTo>
                  <a:lnTo>
                    <a:pt x="94" y="137"/>
                  </a:lnTo>
                  <a:lnTo>
                    <a:pt x="114" y="112"/>
                  </a:lnTo>
                  <a:lnTo>
                    <a:pt x="125" y="115"/>
                  </a:lnTo>
                  <a:lnTo>
                    <a:pt x="137" y="123"/>
                  </a:lnTo>
                  <a:lnTo>
                    <a:pt x="127" y="136"/>
                  </a:lnTo>
                  <a:lnTo>
                    <a:pt x="140" y="156"/>
                  </a:lnTo>
                  <a:lnTo>
                    <a:pt x="154" y="156"/>
                  </a:lnTo>
                  <a:lnTo>
                    <a:pt x="162" y="143"/>
                  </a:lnTo>
                  <a:lnTo>
                    <a:pt x="176" y="140"/>
                  </a:lnTo>
                  <a:lnTo>
                    <a:pt x="176" y="128"/>
                  </a:lnTo>
                  <a:lnTo>
                    <a:pt x="149" y="124"/>
                  </a:lnTo>
                  <a:lnTo>
                    <a:pt x="150" y="112"/>
                  </a:lnTo>
                  <a:lnTo>
                    <a:pt x="176" y="112"/>
                  </a:lnTo>
                  <a:lnTo>
                    <a:pt x="205" y="89"/>
                  </a:lnTo>
                  <a:lnTo>
                    <a:pt x="218" y="79"/>
                  </a:lnTo>
                  <a:lnTo>
                    <a:pt x="220" y="43"/>
                  </a:lnTo>
                  <a:lnTo>
                    <a:pt x="163" y="38"/>
                  </a:lnTo>
                  <a:lnTo>
                    <a:pt x="140" y="5"/>
                  </a:lnTo>
                  <a:lnTo>
                    <a:pt x="124" y="0"/>
                  </a:lnTo>
                  <a:lnTo>
                    <a:pt x="105" y="1"/>
                  </a:lnTo>
                  <a:lnTo>
                    <a:pt x="97" y="22"/>
                  </a:lnTo>
                  <a:lnTo>
                    <a:pt x="56" y="24"/>
                  </a:lnTo>
                  <a:lnTo>
                    <a:pt x="43" y="17"/>
                  </a:lnTo>
                  <a:lnTo>
                    <a:pt x="25" y="16"/>
                  </a:lnTo>
                  <a:close/>
                </a:path>
              </a:pathLst>
            </a:custGeom>
            <a:grpFill/>
            <a:ln>
              <a:noFill/>
            </a:ln>
          </p:spPr>
          <p:txBody>
            <a:bodyPr/>
            <a:lstStyle/>
            <a:p>
              <a:endParaRPr lang="en-US" sz="900"/>
            </a:p>
          </p:txBody>
        </p:sp>
        <p:sp>
          <p:nvSpPr>
            <p:cNvPr id="1049238" name="Freeform 322"/>
            <p:cNvSpPr/>
            <p:nvPr/>
          </p:nvSpPr>
          <p:spPr bwMode="gray">
            <a:xfrm>
              <a:off x="6692505" y="3583489"/>
              <a:ext cx="40481" cy="57150"/>
            </a:xfrm>
            <a:custGeom>
              <a:avLst/>
              <a:gdLst>
                <a:gd name="T0" fmla="*/ 0 w 34"/>
                <a:gd name="T1" fmla="*/ 2147483646 h 48"/>
                <a:gd name="T2" fmla="*/ 2147483646 w 34"/>
                <a:gd name="T3" fmla="*/ 2147483646 h 48"/>
                <a:gd name="T4" fmla="*/ 2147483646 w 34"/>
                <a:gd name="T5" fmla="*/ 2147483646 h 48"/>
                <a:gd name="T6" fmla="*/ 2147483646 w 34"/>
                <a:gd name="T7" fmla="*/ 2147483646 h 48"/>
                <a:gd name="T8" fmla="*/ 2147483646 w 34"/>
                <a:gd name="T9" fmla="*/ 2147483646 h 48"/>
                <a:gd name="T10" fmla="*/ 2147483646 w 34"/>
                <a:gd name="T11" fmla="*/ 2147483646 h 48"/>
                <a:gd name="T12" fmla="*/ 2147483646 w 34"/>
                <a:gd name="T13" fmla="*/ 0 h 48"/>
                <a:gd name="T14" fmla="*/ 0 w 34"/>
                <a:gd name="T15" fmla="*/ 2147483646 h 48"/>
                <a:gd name="T16" fmla="*/ 0 w 34"/>
                <a:gd name="T17" fmla="*/ 2147483646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48"/>
                <a:gd name="T29" fmla="*/ 34 w 34"/>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48">
                  <a:moveTo>
                    <a:pt x="0" y="9"/>
                  </a:moveTo>
                  <a:lnTo>
                    <a:pt x="16" y="34"/>
                  </a:lnTo>
                  <a:lnTo>
                    <a:pt x="15" y="48"/>
                  </a:lnTo>
                  <a:lnTo>
                    <a:pt x="21" y="48"/>
                  </a:lnTo>
                  <a:lnTo>
                    <a:pt x="34" y="25"/>
                  </a:lnTo>
                  <a:lnTo>
                    <a:pt x="19" y="4"/>
                  </a:lnTo>
                  <a:lnTo>
                    <a:pt x="8" y="0"/>
                  </a:lnTo>
                  <a:lnTo>
                    <a:pt x="0" y="9"/>
                  </a:lnTo>
                  <a:close/>
                </a:path>
              </a:pathLst>
            </a:custGeom>
            <a:grpFill/>
            <a:ln>
              <a:noFill/>
            </a:ln>
          </p:spPr>
          <p:txBody>
            <a:bodyPr/>
            <a:lstStyle/>
            <a:p>
              <a:endParaRPr lang="en-US" sz="900"/>
            </a:p>
          </p:txBody>
        </p:sp>
        <p:sp>
          <p:nvSpPr>
            <p:cNvPr id="1049239" name="Freeform 323"/>
            <p:cNvSpPr/>
            <p:nvPr/>
          </p:nvSpPr>
          <p:spPr bwMode="gray">
            <a:xfrm>
              <a:off x="6600825" y="3593015"/>
              <a:ext cx="142875" cy="97631"/>
            </a:xfrm>
            <a:custGeom>
              <a:avLst/>
              <a:gdLst>
                <a:gd name="T0" fmla="*/ 2147483646 w 120"/>
                <a:gd name="T1" fmla="*/ 0 h 82"/>
                <a:gd name="T2" fmla="*/ 2147483646 w 120"/>
                <a:gd name="T3" fmla="*/ 2147483646 h 82"/>
                <a:gd name="T4" fmla="*/ 0 w 120"/>
                <a:gd name="T5" fmla="*/ 2147483646 h 82"/>
                <a:gd name="T6" fmla="*/ 2147483646 w 120"/>
                <a:gd name="T7" fmla="*/ 2147483646 h 82"/>
                <a:gd name="T8" fmla="*/ 2147483646 w 120"/>
                <a:gd name="T9" fmla="*/ 2147483646 h 82"/>
                <a:gd name="T10" fmla="*/ 2147483646 w 120"/>
                <a:gd name="T11" fmla="*/ 2147483646 h 82"/>
                <a:gd name="T12" fmla="*/ 2147483646 w 120"/>
                <a:gd name="T13" fmla="*/ 2147483646 h 82"/>
                <a:gd name="T14" fmla="*/ 2147483646 w 120"/>
                <a:gd name="T15" fmla="*/ 2147483646 h 82"/>
                <a:gd name="T16" fmla="*/ 2147483646 w 120"/>
                <a:gd name="T17" fmla="*/ 2147483646 h 82"/>
                <a:gd name="T18" fmla="*/ 2147483646 w 120"/>
                <a:gd name="T19" fmla="*/ 2147483646 h 82"/>
                <a:gd name="T20" fmla="*/ 2147483646 w 120"/>
                <a:gd name="T21" fmla="*/ 2147483646 h 82"/>
                <a:gd name="T22" fmla="*/ 2147483646 w 120"/>
                <a:gd name="T23" fmla="*/ 2147483646 h 82"/>
                <a:gd name="T24" fmla="*/ 2147483646 w 120"/>
                <a:gd name="T25" fmla="*/ 2147483646 h 82"/>
                <a:gd name="T26" fmla="*/ 2147483646 w 120"/>
                <a:gd name="T27" fmla="*/ 2147483646 h 82"/>
                <a:gd name="T28" fmla="*/ 2147483646 w 120"/>
                <a:gd name="T29" fmla="*/ 2147483646 h 82"/>
                <a:gd name="T30" fmla="*/ 2147483646 w 120"/>
                <a:gd name="T31" fmla="*/ 0 h 82"/>
                <a:gd name="T32" fmla="*/ 2147483646 w 120"/>
                <a:gd name="T33" fmla="*/ 0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0"/>
                <a:gd name="T52" fmla="*/ 0 h 82"/>
                <a:gd name="T53" fmla="*/ 120 w 120"/>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0" h="82">
                  <a:moveTo>
                    <a:pt x="33" y="0"/>
                  </a:moveTo>
                  <a:lnTo>
                    <a:pt x="32" y="7"/>
                  </a:lnTo>
                  <a:lnTo>
                    <a:pt x="0" y="32"/>
                  </a:lnTo>
                  <a:lnTo>
                    <a:pt x="26" y="70"/>
                  </a:lnTo>
                  <a:lnTo>
                    <a:pt x="42" y="82"/>
                  </a:lnTo>
                  <a:lnTo>
                    <a:pt x="71" y="82"/>
                  </a:lnTo>
                  <a:lnTo>
                    <a:pt x="81" y="73"/>
                  </a:lnTo>
                  <a:lnTo>
                    <a:pt x="94" y="71"/>
                  </a:lnTo>
                  <a:lnTo>
                    <a:pt x="103" y="78"/>
                  </a:lnTo>
                  <a:lnTo>
                    <a:pt x="120" y="58"/>
                  </a:lnTo>
                  <a:lnTo>
                    <a:pt x="118" y="48"/>
                  </a:lnTo>
                  <a:lnTo>
                    <a:pt x="99" y="44"/>
                  </a:lnTo>
                  <a:lnTo>
                    <a:pt x="88" y="43"/>
                  </a:lnTo>
                  <a:lnTo>
                    <a:pt x="89" y="27"/>
                  </a:lnTo>
                  <a:lnTo>
                    <a:pt x="73" y="2"/>
                  </a:lnTo>
                  <a:lnTo>
                    <a:pt x="33" y="0"/>
                  </a:lnTo>
                  <a:close/>
                </a:path>
              </a:pathLst>
            </a:custGeom>
            <a:grpFill/>
            <a:ln>
              <a:noFill/>
            </a:ln>
          </p:spPr>
          <p:txBody>
            <a:bodyPr/>
            <a:lstStyle/>
            <a:p>
              <a:endParaRPr lang="en-US" sz="900"/>
            </a:p>
          </p:txBody>
        </p:sp>
        <p:sp>
          <p:nvSpPr>
            <p:cNvPr id="1049240" name="Freeform 324"/>
            <p:cNvSpPr/>
            <p:nvPr/>
          </p:nvSpPr>
          <p:spPr bwMode="gray">
            <a:xfrm>
              <a:off x="6571061" y="3635876"/>
              <a:ext cx="59531" cy="90488"/>
            </a:xfrm>
            <a:custGeom>
              <a:avLst/>
              <a:gdLst>
                <a:gd name="T0" fmla="*/ 2147483646 w 50"/>
                <a:gd name="T1" fmla="*/ 0 h 76"/>
                <a:gd name="T2" fmla="*/ 2147483646 w 50"/>
                <a:gd name="T3" fmla="*/ 2147483646 h 76"/>
                <a:gd name="T4" fmla="*/ 2147483646 w 50"/>
                <a:gd name="T5" fmla="*/ 2147483646 h 76"/>
                <a:gd name="T6" fmla="*/ 2147483646 w 50"/>
                <a:gd name="T7" fmla="*/ 2147483646 h 76"/>
                <a:gd name="T8" fmla="*/ 2147483646 w 50"/>
                <a:gd name="T9" fmla="*/ 2147483646 h 76"/>
                <a:gd name="T10" fmla="*/ 2147483646 w 50"/>
                <a:gd name="T11" fmla="*/ 2147483646 h 76"/>
                <a:gd name="T12" fmla="*/ 0 w 50"/>
                <a:gd name="T13" fmla="*/ 2147483646 h 76"/>
                <a:gd name="T14" fmla="*/ 2147483646 w 50"/>
                <a:gd name="T15" fmla="*/ 2147483646 h 76"/>
                <a:gd name="T16" fmla="*/ 2147483646 w 50"/>
                <a:gd name="T17" fmla="*/ 2147483646 h 76"/>
                <a:gd name="T18" fmla="*/ 2147483646 w 50"/>
                <a:gd name="T19" fmla="*/ 2147483646 h 76"/>
                <a:gd name="T20" fmla="*/ 2147483646 w 50"/>
                <a:gd name="T21" fmla="*/ 2147483646 h 76"/>
                <a:gd name="T22" fmla="*/ 2147483646 w 50"/>
                <a:gd name="T23" fmla="*/ 2147483646 h 76"/>
                <a:gd name="T24" fmla="*/ 2147483646 w 50"/>
                <a:gd name="T25" fmla="*/ 2147483646 h 76"/>
                <a:gd name="T26" fmla="*/ 2147483646 w 50"/>
                <a:gd name="T27" fmla="*/ 2147483646 h 76"/>
                <a:gd name="T28" fmla="*/ 2147483646 w 50"/>
                <a:gd name="T29" fmla="*/ 0 h 76"/>
                <a:gd name="T30" fmla="*/ 2147483646 w 50"/>
                <a:gd name="T31" fmla="*/ 0 h 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76"/>
                <a:gd name="T50" fmla="*/ 50 w 50"/>
                <a:gd name="T51" fmla="*/ 76 h 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76">
                  <a:moveTo>
                    <a:pt x="23" y="0"/>
                  </a:moveTo>
                  <a:lnTo>
                    <a:pt x="12" y="8"/>
                  </a:lnTo>
                  <a:lnTo>
                    <a:pt x="7" y="8"/>
                  </a:lnTo>
                  <a:lnTo>
                    <a:pt x="3" y="20"/>
                  </a:lnTo>
                  <a:lnTo>
                    <a:pt x="16" y="34"/>
                  </a:lnTo>
                  <a:lnTo>
                    <a:pt x="16" y="46"/>
                  </a:lnTo>
                  <a:lnTo>
                    <a:pt x="0" y="68"/>
                  </a:lnTo>
                  <a:lnTo>
                    <a:pt x="3" y="75"/>
                  </a:lnTo>
                  <a:lnTo>
                    <a:pt x="12" y="76"/>
                  </a:lnTo>
                  <a:lnTo>
                    <a:pt x="20" y="67"/>
                  </a:lnTo>
                  <a:lnTo>
                    <a:pt x="24" y="65"/>
                  </a:lnTo>
                  <a:lnTo>
                    <a:pt x="30" y="72"/>
                  </a:lnTo>
                  <a:lnTo>
                    <a:pt x="50" y="67"/>
                  </a:lnTo>
                  <a:lnTo>
                    <a:pt x="49" y="38"/>
                  </a:lnTo>
                  <a:lnTo>
                    <a:pt x="23" y="0"/>
                  </a:lnTo>
                  <a:close/>
                </a:path>
              </a:pathLst>
            </a:custGeom>
            <a:grpFill/>
            <a:ln>
              <a:noFill/>
            </a:ln>
          </p:spPr>
          <p:txBody>
            <a:bodyPr/>
            <a:lstStyle/>
            <a:p>
              <a:endParaRPr lang="en-US" sz="900"/>
            </a:p>
          </p:txBody>
        </p:sp>
        <p:sp>
          <p:nvSpPr>
            <p:cNvPr id="1049241" name="Freeform 325"/>
            <p:cNvSpPr/>
            <p:nvPr/>
          </p:nvSpPr>
          <p:spPr bwMode="gray">
            <a:xfrm>
              <a:off x="6635354" y="3684691"/>
              <a:ext cx="85725" cy="53579"/>
            </a:xfrm>
            <a:custGeom>
              <a:avLst/>
              <a:gdLst>
                <a:gd name="T0" fmla="*/ 0 w 72"/>
                <a:gd name="T1" fmla="*/ 0 h 45"/>
                <a:gd name="T2" fmla="*/ 0 w 72"/>
                <a:gd name="T3" fmla="*/ 2147483646 h 45"/>
                <a:gd name="T4" fmla="*/ 2147483646 w 72"/>
                <a:gd name="T5" fmla="*/ 2147483646 h 45"/>
                <a:gd name="T6" fmla="*/ 2147483646 w 72"/>
                <a:gd name="T7" fmla="*/ 2147483646 h 45"/>
                <a:gd name="T8" fmla="*/ 2147483646 w 72"/>
                <a:gd name="T9" fmla="*/ 2147483646 h 45"/>
                <a:gd name="T10" fmla="*/ 2147483646 w 72"/>
                <a:gd name="T11" fmla="*/ 2147483646 h 45"/>
                <a:gd name="T12" fmla="*/ 2147483646 w 72"/>
                <a:gd name="T13" fmla="*/ 2147483646 h 45"/>
                <a:gd name="T14" fmla="*/ 2147483646 w 72"/>
                <a:gd name="T15" fmla="*/ 2147483646 h 45"/>
                <a:gd name="T16" fmla="*/ 2147483646 w 72"/>
                <a:gd name="T17" fmla="*/ 0 h 45"/>
                <a:gd name="T18" fmla="*/ 2147483646 w 72"/>
                <a:gd name="T19" fmla="*/ 0 h 45"/>
                <a:gd name="T20" fmla="*/ 2147483646 w 72"/>
                <a:gd name="T21" fmla="*/ 2147483646 h 45"/>
                <a:gd name="T22" fmla="*/ 2147483646 w 72"/>
                <a:gd name="T23" fmla="*/ 2147483646 h 45"/>
                <a:gd name="T24" fmla="*/ 0 w 72"/>
                <a:gd name="T25" fmla="*/ 0 h 45"/>
                <a:gd name="T26" fmla="*/ 0 w 72"/>
                <a:gd name="T27" fmla="*/ 0 h 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2"/>
                <a:gd name="T43" fmla="*/ 0 h 45"/>
                <a:gd name="T44" fmla="*/ 72 w 72"/>
                <a:gd name="T45" fmla="*/ 45 h 4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2" h="45">
                  <a:moveTo>
                    <a:pt x="0" y="0"/>
                  </a:moveTo>
                  <a:lnTo>
                    <a:pt x="0" y="26"/>
                  </a:lnTo>
                  <a:lnTo>
                    <a:pt x="9" y="44"/>
                  </a:lnTo>
                  <a:lnTo>
                    <a:pt x="42" y="45"/>
                  </a:lnTo>
                  <a:lnTo>
                    <a:pt x="57" y="35"/>
                  </a:lnTo>
                  <a:lnTo>
                    <a:pt x="72" y="28"/>
                  </a:lnTo>
                  <a:lnTo>
                    <a:pt x="68" y="13"/>
                  </a:lnTo>
                  <a:lnTo>
                    <a:pt x="72" y="4"/>
                  </a:lnTo>
                  <a:lnTo>
                    <a:pt x="64" y="0"/>
                  </a:lnTo>
                  <a:lnTo>
                    <a:pt x="54" y="0"/>
                  </a:lnTo>
                  <a:lnTo>
                    <a:pt x="46" y="9"/>
                  </a:lnTo>
                  <a:lnTo>
                    <a:pt x="12" y="9"/>
                  </a:lnTo>
                  <a:lnTo>
                    <a:pt x="0" y="0"/>
                  </a:lnTo>
                  <a:close/>
                </a:path>
              </a:pathLst>
            </a:custGeom>
            <a:grpFill/>
            <a:ln>
              <a:noFill/>
            </a:ln>
          </p:spPr>
          <p:txBody>
            <a:bodyPr/>
            <a:lstStyle/>
            <a:p>
              <a:endParaRPr lang="en-US" sz="900"/>
            </a:p>
          </p:txBody>
        </p:sp>
        <p:sp>
          <p:nvSpPr>
            <p:cNvPr id="1049242" name="Freeform 326"/>
            <p:cNvSpPr/>
            <p:nvPr/>
          </p:nvSpPr>
          <p:spPr bwMode="gray">
            <a:xfrm>
              <a:off x="6588919" y="3720410"/>
              <a:ext cx="25004" cy="53579"/>
            </a:xfrm>
            <a:custGeom>
              <a:avLst/>
              <a:gdLst>
                <a:gd name="T0" fmla="*/ 0 w 21"/>
                <a:gd name="T1" fmla="*/ 2147483646 h 45"/>
                <a:gd name="T2" fmla="*/ 0 w 21"/>
                <a:gd name="T3" fmla="*/ 2147483646 h 45"/>
                <a:gd name="T4" fmla="*/ 2147483646 w 21"/>
                <a:gd name="T5" fmla="*/ 2147483646 h 45"/>
                <a:gd name="T6" fmla="*/ 2147483646 w 21"/>
                <a:gd name="T7" fmla="*/ 2147483646 h 45"/>
                <a:gd name="T8" fmla="*/ 2147483646 w 21"/>
                <a:gd name="T9" fmla="*/ 2147483646 h 45"/>
                <a:gd name="T10" fmla="*/ 2147483646 w 21"/>
                <a:gd name="T11" fmla="*/ 2147483646 h 45"/>
                <a:gd name="T12" fmla="*/ 2147483646 w 21"/>
                <a:gd name="T13" fmla="*/ 2147483646 h 45"/>
                <a:gd name="T14" fmla="*/ 2147483646 w 21"/>
                <a:gd name="T15" fmla="*/ 0 h 45"/>
                <a:gd name="T16" fmla="*/ 0 w 21"/>
                <a:gd name="T17" fmla="*/ 2147483646 h 45"/>
                <a:gd name="T18" fmla="*/ 0 w 21"/>
                <a:gd name="T19" fmla="*/ 2147483646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45"/>
                <a:gd name="T32" fmla="*/ 21 w 21"/>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45">
                  <a:moveTo>
                    <a:pt x="0" y="9"/>
                  </a:moveTo>
                  <a:lnTo>
                    <a:pt x="0" y="32"/>
                  </a:lnTo>
                  <a:lnTo>
                    <a:pt x="6" y="45"/>
                  </a:lnTo>
                  <a:lnTo>
                    <a:pt x="11" y="45"/>
                  </a:lnTo>
                  <a:lnTo>
                    <a:pt x="21" y="30"/>
                  </a:lnTo>
                  <a:lnTo>
                    <a:pt x="15" y="23"/>
                  </a:lnTo>
                  <a:lnTo>
                    <a:pt x="13" y="5"/>
                  </a:lnTo>
                  <a:lnTo>
                    <a:pt x="6" y="0"/>
                  </a:lnTo>
                  <a:lnTo>
                    <a:pt x="0" y="9"/>
                  </a:lnTo>
                  <a:close/>
                </a:path>
              </a:pathLst>
            </a:custGeom>
            <a:grpFill/>
            <a:ln>
              <a:noFill/>
            </a:ln>
          </p:spPr>
          <p:txBody>
            <a:bodyPr/>
            <a:lstStyle/>
            <a:p>
              <a:endParaRPr lang="en-US" sz="900"/>
            </a:p>
          </p:txBody>
        </p:sp>
        <p:sp>
          <p:nvSpPr>
            <p:cNvPr id="1049243" name="Freeform 327"/>
            <p:cNvSpPr/>
            <p:nvPr/>
          </p:nvSpPr>
          <p:spPr bwMode="gray">
            <a:xfrm>
              <a:off x="6610351" y="3720412"/>
              <a:ext cx="30956" cy="30956"/>
            </a:xfrm>
            <a:custGeom>
              <a:avLst/>
              <a:gdLst>
                <a:gd name="T0" fmla="*/ 2147483646 w 26"/>
                <a:gd name="T1" fmla="*/ 0 h 26"/>
                <a:gd name="T2" fmla="*/ 0 w 26"/>
                <a:gd name="T3" fmla="*/ 2147483646 h 26"/>
                <a:gd name="T4" fmla="*/ 2147483646 w 26"/>
                <a:gd name="T5" fmla="*/ 2147483646 h 26"/>
                <a:gd name="T6" fmla="*/ 2147483646 w 26"/>
                <a:gd name="T7" fmla="*/ 2147483646 h 26"/>
                <a:gd name="T8" fmla="*/ 2147483646 w 26"/>
                <a:gd name="T9" fmla="*/ 2147483646 h 26"/>
                <a:gd name="T10" fmla="*/ 2147483646 w 26"/>
                <a:gd name="T11" fmla="*/ 0 h 26"/>
                <a:gd name="T12" fmla="*/ 2147483646 w 26"/>
                <a:gd name="T13" fmla="*/ 0 h 26"/>
                <a:gd name="T14" fmla="*/ 0 60000 65536"/>
                <a:gd name="T15" fmla="*/ 0 60000 65536"/>
                <a:gd name="T16" fmla="*/ 0 60000 65536"/>
                <a:gd name="T17" fmla="*/ 0 60000 65536"/>
                <a:gd name="T18" fmla="*/ 0 60000 65536"/>
                <a:gd name="T19" fmla="*/ 0 60000 65536"/>
                <a:gd name="T20" fmla="*/ 0 60000 65536"/>
                <a:gd name="T21" fmla="*/ 0 w 26"/>
                <a:gd name="T22" fmla="*/ 0 h 26"/>
                <a:gd name="T23" fmla="*/ 26 w 26"/>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6">
                  <a:moveTo>
                    <a:pt x="18" y="0"/>
                  </a:moveTo>
                  <a:lnTo>
                    <a:pt x="0" y="5"/>
                  </a:lnTo>
                  <a:lnTo>
                    <a:pt x="1" y="21"/>
                  </a:lnTo>
                  <a:lnTo>
                    <a:pt x="5" y="26"/>
                  </a:lnTo>
                  <a:lnTo>
                    <a:pt x="26" y="15"/>
                  </a:lnTo>
                  <a:lnTo>
                    <a:pt x="18" y="0"/>
                  </a:lnTo>
                  <a:close/>
                </a:path>
              </a:pathLst>
            </a:custGeom>
            <a:grpFill/>
            <a:ln>
              <a:noFill/>
            </a:ln>
          </p:spPr>
          <p:txBody>
            <a:bodyPr/>
            <a:lstStyle/>
            <a:p>
              <a:endParaRPr lang="en-US" sz="900"/>
            </a:p>
          </p:txBody>
        </p:sp>
        <p:sp>
          <p:nvSpPr>
            <p:cNvPr id="1049244" name="Freeform 328"/>
            <p:cNvSpPr/>
            <p:nvPr/>
          </p:nvSpPr>
          <p:spPr bwMode="gray">
            <a:xfrm>
              <a:off x="6604399" y="3733508"/>
              <a:ext cx="96440" cy="114300"/>
            </a:xfrm>
            <a:custGeom>
              <a:avLst/>
              <a:gdLst>
                <a:gd name="T0" fmla="*/ 2147483646 w 81"/>
                <a:gd name="T1" fmla="*/ 2147483646 h 96"/>
                <a:gd name="T2" fmla="*/ 0 w 81"/>
                <a:gd name="T3" fmla="*/ 2147483646 h 96"/>
                <a:gd name="T4" fmla="*/ 2147483646 w 81"/>
                <a:gd name="T5" fmla="*/ 2147483646 h 96"/>
                <a:gd name="T6" fmla="*/ 2147483646 w 81"/>
                <a:gd name="T7" fmla="*/ 2147483646 h 96"/>
                <a:gd name="T8" fmla="*/ 2147483646 w 81"/>
                <a:gd name="T9" fmla="*/ 2147483646 h 96"/>
                <a:gd name="T10" fmla="*/ 2147483646 w 81"/>
                <a:gd name="T11" fmla="*/ 2147483646 h 96"/>
                <a:gd name="T12" fmla="*/ 2147483646 w 81"/>
                <a:gd name="T13" fmla="*/ 2147483646 h 96"/>
                <a:gd name="T14" fmla="*/ 2147483646 w 81"/>
                <a:gd name="T15" fmla="*/ 2147483646 h 96"/>
                <a:gd name="T16" fmla="*/ 2147483646 w 81"/>
                <a:gd name="T17" fmla="*/ 2147483646 h 96"/>
                <a:gd name="T18" fmla="*/ 2147483646 w 81"/>
                <a:gd name="T19" fmla="*/ 2147483646 h 96"/>
                <a:gd name="T20" fmla="*/ 2147483646 w 81"/>
                <a:gd name="T21" fmla="*/ 2147483646 h 96"/>
                <a:gd name="T22" fmla="*/ 2147483646 w 81"/>
                <a:gd name="T23" fmla="*/ 2147483646 h 96"/>
                <a:gd name="T24" fmla="*/ 2147483646 w 81"/>
                <a:gd name="T25" fmla="*/ 2147483646 h 96"/>
                <a:gd name="T26" fmla="*/ 2147483646 w 81"/>
                <a:gd name="T27" fmla="*/ 2147483646 h 96"/>
                <a:gd name="T28" fmla="*/ 2147483646 w 81"/>
                <a:gd name="T29" fmla="*/ 2147483646 h 96"/>
                <a:gd name="T30" fmla="*/ 2147483646 w 81"/>
                <a:gd name="T31" fmla="*/ 2147483646 h 96"/>
                <a:gd name="T32" fmla="*/ 2147483646 w 81"/>
                <a:gd name="T33" fmla="*/ 2147483646 h 96"/>
                <a:gd name="T34" fmla="*/ 2147483646 w 81"/>
                <a:gd name="T35" fmla="*/ 2147483646 h 96"/>
                <a:gd name="T36" fmla="*/ 2147483646 w 81"/>
                <a:gd name="T37" fmla="*/ 2147483646 h 96"/>
                <a:gd name="T38" fmla="*/ 2147483646 w 81"/>
                <a:gd name="T39" fmla="*/ 0 h 96"/>
                <a:gd name="T40" fmla="*/ 2147483646 w 81"/>
                <a:gd name="T41" fmla="*/ 2147483646 h 96"/>
                <a:gd name="T42" fmla="*/ 2147483646 w 81"/>
                <a:gd name="T43" fmla="*/ 2147483646 h 96"/>
                <a:gd name="T44" fmla="*/ 2147483646 w 81"/>
                <a:gd name="T45" fmla="*/ 2147483646 h 96"/>
                <a:gd name="T46" fmla="*/ 2147483646 w 81"/>
                <a:gd name="T47" fmla="*/ 2147483646 h 96"/>
                <a:gd name="T48" fmla="*/ 2147483646 w 81"/>
                <a:gd name="T49" fmla="*/ 2147483646 h 9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1"/>
                <a:gd name="T76" fmla="*/ 0 h 96"/>
                <a:gd name="T77" fmla="*/ 81 w 81"/>
                <a:gd name="T78" fmla="*/ 96 h 9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1" h="96">
                  <a:moveTo>
                    <a:pt x="1" y="38"/>
                  </a:moveTo>
                  <a:lnTo>
                    <a:pt x="0" y="46"/>
                  </a:lnTo>
                  <a:lnTo>
                    <a:pt x="25" y="58"/>
                  </a:lnTo>
                  <a:lnTo>
                    <a:pt x="36" y="62"/>
                  </a:lnTo>
                  <a:lnTo>
                    <a:pt x="30" y="68"/>
                  </a:lnTo>
                  <a:lnTo>
                    <a:pt x="17" y="70"/>
                  </a:lnTo>
                  <a:lnTo>
                    <a:pt x="14" y="76"/>
                  </a:lnTo>
                  <a:lnTo>
                    <a:pt x="19" y="87"/>
                  </a:lnTo>
                  <a:lnTo>
                    <a:pt x="34" y="94"/>
                  </a:lnTo>
                  <a:lnTo>
                    <a:pt x="40" y="96"/>
                  </a:lnTo>
                  <a:lnTo>
                    <a:pt x="42" y="77"/>
                  </a:lnTo>
                  <a:lnTo>
                    <a:pt x="52" y="66"/>
                  </a:lnTo>
                  <a:lnTo>
                    <a:pt x="25" y="33"/>
                  </a:lnTo>
                  <a:lnTo>
                    <a:pt x="29" y="23"/>
                  </a:lnTo>
                  <a:lnTo>
                    <a:pt x="34" y="23"/>
                  </a:lnTo>
                  <a:lnTo>
                    <a:pt x="44" y="30"/>
                  </a:lnTo>
                  <a:lnTo>
                    <a:pt x="49" y="27"/>
                  </a:lnTo>
                  <a:lnTo>
                    <a:pt x="52" y="16"/>
                  </a:lnTo>
                  <a:lnTo>
                    <a:pt x="81" y="16"/>
                  </a:lnTo>
                  <a:lnTo>
                    <a:pt x="81" y="0"/>
                  </a:lnTo>
                  <a:lnTo>
                    <a:pt x="69" y="8"/>
                  </a:lnTo>
                  <a:lnTo>
                    <a:pt x="35" y="7"/>
                  </a:lnTo>
                  <a:lnTo>
                    <a:pt x="13" y="19"/>
                  </a:lnTo>
                  <a:lnTo>
                    <a:pt x="1" y="38"/>
                  </a:lnTo>
                  <a:close/>
                </a:path>
              </a:pathLst>
            </a:custGeom>
            <a:grpFill/>
            <a:ln>
              <a:noFill/>
            </a:ln>
          </p:spPr>
          <p:txBody>
            <a:bodyPr/>
            <a:lstStyle/>
            <a:p>
              <a:endParaRPr lang="en-US" sz="900"/>
            </a:p>
          </p:txBody>
        </p:sp>
        <p:sp>
          <p:nvSpPr>
            <p:cNvPr id="1049245" name="Freeform 329"/>
            <p:cNvSpPr/>
            <p:nvPr/>
          </p:nvSpPr>
          <p:spPr bwMode="gray">
            <a:xfrm>
              <a:off x="6705601" y="3722792"/>
              <a:ext cx="27385" cy="29766"/>
            </a:xfrm>
            <a:custGeom>
              <a:avLst/>
              <a:gdLst>
                <a:gd name="T0" fmla="*/ 2147483646 w 23"/>
                <a:gd name="T1" fmla="*/ 2147483646 h 25"/>
                <a:gd name="T2" fmla="*/ 0 w 23"/>
                <a:gd name="T3" fmla="*/ 2147483646 h 25"/>
                <a:gd name="T4" fmla="*/ 2147483646 w 23"/>
                <a:gd name="T5" fmla="*/ 2147483646 h 25"/>
                <a:gd name="T6" fmla="*/ 2147483646 w 23"/>
                <a:gd name="T7" fmla="*/ 2147483646 h 25"/>
                <a:gd name="T8" fmla="*/ 2147483646 w 23"/>
                <a:gd name="T9" fmla="*/ 2147483646 h 25"/>
                <a:gd name="T10" fmla="*/ 2147483646 w 23"/>
                <a:gd name="T11" fmla="*/ 0 h 25"/>
                <a:gd name="T12" fmla="*/ 2147483646 w 23"/>
                <a:gd name="T13" fmla="*/ 2147483646 h 25"/>
                <a:gd name="T14" fmla="*/ 2147483646 w 23"/>
                <a:gd name="T15" fmla="*/ 2147483646 h 25"/>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25"/>
                <a:gd name="T26" fmla="*/ 23 w 23"/>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25">
                  <a:moveTo>
                    <a:pt x="1" y="7"/>
                  </a:moveTo>
                  <a:lnTo>
                    <a:pt x="0" y="25"/>
                  </a:lnTo>
                  <a:lnTo>
                    <a:pt x="17" y="20"/>
                  </a:lnTo>
                  <a:lnTo>
                    <a:pt x="23" y="15"/>
                  </a:lnTo>
                  <a:lnTo>
                    <a:pt x="22" y="7"/>
                  </a:lnTo>
                  <a:lnTo>
                    <a:pt x="14" y="0"/>
                  </a:lnTo>
                  <a:lnTo>
                    <a:pt x="1" y="7"/>
                  </a:lnTo>
                  <a:close/>
                </a:path>
              </a:pathLst>
            </a:custGeom>
            <a:grpFill/>
            <a:ln>
              <a:noFill/>
            </a:ln>
          </p:spPr>
          <p:txBody>
            <a:bodyPr/>
            <a:lstStyle/>
            <a:p>
              <a:endParaRPr lang="en-US" sz="900"/>
            </a:p>
          </p:txBody>
        </p:sp>
        <p:sp>
          <p:nvSpPr>
            <p:cNvPr id="1049246" name="Freeform 330"/>
            <p:cNvSpPr/>
            <p:nvPr/>
          </p:nvSpPr>
          <p:spPr bwMode="gray">
            <a:xfrm>
              <a:off x="6662738" y="3859714"/>
              <a:ext cx="47625" cy="17859"/>
            </a:xfrm>
            <a:custGeom>
              <a:avLst/>
              <a:gdLst>
                <a:gd name="T0" fmla="*/ 2147483646 w 40"/>
                <a:gd name="T1" fmla="*/ 0 h 15"/>
                <a:gd name="T2" fmla="*/ 2147483646 w 40"/>
                <a:gd name="T3" fmla="*/ 0 h 15"/>
                <a:gd name="T4" fmla="*/ 2147483646 w 40"/>
                <a:gd name="T5" fmla="*/ 2147483646 h 15"/>
                <a:gd name="T6" fmla="*/ 2147483646 w 40"/>
                <a:gd name="T7" fmla="*/ 2147483646 h 15"/>
                <a:gd name="T8" fmla="*/ 2147483646 w 40"/>
                <a:gd name="T9" fmla="*/ 2147483646 h 15"/>
                <a:gd name="T10" fmla="*/ 2147483646 w 40"/>
                <a:gd name="T11" fmla="*/ 2147483646 h 15"/>
                <a:gd name="T12" fmla="*/ 2147483646 w 40"/>
                <a:gd name="T13" fmla="*/ 2147483646 h 15"/>
                <a:gd name="T14" fmla="*/ 2147483646 w 40"/>
                <a:gd name="T15" fmla="*/ 2147483646 h 15"/>
                <a:gd name="T16" fmla="*/ 2147483646 w 40"/>
                <a:gd name="T17" fmla="*/ 2147483646 h 15"/>
                <a:gd name="T18" fmla="*/ 0 w 40"/>
                <a:gd name="T19" fmla="*/ 2147483646 h 15"/>
                <a:gd name="T20" fmla="*/ 2147483646 w 40"/>
                <a:gd name="T21" fmla="*/ 0 h 15"/>
                <a:gd name="T22" fmla="*/ 2147483646 w 40"/>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15"/>
                <a:gd name="T38" fmla="*/ 40 w 40"/>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15">
                  <a:moveTo>
                    <a:pt x="4" y="0"/>
                  </a:moveTo>
                  <a:lnTo>
                    <a:pt x="12" y="0"/>
                  </a:lnTo>
                  <a:lnTo>
                    <a:pt x="16" y="5"/>
                  </a:lnTo>
                  <a:lnTo>
                    <a:pt x="29" y="5"/>
                  </a:lnTo>
                  <a:lnTo>
                    <a:pt x="37" y="3"/>
                  </a:lnTo>
                  <a:lnTo>
                    <a:pt x="40" y="7"/>
                  </a:lnTo>
                  <a:lnTo>
                    <a:pt x="34" y="13"/>
                  </a:lnTo>
                  <a:lnTo>
                    <a:pt x="10" y="15"/>
                  </a:lnTo>
                  <a:lnTo>
                    <a:pt x="6" y="8"/>
                  </a:lnTo>
                  <a:lnTo>
                    <a:pt x="0" y="5"/>
                  </a:lnTo>
                  <a:lnTo>
                    <a:pt x="4" y="0"/>
                  </a:lnTo>
                  <a:close/>
                </a:path>
              </a:pathLst>
            </a:custGeom>
            <a:grpFill/>
            <a:ln>
              <a:noFill/>
            </a:ln>
          </p:spPr>
          <p:txBody>
            <a:bodyPr/>
            <a:lstStyle/>
            <a:p>
              <a:endParaRPr lang="en-US" sz="900"/>
            </a:p>
          </p:txBody>
        </p:sp>
      </p:grpSp>
      <p:sp>
        <p:nvSpPr>
          <p:cNvPr id="1049247" name="Text Placeholder 338"/>
          <p:cNvSpPr>
            <a:spLocks noGrp="1"/>
          </p:cNvSpPr>
          <p:nvPr>
            <p:ph type="body" sz="quarter" idx="12" hasCustomPrompt="1"/>
          </p:nvPr>
        </p:nvSpPr>
        <p:spPr>
          <a:xfrm>
            <a:off x="652800" y="4172400"/>
            <a:ext cx="2092800" cy="1443600"/>
          </a:xfrm>
        </p:spPr>
        <p:txBody>
          <a:bodyPr>
            <a:normAutofit/>
          </a:bodyPr>
          <a:lstStyle>
            <a:lvl1pPr>
              <a:defRPr sz="1050">
                <a:solidFill>
                  <a:srgbClr val="424242"/>
                </a:solidFill>
              </a:defRPr>
            </a:lvl1pPr>
          </a:lstStyle>
          <a:p>
            <a:pPr lvl="0"/>
            <a:r>
              <a:rPr lang="ar-SA" dirty="0"/>
              <a:t>مجموعة ١</a:t>
            </a:r>
            <a:endParaRPr lang="en-US" dirty="0"/>
          </a:p>
          <a:p>
            <a:pPr lvl="0"/>
            <a:r>
              <a:rPr lang="ar-SA" dirty="0"/>
              <a:t>مجموعة ٢</a:t>
            </a:r>
            <a:endParaRPr lang="en-US" dirty="0"/>
          </a:p>
          <a:p>
            <a:pPr lvl="0"/>
            <a:r>
              <a:rPr lang="ar-SA" dirty="0"/>
              <a:t>مجموعة ٣</a:t>
            </a:r>
            <a:endParaRPr lang="en-US" dirty="0"/>
          </a:p>
          <a:p>
            <a:pPr lvl="0"/>
            <a:r>
              <a:rPr lang="ar-SA" dirty="0"/>
              <a:t>مجموعة ٤</a:t>
            </a:r>
            <a:endParaRPr lang="en-EG" dirty="0"/>
          </a:p>
        </p:txBody>
      </p:sp>
      <p:grpSp>
        <p:nvGrpSpPr>
          <p:cNvPr id="154" name="Group 337"/>
          <p:cNvGrpSpPr/>
          <p:nvPr/>
        </p:nvGrpSpPr>
        <p:grpSpPr>
          <a:xfrm>
            <a:off x="1531224" y="6197600"/>
            <a:ext cx="1521011" cy="698501"/>
            <a:chOff x="1148418" y="6197599"/>
            <a:chExt cx="1140758" cy="698501"/>
          </a:xfrm>
        </p:grpSpPr>
        <p:sp>
          <p:nvSpPr>
            <p:cNvPr id="1049248" name="Rectangle 340"/>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196" name="Picture 341" descr="A picture containing text, clipart, plate, dishware  Description automatically generated"/>
            <p:cNvPicPr>
              <a:picLocks noChangeAspect="1"/>
            </p:cNvPicPr>
            <p:nvPr/>
          </p:nvPicPr>
          <p:blipFill>
            <a:blip r:embed="rId2"/>
            <a:stretch>
              <a:fillRect/>
            </a:stretch>
          </p:blipFill>
          <p:spPr>
            <a:xfrm>
              <a:off x="1307126" y="6348185"/>
              <a:ext cx="823342" cy="359229"/>
            </a:xfrm>
            <a:prstGeom prst="rect">
              <a:avLst/>
            </a:prstGeom>
          </p:spPr>
        </p:pic>
      </p:grpSp>
      <p:sp>
        <p:nvSpPr>
          <p:cNvPr id="1049249" name="Date Placeholder 2"/>
          <p:cNvSpPr>
            <a:spLocks noGrp="1"/>
          </p:cNvSpPr>
          <p:nvPr>
            <p:ph type="dt" sz="half" idx="2"/>
          </p:nvPr>
        </p:nvSpPr>
        <p:spPr>
          <a:xfrm>
            <a:off x="6096000" y="6429829"/>
            <a:ext cx="1525416" cy="257902"/>
          </a:xfrm>
          <a:prstGeom prst="rect">
            <a:avLst/>
          </a:prstGeom>
        </p:spPr>
        <p:txBody>
          <a:bodyPr anchor="b"/>
          <a:lstStyle>
            <a:lvl1pPr algn="l">
              <a:defRPr sz="900">
                <a:solidFill>
                  <a:schemeClr val="tx1"/>
                </a:solidFill>
              </a:defRPr>
            </a:lvl1pPr>
          </a:lstStyle>
          <a:p>
            <a:fld id="{FA6A0866-7850-2F41-AE34-3FE80C22F814}" type="datetime3">
              <a:rPr lang="en-US" smtClean="0"/>
              <a:t>21 May 2022</a:t>
            </a:fld>
            <a:endParaRPr lang="en-US" dirty="0"/>
          </a:p>
        </p:txBody>
      </p:sp>
      <p:sp>
        <p:nvSpPr>
          <p:cNvPr id="1049250" name="Footer Placeholder 3"/>
          <p:cNvSpPr>
            <a:spLocks noGrp="1"/>
          </p:cNvSpPr>
          <p:nvPr>
            <p:ph type="ftr" sz="quarter" idx="3"/>
          </p:nvPr>
        </p:nvSpPr>
        <p:spPr>
          <a:xfrm>
            <a:off x="7630106" y="6429830"/>
            <a:ext cx="2473525" cy="257901"/>
          </a:xfrm>
          <a:prstGeom prst="rect">
            <a:avLst/>
          </a:prstGeom>
        </p:spPr>
        <p:txBody>
          <a:bodyPr anchor="b"/>
          <a:lstStyle>
            <a:lvl1pPr algn="r">
              <a:defRPr sz="900">
                <a:solidFill>
                  <a:schemeClr val="tx1"/>
                </a:solidFill>
              </a:defRPr>
            </a:lvl1pPr>
          </a:lstStyle>
          <a:p>
            <a:r>
              <a:rPr lang="ar-EG"/>
              <a:t>إسم الإدارة</a:t>
            </a:r>
            <a:endParaRPr lang="en-US" dirty="0"/>
          </a:p>
        </p:txBody>
      </p:sp>
      <p:sp>
        <p:nvSpPr>
          <p:cNvPr id="1049251" name="Slide Number Placeholder 4"/>
          <p:cNvSpPr>
            <a:spLocks noGrp="1"/>
          </p:cNvSpPr>
          <p:nvPr>
            <p:ph type="sldNum" sz="quarter" idx="4"/>
          </p:nvPr>
        </p:nvSpPr>
        <p:spPr>
          <a:xfrm>
            <a:off x="10103632" y="6429830"/>
            <a:ext cx="568509" cy="257881"/>
          </a:xfrm>
          <a:prstGeom prst="rect">
            <a:avLst/>
          </a:prstGeom>
        </p:spPr>
        <p:txBody>
          <a:bodyPr anchor="b"/>
          <a:lstStyle>
            <a:lvl1pPr algn="l">
              <a:defRPr sz="9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Slider)">
    <p:bg>
      <p:bgPr>
        <a:solidFill>
          <a:srgbClr val="FFFFFF"/>
        </a:solidFill>
        <a:effectLst/>
      </p:bgPr>
    </p:bg>
    <p:spTree>
      <p:nvGrpSpPr>
        <p:cNvPr id="1" name=""/>
        <p:cNvGrpSpPr/>
        <p:nvPr/>
      </p:nvGrpSpPr>
      <p:grpSpPr>
        <a:xfrm>
          <a:off x="0" y="0"/>
          <a:ext cx="0" cy="0"/>
          <a:chOff x="0" y="0"/>
          <a:chExt cx="0" cy="0"/>
        </a:xfrm>
      </p:grpSpPr>
      <p:sp>
        <p:nvSpPr>
          <p:cNvPr id="1048602" name="Rectangle 75"/>
          <p:cNvSpPr/>
          <p:nvPr/>
        </p:nvSpPr>
        <p:spPr>
          <a:xfrm>
            <a:off x="-19219" y="1389380"/>
            <a:ext cx="10544523" cy="408305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EG"/>
          </a:p>
        </p:txBody>
      </p:sp>
      <p:sp>
        <p:nvSpPr>
          <p:cNvPr id="1048603" name="Rectangle 73"/>
          <p:cNvSpPr/>
          <p:nvPr/>
        </p:nvSpPr>
        <p:spPr>
          <a:xfrm>
            <a:off x="10114360" y="1389380"/>
            <a:ext cx="720139" cy="408305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EG"/>
          </a:p>
        </p:txBody>
      </p:sp>
      <p:pic>
        <p:nvPicPr>
          <p:cNvPr id="2097155" name="Picture 14"/>
          <p:cNvPicPr>
            <a:picLocks noChangeAspect="1"/>
          </p:cNvPicPr>
          <p:nvPr/>
        </p:nvPicPr>
        <p:blipFill rotWithShape="1">
          <a:blip r:embed="rId2"/>
          <a:srcRect t="3120" b="11656"/>
          <a:stretch>
            <a:fillRect/>
          </a:stretch>
        </p:blipFill>
        <p:spPr>
          <a:xfrm>
            <a:off x="9182989" y="1385570"/>
            <a:ext cx="1911543" cy="4083050"/>
          </a:xfrm>
          <a:prstGeom prst="rect">
            <a:avLst/>
          </a:prstGeom>
        </p:spPr>
      </p:pic>
      <p:sp>
        <p:nvSpPr>
          <p:cNvPr id="1048604" name="Title 1"/>
          <p:cNvSpPr>
            <a:spLocks noGrp="1"/>
          </p:cNvSpPr>
          <p:nvPr>
            <p:ph type="ctrTitle" hasCustomPrompt="1"/>
          </p:nvPr>
        </p:nvSpPr>
        <p:spPr>
          <a:xfrm>
            <a:off x="428547" y="3151984"/>
            <a:ext cx="6335626" cy="1084667"/>
          </a:xfrm>
          <a:prstGeom prst="rect">
            <a:avLst/>
          </a:prstGeom>
        </p:spPr>
        <p:txBody>
          <a:bodyPr anchor="b">
            <a:noAutofit/>
          </a:bodyPr>
          <a:lstStyle>
            <a:lvl1pPr algn="l">
              <a:defRPr sz="3200" b="1">
                <a:solidFill>
                  <a:srgbClr val="FFFFFF"/>
                </a:solidFill>
              </a:defRPr>
            </a:lvl1pPr>
          </a:lstStyle>
          <a:p>
            <a:r>
              <a:rPr lang="en-US" dirty="0"/>
              <a:t>Click to add Section Header</a:t>
            </a:r>
            <a:endParaRPr lang="en-GB" dirty="0"/>
          </a:p>
        </p:txBody>
      </p:sp>
      <p:sp>
        <p:nvSpPr>
          <p:cNvPr id="1048605" name="Subtitle 2"/>
          <p:cNvSpPr>
            <a:spLocks noGrp="1"/>
          </p:cNvSpPr>
          <p:nvPr>
            <p:ph type="subTitle" idx="1" hasCustomPrompt="1"/>
          </p:nvPr>
        </p:nvSpPr>
        <p:spPr>
          <a:xfrm>
            <a:off x="426462" y="4236651"/>
            <a:ext cx="6335625" cy="503087"/>
          </a:xfrm>
        </p:spPr>
        <p:txBody>
          <a:bodyPr anchor="ctr">
            <a:normAutofit/>
          </a:bodyPr>
          <a:lstStyle>
            <a:lvl1pPr marL="0" indent="0" algn="l">
              <a:buNone/>
              <a:defRPr sz="2400">
                <a:solidFill>
                  <a:srgbClr val="FFFFFF"/>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GB" dirty="0"/>
          </a:p>
        </p:txBody>
      </p:sp>
      <p:pic>
        <p:nvPicPr>
          <p:cNvPr id="2097156" name="Picture 76" descr="A picture containing text, clipart, plate, dishware  Description automatically generated"/>
          <p:cNvPicPr>
            <a:picLocks noChangeAspect="1"/>
          </p:cNvPicPr>
          <p:nvPr/>
        </p:nvPicPr>
        <p:blipFill>
          <a:blip r:embed="rId3"/>
          <a:stretch>
            <a:fillRect/>
          </a:stretch>
        </p:blipFill>
        <p:spPr>
          <a:xfrm>
            <a:off x="546895" y="1733873"/>
            <a:ext cx="1621211" cy="707343"/>
          </a:xfrm>
          <a:prstGeom prst="rect">
            <a:avLst/>
          </a:prstGeom>
        </p:spPr>
      </p:pic>
      <p:sp>
        <p:nvSpPr>
          <p:cNvPr id="1048606" name="Date Placeholder 2"/>
          <p:cNvSpPr>
            <a:spLocks noGrp="1"/>
          </p:cNvSpPr>
          <p:nvPr>
            <p:ph type="dt" sz="half" idx="10"/>
          </p:nvPr>
        </p:nvSpPr>
        <p:spPr>
          <a:xfrm>
            <a:off x="6783405" y="6429829"/>
            <a:ext cx="1359107" cy="257902"/>
          </a:xfrm>
          <a:prstGeom prst="rect">
            <a:avLst/>
          </a:prstGeom>
        </p:spPr>
        <p:txBody>
          <a:bodyPr anchor="b"/>
          <a:lstStyle>
            <a:lvl1pPr algn="l">
              <a:defRPr sz="1200">
                <a:solidFill>
                  <a:schemeClr val="tx1"/>
                </a:solidFill>
              </a:defRPr>
            </a:lvl1pPr>
          </a:lstStyle>
          <a:p>
            <a:fld id="{EFDBD8AF-F56B-FD43-B846-0FE6E387C804}" type="datetime3">
              <a:rPr lang="en-US" smtClean="0"/>
              <a:t>21 May 2022</a:t>
            </a:fld>
            <a:endParaRPr lang="en-US" dirty="0"/>
          </a:p>
        </p:txBody>
      </p:sp>
      <p:sp>
        <p:nvSpPr>
          <p:cNvPr id="1048607" name="Footer Placeholder 3"/>
          <p:cNvSpPr>
            <a:spLocks noGrp="1"/>
          </p:cNvSpPr>
          <p:nvPr>
            <p:ph type="ftr" sz="quarter" idx="11"/>
          </p:nvPr>
        </p:nvSpPr>
        <p:spPr>
          <a:xfrm>
            <a:off x="8142513" y="6429828"/>
            <a:ext cx="2098765" cy="257901"/>
          </a:xfrm>
          <a:prstGeom prst="rect">
            <a:avLst/>
          </a:prstGeom>
        </p:spPr>
        <p:txBody>
          <a:bodyPr anchor="b"/>
          <a:lstStyle>
            <a:lvl1pPr algn="r">
              <a:defRPr sz="1200">
                <a:solidFill>
                  <a:schemeClr val="tx1"/>
                </a:solidFill>
              </a:defRPr>
            </a:lvl1pPr>
          </a:lstStyle>
          <a:p>
            <a:r>
              <a:rPr lang="en-US"/>
              <a:t>Department Name</a:t>
            </a:r>
            <a:endParaRPr lang="en-US" dirty="0"/>
          </a:p>
        </p:txBody>
      </p:sp>
      <p:sp>
        <p:nvSpPr>
          <p:cNvPr id="1048608" name="Slide Number Placeholder 4"/>
          <p:cNvSpPr>
            <a:spLocks noGrp="1"/>
          </p:cNvSpPr>
          <p:nvPr>
            <p:ph type="sldNum" sz="quarter" idx="12"/>
          </p:nvPr>
        </p:nvSpPr>
        <p:spPr>
          <a:xfrm>
            <a:off x="10241279" y="6429834"/>
            <a:ext cx="568509" cy="257881"/>
          </a:xfrm>
          <a:prstGeom prst="rect">
            <a:avLst/>
          </a:prstGeom>
        </p:spPr>
        <p:txBody>
          <a:bodyPr anchor="b"/>
          <a:lstStyle>
            <a:lvl1pPr algn="l">
              <a:defRPr sz="1200">
                <a:solidFill>
                  <a:schemeClr val="tx1"/>
                </a:solidFill>
              </a:defRPr>
            </a:lvl1pPr>
          </a:lstStyle>
          <a:p>
            <a:fld id="{D57F1E4F-1CFF-5643-939E-217C01CDF565}" type="slidenum">
              <a:rPr lang="en-US" smtClean="0"/>
              <a:t>‹#›</a:t>
            </a:fld>
            <a:endParaRPr lang="en-US" dirty="0"/>
          </a:p>
        </p:txBody>
      </p:sp>
      <p:cxnSp>
        <p:nvCxnSpPr>
          <p:cNvPr id="3145729" name="Straight Connector 18"/>
          <p:cNvCxnSpPr>
            <a:cxnSpLocks/>
          </p:cNvCxnSpPr>
          <p:nvPr/>
        </p:nvCxnSpPr>
        <p:spPr>
          <a:xfrm>
            <a:off x="10241075" y="6473941"/>
            <a:ext cx="203" cy="42457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شريحة فارغة">
    <p:spTree>
      <p:nvGrpSpPr>
        <p:cNvPr id="1" name=""/>
        <p:cNvGrpSpPr/>
        <p:nvPr/>
      </p:nvGrpSpPr>
      <p:grpSpPr>
        <a:xfrm>
          <a:off x="0" y="0"/>
          <a:ext cx="0" cy="0"/>
          <a:chOff x="0" y="0"/>
          <a:chExt cx="0" cy="0"/>
        </a:xfrm>
      </p:grpSpPr>
      <p:grpSp>
        <p:nvGrpSpPr>
          <p:cNvPr id="170" name="Group 7"/>
          <p:cNvGrpSpPr/>
          <p:nvPr/>
        </p:nvGrpSpPr>
        <p:grpSpPr>
          <a:xfrm>
            <a:off x="1531224" y="6197600"/>
            <a:ext cx="1521011" cy="698501"/>
            <a:chOff x="1148418" y="6197599"/>
            <a:chExt cx="1140758" cy="698501"/>
          </a:xfrm>
        </p:grpSpPr>
        <p:sp>
          <p:nvSpPr>
            <p:cNvPr id="1049311" name="Rectangle 8"/>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204" name="Picture 9" descr="A picture containing text, clipart, plate, dishware  Description automatically generated"/>
            <p:cNvPicPr>
              <a:picLocks noChangeAspect="1"/>
            </p:cNvPicPr>
            <p:nvPr/>
          </p:nvPicPr>
          <p:blipFill>
            <a:blip r:embed="rId2"/>
            <a:stretch>
              <a:fillRect/>
            </a:stretch>
          </p:blipFill>
          <p:spPr>
            <a:xfrm>
              <a:off x="1307126" y="6348185"/>
              <a:ext cx="823342" cy="359229"/>
            </a:xfrm>
            <a:prstGeom prst="rect">
              <a:avLst/>
            </a:prstGeom>
          </p:spPr>
        </p:pic>
      </p:grpSp>
      <p:sp>
        <p:nvSpPr>
          <p:cNvPr id="1049312" name="Date Placeholder 2"/>
          <p:cNvSpPr>
            <a:spLocks noGrp="1"/>
          </p:cNvSpPr>
          <p:nvPr>
            <p:ph type="dt" sz="half" idx="2"/>
          </p:nvPr>
        </p:nvSpPr>
        <p:spPr>
          <a:xfrm>
            <a:off x="6096000" y="6429829"/>
            <a:ext cx="1525416" cy="257902"/>
          </a:xfrm>
          <a:prstGeom prst="rect">
            <a:avLst/>
          </a:prstGeom>
        </p:spPr>
        <p:txBody>
          <a:bodyPr anchor="b"/>
          <a:lstStyle>
            <a:lvl1pPr algn="l">
              <a:defRPr sz="900">
                <a:solidFill>
                  <a:schemeClr val="tx1"/>
                </a:solidFill>
              </a:defRPr>
            </a:lvl1pPr>
          </a:lstStyle>
          <a:p>
            <a:fld id="{0B95C3AC-80DC-B343-9688-D415225415C2}" type="datetime3">
              <a:rPr lang="en-US" smtClean="0"/>
              <a:t>21 May 2022</a:t>
            </a:fld>
            <a:endParaRPr lang="en-US" dirty="0"/>
          </a:p>
        </p:txBody>
      </p:sp>
      <p:sp>
        <p:nvSpPr>
          <p:cNvPr id="1049313" name="Footer Placeholder 3"/>
          <p:cNvSpPr>
            <a:spLocks noGrp="1"/>
          </p:cNvSpPr>
          <p:nvPr>
            <p:ph type="ftr" sz="quarter" idx="3"/>
          </p:nvPr>
        </p:nvSpPr>
        <p:spPr>
          <a:xfrm>
            <a:off x="7630106" y="6429830"/>
            <a:ext cx="2473525" cy="257901"/>
          </a:xfrm>
          <a:prstGeom prst="rect">
            <a:avLst/>
          </a:prstGeom>
        </p:spPr>
        <p:txBody>
          <a:bodyPr anchor="b"/>
          <a:lstStyle>
            <a:lvl1pPr algn="r">
              <a:defRPr sz="900">
                <a:solidFill>
                  <a:schemeClr val="tx1"/>
                </a:solidFill>
              </a:defRPr>
            </a:lvl1pPr>
          </a:lstStyle>
          <a:p>
            <a:r>
              <a:rPr lang="ar-EG"/>
              <a:t>إسم الإدارة</a:t>
            </a:r>
            <a:endParaRPr lang="en-US" dirty="0"/>
          </a:p>
        </p:txBody>
      </p:sp>
      <p:sp>
        <p:nvSpPr>
          <p:cNvPr id="1049314" name="Slide Number Placeholder 4"/>
          <p:cNvSpPr>
            <a:spLocks noGrp="1"/>
          </p:cNvSpPr>
          <p:nvPr>
            <p:ph type="sldNum" sz="quarter" idx="4"/>
          </p:nvPr>
        </p:nvSpPr>
        <p:spPr>
          <a:xfrm>
            <a:off x="10103632" y="6429830"/>
            <a:ext cx="568509" cy="257881"/>
          </a:xfrm>
          <a:prstGeom prst="rect">
            <a:avLst/>
          </a:prstGeom>
        </p:spPr>
        <p:txBody>
          <a:bodyPr anchor="b"/>
          <a:lstStyle>
            <a:lvl1pPr algn="l">
              <a:defRPr sz="9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الشبكة">
    <p:bg>
      <p:bgPr>
        <a:solidFill>
          <a:schemeClr val="bg2"/>
        </a:solidFill>
        <a:effectLst/>
      </p:bgPr>
    </p:bg>
    <p:spTree>
      <p:nvGrpSpPr>
        <p:cNvPr id="1" name=""/>
        <p:cNvGrpSpPr/>
        <p:nvPr/>
      </p:nvGrpSpPr>
      <p:grpSpPr>
        <a:xfrm>
          <a:off x="0" y="0"/>
          <a:ext cx="0" cy="0"/>
          <a:chOff x="0" y="0"/>
          <a:chExt cx="0" cy="0"/>
        </a:xfrm>
      </p:grpSpPr>
      <p:pic>
        <p:nvPicPr>
          <p:cNvPr id="2097182" name="Picture 13" descr="Shape  Description automatically generated with low confidence"/>
          <p:cNvPicPr>
            <a:picLocks noChangeAspect="1"/>
          </p:cNvPicPr>
          <p:nvPr/>
        </p:nvPicPr>
        <p:blipFill>
          <a:blip r:embed="rId2"/>
          <a:stretch>
            <a:fillRect/>
          </a:stretch>
        </p:blipFill>
        <p:spPr>
          <a:xfrm>
            <a:off x="0" y="2016"/>
            <a:ext cx="12192000" cy="6853968"/>
          </a:xfrm>
          <a:prstGeom prst="rect">
            <a:avLst/>
          </a:prstGeom>
        </p:spPr>
      </p:pic>
      <p:grpSp>
        <p:nvGrpSpPr>
          <p:cNvPr id="120" name="Group 7"/>
          <p:cNvGrpSpPr/>
          <p:nvPr/>
        </p:nvGrpSpPr>
        <p:grpSpPr>
          <a:xfrm>
            <a:off x="1531224" y="6197600"/>
            <a:ext cx="1521011" cy="698501"/>
            <a:chOff x="1148418" y="6197599"/>
            <a:chExt cx="1140758" cy="698501"/>
          </a:xfrm>
        </p:grpSpPr>
        <p:sp>
          <p:nvSpPr>
            <p:cNvPr id="1048730" name="Rectangle 97"/>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183" name="Picture 6" descr="A picture containing text, clipart, plate, dishware  Description automatically generated"/>
            <p:cNvPicPr>
              <a:picLocks noChangeAspect="1"/>
            </p:cNvPicPr>
            <p:nvPr/>
          </p:nvPicPr>
          <p:blipFill>
            <a:blip r:embed="rId3"/>
            <a:stretch>
              <a:fillRect/>
            </a:stretch>
          </p:blipFill>
          <p:spPr>
            <a:xfrm>
              <a:off x="1307126" y="6348185"/>
              <a:ext cx="823342" cy="359229"/>
            </a:xfrm>
            <a:prstGeom prst="rect">
              <a:avLst/>
            </a:prstGeom>
          </p:spPr>
        </p:pic>
      </p:grpSp>
      <p:sp>
        <p:nvSpPr>
          <p:cNvPr id="1048731" name="Date Placeholder 2"/>
          <p:cNvSpPr>
            <a:spLocks noGrp="1"/>
          </p:cNvSpPr>
          <p:nvPr>
            <p:ph type="dt" sz="half" idx="2"/>
          </p:nvPr>
        </p:nvSpPr>
        <p:spPr>
          <a:xfrm>
            <a:off x="6096000" y="6429829"/>
            <a:ext cx="1525416" cy="257902"/>
          </a:xfrm>
          <a:prstGeom prst="rect">
            <a:avLst/>
          </a:prstGeom>
        </p:spPr>
        <p:txBody>
          <a:bodyPr anchor="b"/>
          <a:lstStyle>
            <a:lvl1pPr algn="l">
              <a:defRPr sz="900">
                <a:solidFill>
                  <a:schemeClr val="tx1"/>
                </a:solidFill>
              </a:defRPr>
            </a:lvl1pPr>
          </a:lstStyle>
          <a:p>
            <a:fld id="{8A5644FC-19B5-834A-BA0A-CD750BF2E460}" type="datetime3">
              <a:rPr lang="en-US" smtClean="0"/>
              <a:t>21 May 2022</a:t>
            </a:fld>
            <a:endParaRPr lang="en-US" dirty="0"/>
          </a:p>
        </p:txBody>
      </p:sp>
      <p:sp>
        <p:nvSpPr>
          <p:cNvPr id="1048732" name="Footer Placeholder 3"/>
          <p:cNvSpPr>
            <a:spLocks noGrp="1"/>
          </p:cNvSpPr>
          <p:nvPr>
            <p:ph type="ftr" sz="quarter" idx="3"/>
          </p:nvPr>
        </p:nvSpPr>
        <p:spPr>
          <a:xfrm>
            <a:off x="7630106" y="6429830"/>
            <a:ext cx="2473525" cy="257901"/>
          </a:xfrm>
          <a:prstGeom prst="rect">
            <a:avLst/>
          </a:prstGeom>
        </p:spPr>
        <p:txBody>
          <a:bodyPr anchor="b"/>
          <a:lstStyle>
            <a:lvl1pPr algn="r">
              <a:defRPr sz="900">
                <a:solidFill>
                  <a:schemeClr val="tx1"/>
                </a:solidFill>
              </a:defRPr>
            </a:lvl1pPr>
          </a:lstStyle>
          <a:p>
            <a:r>
              <a:rPr lang="ar-EG"/>
              <a:t>إسم الإدارة</a:t>
            </a:r>
            <a:endParaRPr lang="en-US" dirty="0"/>
          </a:p>
        </p:txBody>
      </p:sp>
      <p:sp>
        <p:nvSpPr>
          <p:cNvPr id="1048733" name="Slide Number Placeholder 4"/>
          <p:cNvSpPr>
            <a:spLocks noGrp="1"/>
          </p:cNvSpPr>
          <p:nvPr>
            <p:ph type="sldNum" sz="quarter" idx="4"/>
          </p:nvPr>
        </p:nvSpPr>
        <p:spPr>
          <a:xfrm>
            <a:off x="10103632" y="6429830"/>
            <a:ext cx="568509" cy="257881"/>
          </a:xfrm>
          <a:prstGeom prst="rect">
            <a:avLst/>
          </a:prstGeom>
        </p:spPr>
        <p:txBody>
          <a:bodyPr anchor="b"/>
          <a:lstStyle>
            <a:lvl1pPr algn="l">
              <a:defRPr sz="9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شكراً">
    <p:bg>
      <p:bgPr>
        <a:solidFill>
          <a:schemeClr val="accent3"/>
        </a:solidFill>
        <a:effectLst/>
      </p:bgPr>
    </p:bg>
    <p:spTree>
      <p:nvGrpSpPr>
        <p:cNvPr id="1" name=""/>
        <p:cNvGrpSpPr/>
        <p:nvPr/>
      </p:nvGrpSpPr>
      <p:grpSpPr>
        <a:xfrm>
          <a:off x="0" y="0"/>
          <a:ext cx="0" cy="0"/>
          <a:chOff x="0" y="0"/>
          <a:chExt cx="0" cy="0"/>
        </a:xfrm>
      </p:grpSpPr>
      <p:sp>
        <p:nvSpPr>
          <p:cNvPr id="1048767" name="Rectangle 8"/>
          <p:cNvSpPr/>
          <p:nvPr/>
        </p:nvSpPr>
        <p:spPr>
          <a:xfrm>
            <a:off x="9891860" y="-42447"/>
            <a:ext cx="759289" cy="347144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algn="ctr" defTabSz="457200" rtl="1" eaLnBrk="1" latinLnBrk="0" hangingPunct="1"/>
            <a:endParaRPr lang="en-EG" sz="1350"/>
          </a:p>
        </p:txBody>
      </p:sp>
      <p:sp>
        <p:nvSpPr>
          <p:cNvPr id="1048768" name="Date Placeholder 2"/>
          <p:cNvSpPr>
            <a:spLocks noGrp="1"/>
          </p:cNvSpPr>
          <p:nvPr>
            <p:ph type="dt" sz="half" idx="2"/>
          </p:nvPr>
        </p:nvSpPr>
        <p:spPr>
          <a:xfrm>
            <a:off x="6096000" y="6429829"/>
            <a:ext cx="1525416" cy="257902"/>
          </a:xfrm>
          <a:prstGeom prst="rect">
            <a:avLst/>
          </a:prstGeom>
        </p:spPr>
        <p:txBody>
          <a:bodyPr anchor="b"/>
          <a:lstStyle>
            <a:lvl1pPr algn="ctr">
              <a:defRPr sz="900">
                <a:solidFill>
                  <a:schemeClr val="bg1"/>
                </a:solidFill>
              </a:defRPr>
            </a:lvl1pPr>
          </a:lstStyle>
          <a:p>
            <a:fld id="{B3EEF98E-CE96-FE4A-B197-8F8CF3C1F347}" type="datetime3">
              <a:rPr lang="en-US" smtClean="0"/>
              <a:t>21 May 2022</a:t>
            </a:fld>
            <a:endParaRPr lang="en-US" dirty="0"/>
          </a:p>
        </p:txBody>
      </p:sp>
      <p:sp>
        <p:nvSpPr>
          <p:cNvPr id="1048769" name="Footer Placeholder 3"/>
          <p:cNvSpPr>
            <a:spLocks noGrp="1"/>
          </p:cNvSpPr>
          <p:nvPr>
            <p:ph type="ftr" sz="quarter" idx="3"/>
          </p:nvPr>
        </p:nvSpPr>
        <p:spPr>
          <a:xfrm>
            <a:off x="7630106" y="6429830"/>
            <a:ext cx="2473525" cy="257901"/>
          </a:xfrm>
          <a:prstGeom prst="rect">
            <a:avLst/>
          </a:prstGeom>
        </p:spPr>
        <p:txBody>
          <a:bodyPr anchor="b"/>
          <a:lstStyle>
            <a:lvl1pPr algn="ctr">
              <a:defRPr sz="900">
                <a:solidFill>
                  <a:schemeClr val="bg1"/>
                </a:solidFill>
              </a:defRPr>
            </a:lvl1pPr>
          </a:lstStyle>
          <a:p>
            <a:r>
              <a:rPr lang="ar-EG"/>
              <a:t>إسم الإدارة</a:t>
            </a:r>
            <a:endParaRPr lang="en-US" dirty="0"/>
          </a:p>
        </p:txBody>
      </p:sp>
      <p:pic>
        <p:nvPicPr>
          <p:cNvPr id="2097190" name="Picture 2"/>
          <p:cNvPicPr>
            <a:picLocks noChangeAspect="1"/>
          </p:cNvPicPr>
          <p:nvPr/>
        </p:nvPicPr>
        <p:blipFill rotWithShape="1">
          <a:blip r:embed="rId2"/>
          <a:srcRect l="16102" t="4523" r="15870" b="18003"/>
          <a:stretch>
            <a:fillRect/>
          </a:stretch>
        </p:blipFill>
        <p:spPr>
          <a:xfrm>
            <a:off x="9137716" y="170270"/>
            <a:ext cx="1513432" cy="3239876"/>
          </a:xfrm>
          <a:prstGeom prst="rect">
            <a:avLst/>
          </a:prstGeom>
        </p:spPr>
      </p:pic>
      <p:pic>
        <p:nvPicPr>
          <p:cNvPr id="2097191" name="Picture 7" descr="Logo  Description automatically generated"/>
          <p:cNvPicPr>
            <a:picLocks noChangeAspect="1"/>
          </p:cNvPicPr>
          <p:nvPr/>
        </p:nvPicPr>
        <p:blipFill>
          <a:blip r:embed="rId3"/>
          <a:stretch>
            <a:fillRect/>
          </a:stretch>
        </p:blipFill>
        <p:spPr>
          <a:xfrm>
            <a:off x="5051173" y="2765987"/>
            <a:ext cx="2096431" cy="883669"/>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1048770" name="Title 1"/>
          <p:cNvSpPr>
            <a:spLocks noGrp="1"/>
          </p:cNvSpPr>
          <p:nvPr>
            <p:ph type="title"/>
          </p:nvPr>
        </p:nvSpPr>
        <p:spPr>
          <a:noFill/>
          <a:ln>
            <a:noFill/>
          </a:ln>
        </p:spPr>
        <p:txBody>
          <a:bodyPr vert="horz" wrap="square" lIns="0" tIns="0" rIns="0" bIns="0" numCol="1" anchor="t" anchorCtr="0" compatLnSpc="1">
            <a:prstTxWarp prst="textNoShape">
              <a:avLst/>
            </a:prstTxWarp>
          </a:bodyPr>
          <a:lstStyle>
            <a:lvl1pPr>
              <a:defRPr lang="en-US" sz="2400" b="0">
                <a:latin typeface="Arial Black" panose="020B0A04020102020204" pitchFamily="34" charset="0"/>
              </a:defRPr>
            </a:lvl1pPr>
          </a:lstStyle>
          <a:p>
            <a:pPr lvl="0"/>
            <a:r>
              <a:rPr lang="en-US"/>
              <a:t>Click to edit Master title style</a:t>
            </a:r>
          </a:p>
        </p:txBody>
      </p:sp>
      <p:sp>
        <p:nvSpPr>
          <p:cNvPr id="1048771" name="Content Placeholder 2"/>
          <p:cNvSpPr>
            <a:spLocks noGrp="1"/>
          </p:cNvSpPr>
          <p:nvPr>
            <p:ph sz="half" idx="1"/>
          </p:nvPr>
        </p:nvSpPr>
        <p:spPr>
          <a:xfrm>
            <a:off x="865718" y="1612900"/>
            <a:ext cx="5141383" cy="413385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48772" name="Content Placeholder 3"/>
          <p:cNvSpPr>
            <a:spLocks noGrp="1"/>
          </p:cNvSpPr>
          <p:nvPr>
            <p:ph sz="half" idx="2"/>
          </p:nvPr>
        </p:nvSpPr>
        <p:spPr>
          <a:xfrm>
            <a:off x="6210301" y="1612900"/>
            <a:ext cx="5143500" cy="413385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73" name="Rectangle 34"/>
          <p:cNvSpPr>
            <a:spLocks noGrp="1" noChangeArrowheads="1"/>
          </p:cNvSpPr>
          <p:nvPr>
            <p:ph type="sldNum" sz="quarter" idx="10"/>
          </p:nvPr>
        </p:nvSpPr>
        <p:spPr/>
        <p:txBody>
          <a:bodyPr/>
          <a:lstStyle/>
          <a:p>
            <a:fld id="{3F31FE00-C9FE-4902-ACC6-F6DA4D2F56F2}" type="slidenum">
              <a:rPr lang="en-GB" altLang="en-US"/>
              <a:t>‹#›</a:t>
            </a:fld>
            <a:endParaRPr lang="en-GB" altLang="en-US"/>
          </a:p>
        </p:txBody>
      </p:sp>
      <p:sp>
        <p:nvSpPr>
          <p:cNvPr id="1048774" name="Rectangle 35"/>
          <p:cNvSpPr>
            <a:spLocks noGrp="1" noChangeArrowheads="1"/>
          </p:cNvSpPr>
          <p:nvPr>
            <p:ph type="ftr" sz="quarter" idx="11"/>
          </p:nvPr>
        </p:nvSpPr>
        <p:spPr/>
        <p:txBody>
          <a:bodyPr/>
          <a:lstStyle/>
          <a:p>
            <a:r>
              <a:rPr lang="en-GB"/>
              <a:t>Presentation title in footer</a:t>
            </a:r>
          </a:p>
        </p:txBody>
      </p:sp>
      <p:sp>
        <p:nvSpPr>
          <p:cNvPr id="1048775" name="Rectangle 37"/>
          <p:cNvSpPr>
            <a:spLocks noGrp="1" noChangeArrowheads="1"/>
          </p:cNvSpPr>
          <p:nvPr>
            <p:ph type="dt" sz="half" idx="12"/>
          </p:nvPr>
        </p:nvSpPr>
        <p:spPr/>
        <p:txBody>
          <a:bodyPr/>
          <a:lstStyle/>
          <a:p>
            <a:fld id="{73C36607-1799-4349-B6FE-4B0AE96C16E6}" type="datetime4">
              <a:rPr lang="en-GB"/>
              <a:t>21 May 2022</a:t>
            </a:fld>
            <a:endParaRPr lang="en-GB"/>
          </a:p>
        </p:txBody>
      </p:sp>
      <p:grpSp>
        <p:nvGrpSpPr>
          <p:cNvPr id="133" name="Group 7"/>
          <p:cNvGrpSpPr/>
          <p:nvPr userDrawn="1"/>
        </p:nvGrpSpPr>
        <p:grpSpPr>
          <a:xfrm>
            <a:off x="1531224" y="6197600"/>
            <a:ext cx="1521011" cy="698501"/>
            <a:chOff x="1148418" y="6197599"/>
            <a:chExt cx="1140758" cy="698501"/>
          </a:xfrm>
        </p:grpSpPr>
        <p:sp>
          <p:nvSpPr>
            <p:cNvPr id="1048776" name="Rectangle 8"/>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192" name="Picture 9" descr="A picture containing text, clipart, plate, dishware  Description automatically generated"/>
            <p:cNvPicPr>
              <a:picLocks noChangeAspect="1"/>
            </p:cNvPicPr>
            <p:nvPr/>
          </p:nvPicPr>
          <p:blipFill>
            <a:blip r:embed="rId2"/>
            <a:stretch>
              <a:fillRect/>
            </a:stretch>
          </p:blipFill>
          <p:spPr>
            <a:xfrm>
              <a:off x="1307126" y="6348185"/>
              <a:ext cx="823342" cy="359229"/>
            </a:xfrm>
            <a:prstGeom prst="rect">
              <a:avLst/>
            </a:prstGeom>
          </p:spPr>
        </p:pic>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1049315" name="Title 1"/>
          <p:cNvSpPr>
            <a:spLocks noGrp="1"/>
          </p:cNvSpPr>
          <p:nvPr>
            <p:ph type="title"/>
          </p:nvPr>
        </p:nvSpPr>
        <p:spPr>
          <a:noFill/>
          <a:ln>
            <a:noFill/>
          </a:ln>
        </p:spPr>
        <p:txBody>
          <a:bodyPr vert="horz" wrap="square" lIns="0" tIns="0" rIns="0" bIns="0" numCol="1" anchor="t" anchorCtr="0" compatLnSpc="1">
            <a:prstTxWarp prst="textNoShape">
              <a:avLst/>
            </a:prstTxWarp>
          </a:bodyPr>
          <a:lstStyle>
            <a:lvl1pPr>
              <a:defRPr lang="en-US" sz="2400" b="0">
                <a:latin typeface="Arial Black" panose="020B0A04020102020204" pitchFamily="34" charset="0"/>
              </a:defRPr>
            </a:lvl1pPr>
          </a:lstStyle>
          <a:p>
            <a:pPr lvl="0"/>
            <a:r>
              <a:rPr lang="en-US"/>
              <a:t>Click to edit Master title style</a:t>
            </a:r>
          </a:p>
        </p:txBody>
      </p:sp>
      <p:sp>
        <p:nvSpPr>
          <p:cNvPr id="1049316" name="Rectangle 34"/>
          <p:cNvSpPr>
            <a:spLocks noGrp="1" noChangeArrowheads="1"/>
          </p:cNvSpPr>
          <p:nvPr>
            <p:ph type="sldNum" sz="quarter" idx="10"/>
          </p:nvPr>
        </p:nvSpPr>
        <p:spPr/>
        <p:txBody>
          <a:bodyPr/>
          <a:lstStyle/>
          <a:p>
            <a:fld id="{8722E3FA-6C07-4834-962F-6B3FCCC47EE1}" type="slidenum">
              <a:rPr lang="en-GB" altLang="en-US"/>
              <a:t>‹#›</a:t>
            </a:fld>
            <a:endParaRPr lang="en-GB" altLang="en-US"/>
          </a:p>
        </p:txBody>
      </p:sp>
      <p:sp>
        <p:nvSpPr>
          <p:cNvPr id="1049317" name="Rectangle 35"/>
          <p:cNvSpPr>
            <a:spLocks noGrp="1" noChangeArrowheads="1"/>
          </p:cNvSpPr>
          <p:nvPr>
            <p:ph type="ftr" sz="quarter" idx="11"/>
          </p:nvPr>
        </p:nvSpPr>
        <p:spPr/>
        <p:txBody>
          <a:bodyPr/>
          <a:lstStyle/>
          <a:p>
            <a:r>
              <a:rPr lang="en-GB"/>
              <a:t>Presentation title in footer</a:t>
            </a:r>
          </a:p>
        </p:txBody>
      </p:sp>
      <p:sp>
        <p:nvSpPr>
          <p:cNvPr id="1049318" name="Rectangle 37"/>
          <p:cNvSpPr>
            <a:spLocks noGrp="1" noChangeArrowheads="1"/>
          </p:cNvSpPr>
          <p:nvPr>
            <p:ph type="dt" sz="half" idx="12"/>
          </p:nvPr>
        </p:nvSpPr>
        <p:spPr/>
        <p:txBody>
          <a:bodyPr/>
          <a:lstStyle/>
          <a:p>
            <a:fld id="{6C9CB1EE-83BC-432B-BE48-519E728939F7}" type="datetime4">
              <a:rPr lang="en-GB"/>
              <a:t>21 May 2022</a:t>
            </a:fld>
            <a:endParaRPr lang="en-GB" dirty="0"/>
          </a:p>
        </p:txBody>
      </p:sp>
      <p:grpSp>
        <p:nvGrpSpPr>
          <p:cNvPr id="172" name="Group 5"/>
          <p:cNvGrpSpPr/>
          <p:nvPr userDrawn="1"/>
        </p:nvGrpSpPr>
        <p:grpSpPr>
          <a:xfrm>
            <a:off x="1531224" y="6197600"/>
            <a:ext cx="1521011" cy="698501"/>
            <a:chOff x="1148418" y="6197599"/>
            <a:chExt cx="1140758" cy="698501"/>
          </a:xfrm>
        </p:grpSpPr>
        <p:sp>
          <p:nvSpPr>
            <p:cNvPr id="1049319" name="Rectangle 6"/>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205" name="Picture 7" descr="A picture containing text, clipart, plate, dishware  Description automatically generated"/>
            <p:cNvPicPr>
              <a:picLocks noChangeAspect="1"/>
            </p:cNvPicPr>
            <p:nvPr/>
          </p:nvPicPr>
          <p:blipFill>
            <a:blip r:embed="rId2"/>
            <a:stretch>
              <a:fillRect/>
            </a:stretch>
          </p:blipFill>
          <p:spPr>
            <a:xfrm>
              <a:off x="1307126" y="6348185"/>
              <a:ext cx="823342" cy="359229"/>
            </a:xfrm>
            <a:prstGeom prst="rect">
              <a:avLst/>
            </a:prstGeom>
          </p:spPr>
        </p:pic>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1048716" name="Title 1"/>
          <p:cNvSpPr>
            <a:spLocks noGrp="1"/>
          </p:cNvSpPr>
          <p:nvPr>
            <p:ph type="title"/>
          </p:nvPr>
        </p:nvSpPr>
        <p:spPr>
          <a:xfrm>
            <a:off x="861484" y="374650"/>
            <a:ext cx="10496549" cy="431800"/>
          </a:xfrm>
          <a:noFill/>
          <a:ln>
            <a:noFill/>
          </a:ln>
        </p:spPr>
        <p:txBody>
          <a:bodyPr vert="horz" wrap="square" lIns="0" tIns="0" rIns="0" bIns="0" numCol="1" anchor="t" anchorCtr="0" compatLnSpc="1">
            <a:prstTxWarp prst="textNoShape">
              <a:avLst/>
            </a:prstTxWarp>
          </a:bodyPr>
          <a:lstStyle>
            <a:lvl1pPr>
              <a:defRPr lang="en-US" sz="2400" b="0">
                <a:latin typeface="Arial Black" panose="020B0A04020102020204" pitchFamily="34" charset="0"/>
              </a:defRPr>
            </a:lvl1pPr>
          </a:lstStyle>
          <a:p>
            <a:pPr lvl="0"/>
            <a:r>
              <a:rPr lang="en-US"/>
              <a:t>Click to edit Master title style</a:t>
            </a:r>
          </a:p>
        </p:txBody>
      </p:sp>
      <p:sp>
        <p:nvSpPr>
          <p:cNvPr id="1048717" name="Table Placeholder 2"/>
          <p:cNvSpPr>
            <a:spLocks noGrp="1"/>
          </p:cNvSpPr>
          <p:nvPr>
            <p:ph type="tbl" idx="1"/>
          </p:nvPr>
        </p:nvSpPr>
        <p:spPr>
          <a:xfrm>
            <a:off x="865717" y="1612900"/>
            <a:ext cx="10488083" cy="4133850"/>
          </a:xfrm>
        </p:spPr>
        <p:txBody>
          <a:bodyPr/>
          <a:lstStyle/>
          <a:p>
            <a:pPr lvl="0"/>
            <a:endParaRPr lang="en-US" noProof="0"/>
          </a:p>
        </p:txBody>
      </p:sp>
      <p:sp>
        <p:nvSpPr>
          <p:cNvPr id="1048718" name="Rectangle 34"/>
          <p:cNvSpPr>
            <a:spLocks noGrp="1" noChangeArrowheads="1"/>
          </p:cNvSpPr>
          <p:nvPr>
            <p:ph type="sldNum" sz="quarter" idx="10"/>
          </p:nvPr>
        </p:nvSpPr>
        <p:spPr/>
        <p:txBody>
          <a:bodyPr/>
          <a:lstStyle/>
          <a:p>
            <a:fld id="{82875F93-373A-40FD-BD33-FB6617BEC33F}" type="slidenum">
              <a:rPr lang="en-GB" altLang="en-US"/>
              <a:t>‹#›</a:t>
            </a:fld>
            <a:endParaRPr lang="en-GB" altLang="en-US"/>
          </a:p>
        </p:txBody>
      </p:sp>
      <p:sp>
        <p:nvSpPr>
          <p:cNvPr id="1048719" name="Rectangle 35"/>
          <p:cNvSpPr>
            <a:spLocks noGrp="1" noChangeArrowheads="1"/>
          </p:cNvSpPr>
          <p:nvPr>
            <p:ph type="ftr" sz="quarter" idx="11"/>
          </p:nvPr>
        </p:nvSpPr>
        <p:spPr/>
        <p:txBody>
          <a:bodyPr/>
          <a:lstStyle/>
          <a:p>
            <a:r>
              <a:rPr lang="en-GB"/>
              <a:t>Presentation title in footer</a:t>
            </a:r>
          </a:p>
        </p:txBody>
      </p:sp>
      <p:sp>
        <p:nvSpPr>
          <p:cNvPr id="1048720" name="Rectangle 37"/>
          <p:cNvSpPr>
            <a:spLocks noGrp="1" noChangeArrowheads="1"/>
          </p:cNvSpPr>
          <p:nvPr>
            <p:ph type="dt" sz="half" idx="12"/>
          </p:nvPr>
        </p:nvSpPr>
        <p:spPr/>
        <p:txBody>
          <a:bodyPr/>
          <a:lstStyle/>
          <a:p>
            <a:fld id="{77F26B4C-F9A9-4A99-9B1A-295655B35647}" type="datetime4">
              <a:rPr lang="en-GB"/>
              <a:t>21 May 2022</a:t>
            </a:fld>
            <a:endParaRPr lang="en-GB"/>
          </a:p>
        </p:txBody>
      </p:sp>
      <p:grpSp>
        <p:nvGrpSpPr>
          <p:cNvPr id="116" name="Group 6"/>
          <p:cNvGrpSpPr/>
          <p:nvPr userDrawn="1"/>
        </p:nvGrpSpPr>
        <p:grpSpPr>
          <a:xfrm>
            <a:off x="1531224" y="6197600"/>
            <a:ext cx="1521011" cy="698501"/>
            <a:chOff x="1148418" y="6197599"/>
            <a:chExt cx="1140758" cy="698501"/>
          </a:xfrm>
        </p:grpSpPr>
        <p:sp>
          <p:nvSpPr>
            <p:cNvPr id="1048721" name="Rectangle 7"/>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180" name="Picture 8" descr="A picture containing text, clipart, plate, dishware  Description automatically generated"/>
            <p:cNvPicPr>
              <a:picLocks noChangeAspect="1"/>
            </p:cNvPicPr>
            <p:nvPr/>
          </p:nvPicPr>
          <p:blipFill>
            <a:blip r:embed="rId2"/>
            <a:stretch>
              <a:fillRect/>
            </a:stretch>
          </p:blipFill>
          <p:spPr>
            <a:xfrm>
              <a:off x="1307126" y="6348185"/>
              <a:ext cx="823342" cy="359229"/>
            </a:xfrm>
            <a:prstGeom prst="rect">
              <a:avLst/>
            </a:prstGeom>
          </p:spPr>
        </p:pic>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1048755" name="Title 1"/>
          <p:cNvSpPr>
            <a:spLocks noGrp="1"/>
          </p:cNvSpPr>
          <p:nvPr>
            <p:ph type="title"/>
          </p:nvPr>
        </p:nvSpPr>
        <p:spPr>
          <a:xfrm>
            <a:off x="861484" y="374650"/>
            <a:ext cx="10496549" cy="431800"/>
          </a:xfrm>
          <a:noFill/>
          <a:ln>
            <a:noFill/>
          </a:ln>
        </p:spPr>
        <p:txBody>
          <a:bodyPr vert="horz" wrap="square" lIns="0" tIns="0" rIns="0" bIns="0" numCol="1" anchor="t" anchorCtr="0" compatLnSpc="1">
            <a:prstTxWarp prst="textNoShape">
              <a:avLst/>
            </a:prstTxWarp>
          </a:bodyPr>
          <a:lstStyle>
            <a:lvl1pPr>
              <a:defRPr lang="en-US" sz="2400" b="0" dirty="0">
                <a:latin typeface="Arial Black" panose="020B0A04020102020204" pitchFamily="34" charset="0"/>
              </a:defRPr>
            </a:lvl1pPr>
          </a:lstStyle>
          <a:p>
            <a:pPr lvl="0"/>
            <a:r>
              <a:rPr lang="en-US" dirty="0"/>
              <a:t>Click to edit Master title style</a:t>
            </a:r>
          </a:p>
        </p:txBody>
      </p:sp>
      <p:sp>
        <p:nvSpPr>
          <p:cNvPr id="1048756" name="Chart Placeholder 2"/>
          <p:cNvSpPr>
            <a:spLocks noGrp="1"/>
          </p:cNvSpPr>
          <p:nvPr>
            <p:ph type="chart" idx="1"/>
          </p:nvPr>
        </p:nvSpPr>
        <p:spPr>
          <a:xfrm>
            <a:off x="865717" y="1612900"/>
            <a:ext cx="10488083" cy="4133850"/>
          </a:xfrm>
        </p:spPr>
        <p:txBody>
          <a:bodyPr/>
          <a:lstStyle/>
          <a:p>
            <a:pPr lvl="0"/>
            <a:endParaRPr lang="en-US" noProof="0"/>
          </a:p>
        </p:txBody>
      </p:sp>
      <p:sp>
        <p:nvSpPr>
          <p:cNvPr id="1048757" name="Rectangle 34"/>
          <p:cNvSpPr>
            <a:spLocks noGrp="1" noChangeArrowheads="1"/>
          </p:cNvSpPr>
          <p:nvPr>
            <p:ph type="sldNum" sz="quarter" idx="10"/>
          </p:nvPr>
        </p:nvSpPr>
        <p:spPr/>
        <p:txBody>
          <a:bodyPr/>
          <a:lstStyle/>
          <a:p>
            <a:fld id="{6C88E97D-A909-4536-B384-C0B5D16117C3}" type="slidenum">
              <a:rPr lang="en-GB" altLang="en-US"/>
              <a:t>‹#›</a:t>
            </a:fld>
            <a:endParaRPr lang="en-GB" altLang="en-US"/>
          </a:p>
        </p:txBody>
      </p:sp>
      <p:sp>
        <p:nvSpPr>
          <p:cNvPr id="1048758" name="Rectangle 35"/>
          <p:cNvSpPr>
            <a:spLocks noGrp="1" noChangeArrowheads="1"/>
          </p:cNvSpPr>
          <p:nvPr>
            <p:ph type="ftr" sz="quarter" idx="11"/>
          </p:nvPr>
        </p:nvSpPr>
        <p:spPr/>
        <p:txBody>
          <a:bodyPr/>
          <a:lstStyle/>
          <a:p>
            <a:r>
              <a:rPr lang="en-GB"/>
              <a:t>Presentation title in footer</a:t>
            </a:r>
          </a:p>
        </p:txBody>
      </p:sp>
      <p:sp>
        <p:nvSpPr>
          <p:cNvPr id="1048759" name="Rectangle 37"/>
          <p:cNvSpPr>
            <a:spLocks noGrp="1" noChangeArrowheads="1"/>
          </p:cNvSpPr>
          <p:nvPr>
            <p:ph type="dt" sz="half" idx="12"/>
          </p:nvPr>
        </p:nvSpPr>
        <p:spPr/>
        <p:txBody>
          <a:bodyPr/>
          <a:lstStyle/>
          <a:p>
            <a:fld id="{1EFA9B1D-E4A0-40AE-BC10-2EE39E0124ED}" type="datetime4">
              <a:rPr lang="en-GB"/>
              <a:t>21 May 2022</a:t>
            </a:fld>
            <a:endParaRPr lang="en-GB"/>
          </a:p>
        </p:txBody>
      </p:sp>
      <p:grpSp>
        <p:nvGrpSpPr>
          <p:cNvPr id="128" name="Group 6"/>
          <p:cNvGrpSpPr/>
          <p:nvPr userDrawn="1"/>
        </p:nvGrpSpPr>
        <p:grpSpPr>
          <a:xfrm>
            <a:off x="1531224" y="6197600"/>
            <a:ext cx="1521011" cy="698501"/>
            <a:chOff x="1148418" y="6197599"/>
            <a:chExt cx="1140758" cy="698501"/>
          </a:xfrm>
        </p:grpSpPr>
        <p:sp>
          <p:nvSpPr>
            <p:cNvPr id="1048760" name="Rectangle 7"/>
            <p:cNvSpPr/>
            <p:nvPr/>
          </p:nvSpPr>
          <p:spPr>
            <a:xfrm>
              <a:off x="1148418" y="6197599"/>
              <a:ext cx="1140758" cy="698501"/>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sz="1350"/>
            </a:p>
          </p:txBody>
        </p:sp>
        <p:pic>
          <p:nvPicPr>
            <p:cNvPr id="2097188" name="Picture 8" descr="A picture containing text, clipart, plate, dishware  Description automatically generated"/>
            <p:cNvPicPr>
              <a:picLocks noChangeAspect="1"/>
            </p:cNvPicPr>
            <p:nvPr/>
          </p:nvPicPr>
          <p:blipFill>
            <a:blip r:embed="rId2"/>
            <a:stretch>
              <a:fillRect/>
            </a:stretch>
          </p:blipFill>
          <p:spPr>
            <a:xfrm>
              <a:off x="1307126" y="6348185"/>
              <a:ext cx="823342" cy="359229"/>
            </a:xfrm>
            <a:prstGeom prst="rect">
              <a:avLst/>
            </a:prstGeom>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055B8"/>
        </a:solidFill>
        <a:effectLst/>
      </p:bgPr>
    </p:bg>
    <p:spTree>
      <p:nvGrpSpPr>
        <p:cNvPr id="1" name=""/>
        <p:cNvGrpSpPr/>
        <p:nvPr/>
      </p:nvGrpSpPr>
      <p:grpSpPr>
        <a:xfrm>
          <a:off x="0" y="0"/>
          <a:ext cx="0" cy="0"/>
          <a:chOff x="0" y="0"/>
          <a:chExt cx="0" cy="0"/>
        </a:xfrm>
      </p:grpSpPr>
      <p:grpSp>
        <p:nvGrpSpPr>
          <p:cNvPr id="135" name="Group 130"/>
          <p:cNvGrpSpPr>
            <a:grpSpLocks noChangeAspect="1"/>
          </p:cNvGrpSpPr>
          <p:nvPr userDrawn="1"/>
        </p:nvGrpSpPr>
        <p:grpSpPr>
          <a:xfrm>
            <a:off x="8801466" y="0"/>
            <a:ext cx="2265677" cy="6766560"/>
            <a:chOff x="7125068" y="12"/>
            <a:chExt cx="2529853" cy="7555529"/>
          </a:xfrm>
        </p:grpSpPr>
        <p:sp>
          <p:nvSpPr>
            <p:cNvPr id="1048777" name="object 3"/>
            <p:cNvSpPr/>
            <p:nvPr userDrawn="1"/>
          </p:nvSpPr>
          <p:spPr>
            <a:xfrm>
              <a:off x="7975588" y="7153530"/>
              <a:ext cx="3810" cy="401955"/>
            </a:xfrm>
            <a:custGeom>
              <a:avLst/>
              <a:gdLst/>
              <a:ahLst/>
              <a:cxnLst/>
              <a:rect l="l" t="t" r="r" b="b"/>
              <a:pathLst>
                <a:path w="3809" h="401954">
                  <a:moveTo>
                    <a:pt x="1847" y="-16160"/>
                  </a:moveTo>
                  <a:lnTo>
                    <a:pt x="1847" y="417682"/>
                  </a:lnTo>
                </a:path>
              </a:pathLst>
            </a:custGeom>
            <a:ln w="36016">
              <a:solidFill>
                <a:srgbClr val="96CBEC"/>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778" name="object 4"/>
            <p:cNvSpPr/>
            <p:nvPr userDrawn="1"/>
          </p:nvSpPr>
          <p:spPr>
            <a:xfrm>
              <a:off x="8356993" y="3492462"/>
              <a:ext cx="765175" cy="684530"/>
            </a:xfrm>
            <a:custGeom>
              <a:avLst/>
              <a:gdLst/>
              <a:ahLst/>
              <a:cxnLst/>
              <a:rect l="l" t="t" r="r" b="b"/>
              <a:pathLst>
                <a:path w="765175" h="684529">
                  <a:moveTo>
                    <a:pt x="291210" y="0"/>
                  </a:moveTo>
                  <a:lnTo>
                    <a:pt x="764578" y="0"/>
                  </a:lnTo>
                  <a:lnTo>
                    <a:pt x="764578" y="186563"/>
                  </a:lnTo>
                  <a:lnTo>
                    <a:pt x="764578" y="343496"/>
                  </a:lnTo>
                  <a:lnTo>
                    <a:pt x="0" y="343496"/>
                  </a:lnTo>
                  <a:lnTo>
                    <a:pt x="0" y="684491"/>
                  </a:lnTo>
                </a:path>
              </a:pathLst>
            </a:custGeom>
            <a:ln w="37185">
              <a:solidFill>
                <a:srgbClr val="96CBEC"/>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779" name="object 5"/>
            <p:cNvSpPr/>
            <p:nvPr userDrawn="1"/>
          </p:nvSpPr>
          <p:spPr>
            <a:xfrm>
              <a:off x="8635288" y="12"/>
              <a:ext cx="999490" cy="294640"/>
            </a:xfrm>
            <a:custGeom>
              <a:avLst/>
              <a:gdLst/>
              <a:ahLst/>
              <a:cxnLst/>
              <a:rect l="l" t="t" r="r" b="b"/>
              <a:pathLst>
                <a:path w="999490" h="294640">
                  <a:moveTo>
                    <a:pt x="0" y="0"/>
                  </a:moveTo>
                  <a:lnTo>
                    <a:pt x="0" y="294551"/>
                  </a:lnTo>
                  <a:lnTo>
                    <a:pt x="142290" y="294551"/>
                  </a:lnTo>
                  <a:lnTo>
                    <a:pt x="331724" y="294551"/>
                  </a:lnTo>
                  <a:lnTo>
                    <a:pt x="991666" y="294551"/>
                  </a:lnTo>
                  <a:lnTo>
                    <a:pt x="999325" y="294551"/>
                  </a:lnTo>
                </a:path>
              </a:pathLst>
            </a:custGeom>
            <a:ln w="34620">
              <a:solidFill>
                <a:srgbClr val="96CBEC"/>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780" name="object 6"/>
            <p:cNvSpPr/>
            <p:nvPr userDrawn="1"/>
          </p:nvSpPr>
          <p:spPr>
            <a:xfrm>
              <a:off x="9238398" y="6313845"/>
              <a:ext cx="396240" cy="6350"/>
            </a:xfrm>
            <a:custGeom>
              <a:avLst/>
              <a:gdLst/>
              <a:ahLst/>
              <a:cxnLst/>
              <a:rect l="l" t="t" r="r" b="b"/>
              <a:pathLst>
                <a:path w="396240" h="6350">
                  <a:moveTo>
                    <a:pt x="396214" y="6069"/>
                  </a:moveTo>
                  <a:lnTo>
                    <a:pt x="362090" y="1935"/>
                  </a:lnTo>
                  <a:lnTo>
                    <a:pt x="313918" y="0"/>
                  </a:lnTo>
                  <a:lnTo>
                    <a:pt x="0" y="0"/>
                  </a:lnTo>
                </a:path>
              </a:pathLst>
            </a:custGeom>
            <a:ln w="34620">
              <a:solidFill>
                <a:srgbClr val="6BBDE8"/>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781" name="object 7"/>
            <p:cNvSpPr/>
            <p:nvPr userDrawn="1"/>
          </p:nvSpPr>
          <p:spPr>
            <a:xfrm>
              <a:off x="8540698" y="7235192"/>
              <a:ext cx="0" cy="320040"/>
            </a:xfrm>
            <a:custGeom>
              <a:avLst/>
              <a:gdLst/>
              <a:ahLst/>
              <a:cxnLst/>
              <a:rect l="l" t="t" r="r" b="b"/>
              <a:pathLst>
                <a:path h="320040">
                  <a:moveTo>
                    <a:pt x="0" y="0"/>
                  </a:moveTo>
                  <a:lnTo>
                    <a:pt x="0" y="319859"/>
                  </a:lnTo>
                </a:path>
              </a:pathLst>
            </a:custGeom>
            <a:ln w="34620">
              <a:solidFill>
                <a:srgbClr val="6BBDE8"/>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782" name="object 8"/>
            <p:cNvSpPr/>
            <p:nvPr userDrawn="1"/>
          </p:nvSpPr>
          <p:spPr>
            <a:xfrm>
              <a:off x="8990774" y="6541641"/>
              <a:ext cx="360045" cy="711200"/>
            </a:xfrm>
            <a:custGeom>
              <a:avLst/>
              <a:gdLst/>
              <a:ahLst/>
              <a:cxnLst/>
              <a:rect l="l" t="t" r="r" b="b"/>
              <a:pathLst>
                <a:path w="360045" h="711200">
                  <a:moveTo>
                    <a:pt x="0" y="0"/>
                  </a:moveTo>
                  <a:lnTo>
                    <a:pt x="0" y="710730"/>
                  </a:lnTo>
                  <a:lnTo>
                    <a:pt x="359752" y="710730"/>
                  </a:lnTo>
                </a:path>
              </a:pathLst>
            </a:custGeom>
            <a:ln w="34467">
              <a:solidFill>
                <a:srgbClr val="6BBDE8"/>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783" name="object 9"/>
            <p:cNvSpPr/>
            <p:nvPr userDrawn="1"/>
          </p:nvSpPr>
          <p:spPr>
            <a:xfrm>
              <a:off x="7507865" y="12"/>
              <a:ext cx="391160" cy="245110"/>
            </a:xfrm>
            <a:custGeom>
              <a:avLst/>
              <a:gdLst/>
              <a:ahLst/>
              <a:cxnLst/>
              <a:rect l="l" t="t" r="r" b="b"/>
              <a:pathLst>
                <a:path w="391159" h="245110">
                  <a:moveTo>
                    <a:pt x="0" y="0"/>
                  </a:moveTo>
                  <a:lnTo>
                    <a:pt x="390556" y="244856"/>
                  </a:lnTo>
                </a:path>
              </a:pathLst>
            </a:custGeom>
            <a:ln w="34620">
              <a:solidFill>
                <a:srgbClr val="6BBDE8"/>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784" name="object 10"/>
            <p:cNvSpPr/>
            <p:nvPr userDrawn="1"/>
          </p:nvSpPr>
          <p:spPr>
            <a:xfrm>
              <a:off x="8171879" y="13"/>
              <a:ext cx="15875" cy="285750"/>
            </a:xfrm>
            <a:custGeom>
              <a:avLst/>
              <a:gdLst/>
              <a:ahLst/>
              <a:cxnLst/>
              <a:rect l="l" t="t" r="r" b="b"/>
              <a:pathLst>
                <a:path w="15875" h="285750">
                  <a:moveTo>
                    <a:pt x="15620" y="285521"/>
                  </a:moveTo>
                  <a:lnTo>
                    <a:pt x="15620" y="8902"/>
                  </a:lnTo>
                  <a:lnTo>
                    <a:pt x="0" y="0"/>
                  </a:lnTo>
                </a:path>
              </a:pathLst>
            </a:custGeom>
            <a:ln w="34467">
              <a:solidFill>
                <a:srgbClr val="6BBDE8"/>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grpSp>
          <p:nvGrpSpPr>
            <p:cNvPr id="136" name="object 11"/>
            <p:cNvGrpSpPr/>
            <p:nvPr userDrawn="1"/>
          </p:nvGrpSpPr>
          <p:grpSpPr>
            <a:xfrm>
              <a:off x="7145045" y="2770911"/>
              <a:ext cx="123189" cy="1007110"/>
              <a:chOff x="7145045" y="2770911"/>
              <a:chExt cx="123189" cy="1007110"/>
            </a:xfrm>
          </p:grpSpPr>
          <p:sp>
            <p:nvSpPr>
              <p:cNvPr id="1048785" name="object 12"/>
              <p:cNvSpPr/>
              <p:nvPr/>
            </p:nvSpPr>
            <p:spPr>
              <a:xfrm>
                <a:off x="7145045" y="3355465"/>
                <a:ext cx="123189" cy="635"/>
              </a:xfrm>
              <a:custGeom>
                <a:avLst/>
                <a:gdLst/>
                <a:ahLst/>
                <a:cxnLst/>
                <a:rect l="l" t="t" r="r" b="b"/>
                <a:pathLst>
                  <a:path w="123190" h="635">
                    <a:moveTo>
                      <a:pt x="0" y="0"/>
                    </a:moveTo>
                    <a:lnTo>
                      <a:pt x="123063" y="90"/>
                    </a:lnTo>
                  </a:path>
                </a:pathLst>
              </a:custGeom>
              <a:ln w="34467">
                <a:solidFill>
                  <a:srgbClr val="6BBDE8"/>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786" name="object 13"/>
              <p:cNvSpPr/>
              <p:nvPr/>
            </p:nvSpPr>
            <p:spPr>
              <a:xfrm>
                <a:off x="7168527" y="2788145"/>
                <a:ext cx="1270" cy="972819"/>
              </a:xfrm>
              <a:custGeom>
                <a:avLst/>
                <a:gdLst/>
                <a:ahLst/>
                <a:cxnLst/>
                <a:rect l="l" t="t" r="r" b="b"/>
                <a:pathLst>
                  <a:path w="1270" h="972820">
                    <a:moveTo>
                      <a:pt x="0" y="972400"/>
                    </a:moveTo>
                    <a:lnTo>
                      <a:pt x="800" y="0"/>
                    </a:lnTo>
                  </a:path>
                </a:pathLst>
              </a:custGeom>
              <a:ln w="34467">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1048787" name="object 14"/>
            <p:cNvSpPr/>
            <p:nvPr userDrawn="1"/>
          </p:nvSpPr>
          <p:spPr>
            <a:xfrm>
              <a:off x="7429754" y="2727591"/>
              <a:ext cx="0" cy="866775"/>
            </a:xfrm>
            <a:custGeom>
              <a:avLst/>
              <a:gdLst/>
              <a:ahLst/>
              <a:cxnLst/>
              <a:rect l="l" t="t" r="r" b="b"/>
              <a:pathLst>
                <a:path h="866775">
                  <a:moveTo>
                    <a:pt x="0" y="0"/>
                  </a:moveTo>
                  <a:lnTo>
                    <a:pt x="0" y="866736"/>
                  </a:lnTo>
                </a:path>
              </a:pathLst>
            </a:custGeom>
            <a:ln w="34467">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grpSp>
          <p:nvGrpSpPr>
            <p:cNvPr id="137" name="object 15"/>
            <p:cNvGrpSpPr/>
            <p:nvPr userDrawn="1"/>
          </p:nvGrpSpPr>
          <p:grpSpPr>
            <a:xfrm>
              <a:off x="7209421" y="2331821"/>
              <a:ext cx="1161415" cy="1532255"/>
              <a:chOff x="7209421" y="2331821"/>
              <a:chExt cx="1161415" cy="1532255"/>
            </a:xfrm>
          </p:grpSpPr>
          <p:sp>
            <p:nvSpPr>
              <p:cNvPr id="1048788" name="object 16"/>
              <p:cNvSpPr/>
              <p:nvPr/>
            </p:nvSpPr>
            <p:spPr>
              <a:xfrm>
                <a:off x="7576591" y="2705989"/>
                <a:ext cx="434340" cy="1139190"/>
              </a:xfrm>
              <a:custGeom>
                <a:avLst/>
                <a:gdLst/>
                <a:ahLst/>
                <a:cxnLst/>
                <a:rect l="l" t="t" r="r" b="b"/>
                <a:pathLst>
                  <a:path w="434340" h="1139189">
                    <a:moveTo>
                      <a:pt x="379310" y="1139075"/>
                    </a:moveTo>
                    <a:lnTo>
                      <a:pt x="7975" y="512749"/>
                    </a:lnTo>
                    <a:lnTo>
                      <a:pt x="0" y="497230"/>
                    </a:lnTo>
                    <a:lnTo>
                      <a:pt x="190663" y="398583"/>
                    </a:lnTo>
                    <a:lnTo>
                      <a:pt x="291250" y="346228"/>
                    </a:lnTo>
                    <a:lnTo>
                      <a:pt x="335090" y="322642"/>
                    </a:lnTo>
                    <a:lnTo>
                      <a:pt x="387724" y="283805"/>
                    </a:lnTo>
                    <a:lnTo>
                      <a:pt x="412519" y="250277"/>
                    </a:lnTo>
                    <a:lnTo>
                      <a:pt x="428454" y="211145"/>
                    </a:lnTo>
                    <a:lnTo>
                      <a:pt x="434085" y="167843"/>
                    </a:lnTo>
                    <a:lnTo>
                      <a:pt x="428012" y="123042"/>
                    </a:lnTo>
                    <a:lnTo>
                      <a:pt x="410875" y="82916"/>
                    </a:lnTo>
                    <a:lnTo>
                      <a:pt x="384297" y="49012"/>
                    </a:lnTo>
                    <a:lnTo>
                      <a:pt x="349900" y="22878"/>
                    </a:lnTo>
                    <a:lnTo>
                      <a:pt x="309309" y="6063"/>
                    </a:lnTo>
                    <a:lnTo>
                      <a:pt x="264147" y="114"/>
                    </a:lnTo>
                    <a:lnTo>
                      <a:pt x="125818" y="114"/>
                    </a:lnTo>
                    <a:lnTo>
                      <a:pt x="7048" y="0"/>
                    </a:lnTo>
                  </a:path>
                </a:pathLst>
              </a:custGeom>
              <a:ln w="37185">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789" name="object 17"/>
              <p:cNvSpPr/>
              <p:nvPr/>
            </p:nvSpPr>
            <p:spPr>
              <a:xfrm>
                <a:off x="7226655" y="2349055"/>
                <a:ext cx="1127125" cy="509905"/>
              </a:xfrm>
              <a:custGeom>
                <a:avLst/>
                <a:gdLst/>
                <a:ahLst/>
                <a:cxnLst/>
                <a:rect l="l" t="t" r="r" b="b"/>
                <a:pathLst>
                  <a:path w="1127125" h="509905">
                    <a:moveTo>
                      <a:pt x="0" y="0"/>
                    </a:moveTo>
                    <a:lnTo>
                      <a:pt x="613752" y="0"/>
                    </a:lnTo>
                    <a:lnTo>
                      <a:pt x="663153" y="2334"/>
                    </a:lnTo>
                    <a:lnTo>
                      <a:pt x="711225" y="9196"/>
                    </a:lnTo>
                    <a:lnTo>
                      <a:pt x="757752" y="20370"/>
                    </a:lnTo>
                    <a:lnTo>
                      <a:pt x="802520" y="35643"/>
                    </a:lnTo>
                    <a:lnTo>
                      <a:pt x="845314" y="54801"/>
                    </a:lnTo>
                    <a:lnTo>
                      <a:pt x="885920" y="77629"/>
                    </a:lnTo>
                    <a:lnTo>
                      <a:pt x="924121" y="103915"/>
                    </a:lnTo>
                    <a:lnTo>
                      <a:pt x="959704" y="133443"/>
                    </a:lnTo>
                    <a:lnTo>
                      <a:pt x="992454" y="166000"/>
                    </a:lnTo>
                    <a:lnTo>
                      <a:pt x="1022156" y="201372"/>
                    </a:lnTo>
                    <a:lnTo>
                      <a:pt x="1048594" y="239345"/>
                    </a:lnTo>
                    <a:lnTo>
                      <a:pt x="1071555" y="279704"/>
                    </a:lnTo>
                    <a:lnTo>
                      <a:pt x="1090822" y="322237"/>
                    </a:lnTo>
                    <a:lnTo>
                      <a:pt x="1106182" y="366728"/>
                    </a:lnTo>
                    <a:lnTo>
                      <a:pt x="1117420" y="412964"/>
                    </a:lnTo>
                    <a:lnTo>
                      <a:pt x="1124320" y="460732"/>
                    </a:lnTo>
                    <a:lnTo>
                      <a:pt x="1126667" y="509816"/>
                    </a:lnTo>
                  </a:path>
                </a:pathLst>
              </a:custGeom>
              <a:ln w="34467">
                <a:solidFill>
                  <a:srgbClr val="6BBDE8"/>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1048790" name="object 18"/>
            <p:cNvSpPr/>
            <p:nvPr userDrawn="1"/>
          </p:nvSpPr>
          <p:spPr>
            <a:xfrm>
              <a:off x="7533741" y="1173848"/>
              <a:ext cx="1905" cy="580390"/>
            </a:xfrm>
            <a:custGeom>
              <a:avLst/>
              <a:gdLst/>
              <a:ahLst/>
              <a:cxnLst/>
              <a:rect l="l" t="t" r="r" b="b"/>
              <a:pathLst>
                <a:path w="1904" h="580389">
                  <a:moveTo>
                    <a:pt x="895" y="-18592"/>
                  </a:moveTo>
                  <a:lnTo>
                    <a:pt x="895" y="598881"/>
                  </a:lnTo>
                </a:path>
              </a:pathLst>
            </a:custGeom>
            <a:ln w="38976">
              <a:solidFill>
                <a:srgbClr val="6BBDE8"/>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791" name="object 19"/>
            <p:cNvSpPr/>
            <p:nvPr userDrawn="1"/>
          </p:nvSpPr>
          <p:spPr>
            <a:xfrm>
              <a:off x="7145045" y="2560754"/>
              <a:ext cx="8890" cy="635"/>
            </a:xfrm>
            <a:custGeom>
              <a:avLst/>
              <a:gdLst/>
              <a:ahLst/>
              <a:cxnLst/>
              <a:rect l="l" t="t" r="r" b="b"/>
              <a:pathLst>
                <a:path w="8890" h="635">
                  <a:moveTo>
                    <a:pt x="0" y="0"/>
                  </a:moveTo>
                  <a:lnTo>
                    <a:pt x="8788" y="505"/>
                  </a:lnTo>
                </a:path>
              </a:pathLst>
            </a:custGeom>
            <a:ln w="37185">
              <a:solidFill>
                <a:srgbClr val="6BBDE8"/>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792" name="object 20"/>
            <p:cNvSpPr/>
            <p:nvPr userDrawn="1"/>
          </p:nvSpPr>
          <p:spPr>
            <a:xfrm>
              <a:off x="9484359" y="2579674"/>
              <a:ext cx="3810" cy="765175"/>
            </a:xfrm>
            <a:custGeom>
              <a:avLst/>
              <a:gdLst/>
              <a:ahLst/>
              <a:cxnLst/>
              <a:rect l="l" t="t" r="r" b="b"/>
              <a:pathLst>
                <a:path w="3809" h="765175">
                  <a:moveTo>
                    <a:pt x="1650" y="-18592"/>
                  </a:moveTo>
                  <a:lnTo>
                    <a:pt x="1650" y="783488"/>
                  </a:lnTo>
                </a:path>
              </a:pathLst>
            </a:custGeom>
            <a:ln w="40487">
              <a:solidFill>
                <a:srgbClr val="6BBDE8"/>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793" name="object 21"/>
            <p:cNvSpPr/>
            <p:nvPr userDrawn="1"/>
          </p:nvSpPr>
          <p:spPr>
            <a:xfrm>
              <a:off x="7176719" y="1421638"/>
              <a:ext cx="3810" cy="680720"/>
            </a:xfrm>
            <a:custGeom>
              <a:avLst/>
              <a:gdLst/>
              <a:ahLst/>
              <a:cxnLst/>
              <a:rect l="l" t="t" r="r" b="b"/>
              <a:pathLst>
                <a:path w="3809" h="680719">
                  <a:moveTo>
                    <a:pt x="1650" y="-18592"/>
                  </a:moveTo>
                  <a:lnTo>
                    <a:pt x="1650" y="698944"/>
                  </a:lnTo>
                </a:path>
              </a:pathLst>
            </a:custGeom>
            <a:ln w="40487">
              <a:solidFill>
                <a:srgbClr val="6BBDE8"/>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794" name="object 22"/>
            <p:cNvSpPr/>
            <p:nvPr userDrawn="1"/>
          </p:nvSpPr>
          <p:spPr>
            <a:xfrm>
              <a:off x="8390178" y="12"/>
              <a:ext cx="494665" cy="503555"/>
            </a:xfrm>
            <a:custGeom>
              <a:avLst/>
              <a:gdLst/>
              <a:ahLst/>
              <a:cxnLst/>
              <a:rect l="l" t="t" r="r" b="b"/>
              <a:pathLst>
                <a:path w="494665" h="503555">
                  <a:moveTo>
                    <a:pt x="494525" y="503161"/>
                  </a:moveTo>
                  <a:lnTo>
                    <a:pt x="242976" y="503161"/>
                  </a:lnTo>
                  <a:lnTo>
                    <a:pt x="0" y="503161"/>
                  </a:lnTo>
                  <a:lnTo>
                    <a:pt x="0" y="0"/>
                  </a:lnTo>
                </a:path>
              </a:pathLst>
            </a:custGeom>
            <a:ln w="34467">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795" name="object 23"/>
            <p:cNvSpPr/>
            <p:nvPr userDrawn="1"/>
          </p:nvSpPr>
          <p:spPr>
            <a:xfrm>
              <a:off x="7755801" y="1369364"/>
              <a:ext cx="1080135" cy="514984"/>
            </a:xfrm>
            <a:custGeom>
              <a:avLst/>
              <a:gdLst/>
              <a:ahLst/>
              <a:cxnLst/>
              <a:rect l="l" t="t" r="r" b="b"/>
              <a:pathLst>
                <a:path w="1080134" h="514985">
                  <a:moveTo>
                    <a:pt x="0" y="514476"/>
                  </a:moveTo>
                  <a:lnTo>
                    <a:pt x="630224" y="514476"/>
                  </a:lnTo>
                  <a:lnTo>
                    <a:pt x="729157" y="514476"/>
                  </a:lnTo>
                  <a:lnTo>
                    <a:pt x="1079754" y="514476"/>
                  </a:lnTo>
                  <a:lnTo>
                    <a:pt x="1079754" y="358457"/>
                  </a:lnTo>
                  <a:lnTo>
                    <a:pt x="1079754" y="0"/>
                  </a:lnTo>
                </a:path>
              </a:pathLst>
            </a:custGeom>
            <a:ln w="34620">
              <a:solidFill>
                <a:srgbClr val="6BBDE8"/>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796" name="object 24"/>
            <p:cNvSpPr/>
            <p:nvPr userDrawn="1"/>
          </p:nvSpPr>
          <p:spPr>
            <a:xfrm>
              <a:off x="7321143" y="641692"/>
              <a:ext cx="1234440" cy="86360"/>
            </a:xfrm>
            <a:custGeom>
              <a:avLst/>
              <a:gdLst/>
              <a:ahLst/>
              <a:cxnLst/>
              <a:rect l="l" t="t" r="r" b="b"/>
              <a:pathLst>
                <a:path w="1234440" h="86359">
                  <a:moveTo>
                    <a:pt x="1233843" y="85826"/>
                  </a:moveTo>
                  <a:lnTo>
                    <a:pt x="1187932" y="60551"/>
                  </a:lnTo>
                  <a:lnTo>
                    <a:pt x="1139634" y="39360"/>
                  </a:lnTo>
                  <a:lnTo>
                    <a:pt x="1089178" y="22482"/>
                  </a:lnTo>
                  <a:lnTo>
                    <a:pt x="1036793" y="10144"/>
                  </a:lnTo>
                  <a:lnTo>
                    <a:pt x="982707" y="2573"/>
                  </a:lnTo>
                  <a:lnTo>
                    <a:pt x="927150" y="0"/>
                  </a:lnTo>
                  <a:lnTo>
                    <a:pt x="0" y="0"/>
                  </a:lnTo>
                </a:path>
              </a:pathLst>
            </a:custGeom>
            <a:ln w="34620">
              <a:solidFill>
                <a:srgbClr val="6BBDE8"/>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797" name="object 25"/>
            <p:cNvSpPr/>
            <p:nvPr userDrawn="1"/>
          </p:nvSpPr>
          <p:spPr>
            <a:xfrm>
              <a:off x="7208011" y="987094"/>
              <a:ext cx="513080" cy="0"/>
            </a:xfrm>
            <a:custGeom>
              <a:avLst/>
              <a:gdLst/>
              <a:ahLst/>
              <a:cxnLst/>
              <a:rect l="l" t="t" r="r" b="b"/>
              <a:pathLst>
                <a:path w="513079">
                  <a:moveTo>
                    <a:pt x="0" y="0"/>
                  </a:moveTo>
                  <a:lnTo>
                    <a:pt x="512762" y="0"/>
                  </a:lnTo>
                </a:path>
              </a:pathLst>
            </a:custGeom>
            <a:ln w="34620">
              <a:solidFill>
                <a:srgbClr val="6BBDE8"/>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798" name="object 26"/>
            <p:cNvSpPr/>
            <p:nvPr userDrawn="1"/>
          </p:nvSpPr>
          <p:spPr>
            <a:xfrm>
              <a:off x="7321257" y="1223162"/>
              <a:ext cx="484505" cy="317500"/>
            </a:xfrm>
            <a:custGeom>
              <a:avLst/>
              <a:gdLst/>
              <a:ahLst/>
              <a:cxnLst/>
              <a:rect l="l" t="t" r="r" b="b"/>
              <a:pathLst>
                <a:path w="484504" h="317500">
                  <a:moveTo>
                    <a:pt x="484047" y="0"/>
                  </a:moveTo>
                  <a:lnTo>
                    <a:pt x="484047" y="316877"/>
                  </a:lnTo>
                  <a:lnTo>
                    <a:pt x="0" y="316877"/>
                  </a:lnTo>
                </a:path>
              </a:pathLst>
            </a:custGeom>
            <a:ln w="34620">
              <a:solidFill>
                <a:srgbClr val="6BBDE8"/>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799" name="object 27"/>
            <p:cNvSpPr/>
            <p:nvPr userDrawn="1"/>
          </p:nvSpPr>
          <p:spPr>
            <a:xfrm>
              <a:off x="8067002" y="985672"/>
              <a:ext cx="407034" cy="554990"/>
            </a:xfrm>
            <a:custGeom>
              <a:avLst/>
              <a:gdLst/>
              <a:ahLst/>
              <a:cxnLst/>
              <a:rect l="l" t="t" r="r" b="b"/>
              <a:pathLst>
                <a:path w="407034" h="554990">
                  <a:moveTo>
                    <a:pt x="406920" y="554367"/>
                  </a:moveTo>
                  <a:lnTo>
                    <a:pt x="0" y="554367"/>
                  </a:lnTo>
                  <a:lnTo>
                    <a:pt x="0" y="126"/>
                  </a:lnTo>
                  <a:lnTo>
                    <a:pt x="63542" y="53"/>
                  </a:lnTo>
                  <a:lnTo>
                    <a:pt x="109245" y="15"/>
                  </a:lnTo>
                  <a:lnTo>
                    <a:pt x="159177" y="1"/>
                  </a:lnTo>
                  <a:lnTo>
                    <a:pt x="235407" y="0"/>
                  </a:lnTo>
                </a:path>
              </a:pathLst>
            </a:custGeom>
            <a:ln w="34620">
              <a:solidFill>
                <a:srgbClr val="6BBDE8"/>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00" name="object 28"/>
            <p:cNvSpPr/>
            <p:nvPr userDrawn="1"/>
          </p:nvSpPr>
          <p:spPr>
            <a:xfrm>
              <a:off x="9451238" y="3585261"/>
              <a:ext cx="183515" cy="0"/>
            </a:xfrm>
            <a:custGeom>
              <a:avLst/>
              <a:gdLst/>
              <a:ahLst/>
              <a:cxnLst/>
              <a:rect l="l" t="t" r="r" b="b"/>
              <a:pathLst>
                <a:path w="183515">
                  <a:moveTo>
                    <a:pt x="183375" y="0"/>
                  </a:moveTo>
                  <a:lnTo>
                    <a:pt x="0" y="0"/>
                  </a:lnTo>
                </a:path>
              </a:pathLst>
            </a:custGeom>
            <a:ln w="34467">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01" name="object 29"/>
            <p:cNvSpPr/>
            <p:nvPr userDrawn="1"/>
          </p:nvSpPr>
          <p:spPr>
            <a:xfrm>
              <a:off x="9255455" y="6451088"/>
              <a:ext cx="221615" cy="402590"/>
            </a:xfrm>
            <a:custGeom>
              <a:avLst/>
              <a:gdLst/>
              <a:ahLst/>
              <a:cxnLst/>
              <a:rect l="l" t="t" r="r" b="b"/>
              <a:pathLst>
                <a:path w="221615" h="402590">
                  <a:moveTo>
                    <a:pt x="0" y="263347"/>
                  </a:moveTo>
                  <a:lnTo>
                    <a:pt x="221411" y="402120"/>
                  </a:lnTo>
                  <a:lnTo>
                    <a:pt x="221411" y="0"/>
                  </a:lnTo>
                </a:path>
              </a:pathLst>
            </a:custGeom>
            <a:ln w="34467">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02" name="object 30"/>
            <p:cNvSpPr/>
            <p:nvPr userDrawn="1"/>
          </p:nvSpPr>
          <p:spPr>
            <a:xfrm>
              <a:off x="8310412" y="7028491"/>
              <a:ext cx="439420" cy="527050"/>
            </a:xfrm>
            <a:custGeom>
              <a:avLst/>
              <a:gdLst/>
              <a:ahLst/>
              <a:cxnLst/>
              <a:rect l="l" t="t" r="r" b="b"/>
              <a:pathLst>
                <a:path w="439420" h="527050">
                  <a:moveTo>
                    <a:pt x="12900" y="0"/>
                  </a:moveTo>
                  <a:lnTo>
                    <a:pt x="0" y="154848"/>
                  </a:lnTo>
                  <a:lnTo>
                    <a:pt x="28045" y="256662"/>
                  </a:lnTo>
                  <a:lnTo>
                    <a:pt x="126146" y="350620"/>
                  </a:lnTo>
                  <a:lnTo>
                    <a:pt x="323415" y="481901"/>
                  </a:lnTo>
                  <a:lnTo>
                    <a:pt x="439267" y="526561"/>
                  </a:lnTo>
                </a:path>
              </a:pathLst>
            </a:custGeom>
            <a:ln w="32321">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grpSp>
          <p:nvGrpSpPr>
            <p:cNvPr id="138" name="object 31"/>
            <p:cNvGrpSpPr/>
            <p:nvPr userDrawn="1"/>
          </p:nvGrpSpPr>
          <p:grpSpPr>
            <a:xfrm>
              <a:off x="7128884" y="7344871"/>
              <a:ext cx="698500" cy="210185"/>
              <a:chOff x="7128884" y="7344871"/>
              <a:chExt cx="698500" cy="210185"/>
            </a:xfrm>
          </p:grpSpPr>
          <p:sp>
            <p:nvSpPr>
              <p:cNvPr id="1048803" name="object 32"/>
              <p:cNvSpPr/>
              <p:nvPr/>
            </p:nvSpPr>
            <p:spPr>
              <a:xfrm>
                <a:off x="7145044" y="7361031"/>
                <a:ext cx="635635" cy="168275"/>
              </a:xfrm>
              <a:custGeom>
                <a:avLst/>
                <a:gdLst/>
                <a:ahLst/>
                <a:cxnLst/>
                <a:rect l="l" t="t" r="r" b="b"/>
                <a:pathLst>
                  <a:path w="635634" h="168275">
                    <a:moveTo>
                      <a:pt x="635444" y="0"/>
                    </a:moveTo>
                    <a:lnTo>
                      <a:pt x="559314" y="84809"/>
                    </a:lnTo>
                    <a:lnTo>
                      <a:pt x="501035" y="130263"/>
                    </a:lnTo>
                    <a:lnTo>
                      <a:pt x="430996" y="151829"/>
                    </a:lnTo>
                    <a:lnTo>
                      <a:pt x="319583" y="164972"/>
                    </a:lnTo>
                    <a:lnTo>
                      <a:pt x="259555" y="168248"/>
                    </a:lnTo>
                    <a:lnTo>
                      <a:pt x="205203" y="165741"/>
                    </a:lnTo>
                    <a:lnTo>
                      <a:pt x="155792" y="157852"/>
                    </a:lnTo>
                    <a:lnTo>
                      <a:pt x="110587" y="144979"/>
                    </a:lnTo>
                    <a:lnTo>
                      <a:pt x="68855" y="127520"/>
                    </a:lnTo>
                    <a:lnTo>
                      <a:pt x="29861" y="105875"/>
                    </a:lnTo>
                    <a:lnTo>
                      <a:pt x="0" y="85345"/>
                    </a:lnTo>
                  </a:path>
                </a:pathLst>
              </a:custGeom>
              <a:ln w="32321">
                <a:solidFill>
                  <a:srgbClr val="6BBDE8"/>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04" name="object 33"/>
              <p:cNvSpPr/>
              <p:nvPr/>
            </p:nvSpPr>
            <p:spPr>
              <a:xfrm>
                <a:off x="7809687" y="7495857"/>
                <a:ext cx="0" cy="59690"/>
              </a:xfrm>
              <a:custGeom>
                <a:avLst/>
                <a:gdLst/>
                <a:ahLst/>
                <a:cxnLst/>
                <a:rect l="l" t="t" r="r" b="b"/>
                <a:pathLst>
                  <a:path h="59690">
                    <a:moveTo>
                      <a:pt x="0" y="59194"/>
                    </a:moveTo>
                    <a:lnTo>
                      <a:pt x="0" y="0"/>
                    </a:lnTo>
                  </a:path>
                </a:pathLst>
              </a:custGeom>
              <a:ln w="34467">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1048805" name="object 34"/>
            <p:cNvSpPr/>
            <p:nvPr userDrawn="1"/>
          </p:nvSpPr>
          <p:spPr>
            <a:xfrm>
              <a:off x="8673427" y="7028451"/>
              <a:ext cx="961390" cy="0"/>
            </a:xfrm>
            <a:custGeom>
              <a:avLst/>
              <a:gdLst/>
              <a:ahLst/>
              <a:cxnLst/>
              <a:rect l="l" t="t" r="r" b="b"/>
              <a:pathLst>
                <a:path w="961390">
                  <a:moveTo>
                    <a:pt x="961187" y="0"/>
                  </a:moveTo>
                  <a:lnTo>
                    <a:pt x="0" y="0"/>
                  </a:lnTo>
                </a:path>
              </a:pathLst>
            </a:custGeom>
            <a:ln w="32321">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grpSp>
          <p:nvGrpSpPr>
            <p:cNvPr id="139" name="object 35"/>
            <p:cNvGrpSpPr/>
            <p:nvPr userDrawn="1"/>
          </p:nvGrpSpPr>
          <p:grpSpPr>
            <a:xfrm>
              <a:off x="7153561" y="6896041"/>
              <a:ext cx="528955" cy="372745"/>
              <a:chOff x="7153561" y="6896041"/>
              <a:chExt cx="528955" cy="372745"/>
            </a:xfrm>
          </p:grpSpPr>
          <p:sp>
            <p:nvSpPr>
              <p:cNvPr id="1048806" name="object 36"/>
              <p:cNvSpPr/>
              <p:nvPr/>
            </p:nvSpPr>
            <p:spPr>
              <a:xfrm>
                <a:off x="7432421" y="6912202"/>
                <a:ext cx="234315" cy="330200"/>
              </a:xfrm>
              <a:custGeom>
                <a:avLst/>
                <a:gdLst/>
                <a:ahLst/>
                <a:cxnLst/>
                <a:rect l="l" t="t" r="r" b="b"/>
                <a:pathLst>
                  <a:path w="234315" h="330200">
                    <a:moveTo>
                      <a:pt x="0" y="0"/>
                    </a:moveTo>
                    <a:lnTo>
                      <a:pt x="233743" y="329641"/>
                    </a:lnTo>
                  </a:path>
                </a:pathLst>
              </a:custGeom>
              <a:ln w="32321">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07" name="object 37"/>
              <p:cNvSpPr/>
              <p:nvPr/>
            </p:nvSpPr>
            <p:spPr>
              <a:xfrm>
                <a:off x="7169721" y="7015169"/>
                <a:ext cx="192405" cy="237490"/>
              </a:xfrm>
              <a:custGeom>
                <a:avLst/>
                <a:gdLst/>
                <a:ahLst/>
                <a:cxnLst/>
                <a:rect l="l" t="t" r="r" b="b"/>
                <a:pathLst>
                  <a:path w="192404" h="237490">
                    <a:moveTo>
                      <a:pt x="192150" y="237058"/>
                    </a:moveTo>
                    <a:lnTo>
                      <a:pt x="0" y="0"/>
                    </a:lnTo>
                  </a:path>
                </a:pathLst>
              </a:custGeom>
              <a:ln w="32321">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1048808" name="object 38"/>
            <p:cNvSpPr/>
            <p:nvPr userDrawn="1"/>
          </p:nvSpPr>
          <p:spPr>
            <a:xfrm>
              <a:off x="8468067" y="6538106"/>
              <a:ext cx="345440" cy="0"/>
            </a:xfrm>
            <a:custGeom>
              <a:avLst/>
              <a:gdLst/>
              <a:ahLst/>
              <a:cxnLst/>
              <a:rect l="l" t="t" r="r" b="b"/>
              <a:pathLst>
                <a:path w="345440">
                  <a:moveTo>
                    <a:pt x="345389" y="0"/>
                  </a:moveTo>
                  <a:lnTo>
                    <a:pt x="0" y="0"/>
                  </a:lnTo>
                </a:path>
              </a:pathLst>
            </a:custGeom>
            <a:ln w="32321">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09" name="object 39"/>
            <p:cNvSpPr/>
            <p:nvPr userDrawn="1"/>
          </p:nvSpPr>
          <p:spPr>
            <a:xfrm>
              <a:off x="9456922" y="7453128"/>
              <a:ext cx="177800" cy="102235"/>
            </a:xfrm>
            <a:custGeom>
              <a:avLst/>
              <a:gdLst/>
              <a:ahLst/>
              <a:cxnLst/>
              <a:rect l="l" t="t" r="r" b="b"/>
              <a:pathLst>
                <a:path w="177800" h="102234">
                  <a:moveTo>
                    <a:pt x="177322" y="0"/>
                  </a:moveTo>
                  <a:lnTo>
                    <a:pt x="0" y="101923"/>
                  </a:lnTo>
                </a:path>
              </a:pathLst>
            </a:custGeom>
            <a:ln w="34467">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10" name="object 40"/>
            <p:cNvSpPr/>
            <p:nvPr userDrawn="1"/>
          </p:nvSpPr>
          <p:spPr>
            <a:xfrm>
              <a:off x="8640381" y="6358971"/>
              <a:ext cx="0" cy="442595"/>
            </a:xfrm>
            <a:custGeom>
              <a:avLst/>
              <a:gdLst/>
              <a:ahLst/>
              <a:cxnLst/>
              <a:rect l="l" t="t" r="r" b="b"/>
              <a:pathLst>
                <a:path h="442595">
                  <a:moveTo>
                    <a:pt x="0" y="442290"/>
                  </a:moveTo>
                  <a:lnTo>
                    <a:pt x="0" y="0"/>
                  </a:lnTo>
                </a:path>
              </a:pathLst>
            </a:custGeom>
            <a:ln w="34467">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11" name="object 41"/>
            <p:cNvSpPr/>
            <p:nvPr userDrawn="1"/>
          </p:nvSpPr>
          <p:spPr>
            <a:xfrm>
              <a:off x="9287523" y="3404425"/>
              <a:ext cx="0" cy="626110"/>
            </a:xfrm>
            <a:custGeom>
              <a:avLst/>
              <a:gdLst/>
              <a:ahLst/>
              <a:cxnLst/>
              <a:rect l="l" t="t" r="r" b="b"/>
              <a:pathLst>
                <a:path h="626110">
                  <a:moveTo>
                    <a:pt x="0" y="625513"/>
                  </a:moveTo>
                  <a:lnTo>
                    <a:pt x="0" y="0"/>
                  </a:lnTo>
                </a:path>
              </a:pathLst>
            </a:custGeom>
            <a:ln w="34467">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12" name="object 42"/>
            <p:cNvSpPr/>
            <p:nvPr userDrawn="1"/>
          </p:nvSpPr>
          <p:spPr>
            <a:xfrm>
              <a:off x="7654937" y="3608273"/>
              <a:ext cx="880110" cy="746125"/>
            </a:xfrm>
            <a:custGeom>
              <a:avLst/>
              <a:gdLst/>
              <a:ahLst/>
              <a:cxnLst/>
              <a:rect l="l" t="t" r="r" b="b"/>
              <a:pathLst>
                <a:path w="880109" h="746125">
                  <a:moveTo>
                    <a:pt x="0" y="119291"/>
                  </a:moveTo>
                  <a:lnTo>
                    <a:pt x="0" y="745718"/>
                  </a:lnTo>
                  <a:lnTo>
                    <a:pt x="357187" y="745718"/>
                  </a:lnTo>
                  <a:lnTo>
                    <a:pt x="357187" y="0"/>
                  </a:lnTo>
                  <a:lnTo>
                    <a:pt x="879525" y="0"/>
                  </a:lnTo>
                </a:path>
              </a:pathLst>
            </a:custGeom>
            <a:ln w="37185">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13" name="object 43"/>
            <p:cNvSpPr/>
            <p:nvPr userDrawn="1"/>
          </p:nvSpPr>
          <p:spPr>
            <a:xfrm>
              <a:off x="7476642" y="12"/>
              <a:ext cx="34925" cy="487680"/>
            </a:xfrm>
            <a:custGeom>
              <a:avLst/>
              <a:gdLst/>
              <a:ahLst/>
              <a:cxnLst/>
              <a:rect l="l" t="t" r="r" b="b"/>
              <a:pathLst>
                <a:path w="34925" h="487680">
                  <a:moveTo>
                    <a:pt x="0" y="487261"/>
                  </a:moveTo>
                  <a:lnTo>
                    <a:pt x="34467" y="487261"/>
                  </a:lnTo>
                  <a:lnTo>
                    <a:pt x="34467" y="0"/>
                  </a:lnTo>
                  <a:lnTo>
                    <a:pt x="0" y="0"/>
                  </a:lnTo>
                  <a:lnTo>
                    <a:pt x="0" y="487261"/>
                  </a:lnTo>
                  <a:close/>
                </a:path>
              </a:pathLst>
            </a:custGeom>
            <a:solidFill>
              <a:srgbClr val="00A7E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14" name="object 44"/>
            <p:cNvSpPr/>
            <p:nvPr userDrawn="1"/>
          </p:nvSpPr>
          <p:spPr>
            <a:xfrm>
              <a:off x="8960269" y="1815998"/>
              <a:ext cx="352425" cy="219075"/>
            </a:xfrm>
            <a:custGeom>
              <a:avLst/>
              <a:gdLst/>
              <a:ahLst/>
              <a:cxnLst/>
              <a:rect l="l" t="t" r="r" b="b"/>
              <a:pathLst>
                <a:path w="352425" h="219075">
                  <a:moveTo>
                    <a:pt x="0" y="218833"/>
                  </a:moveTo>
                  <a:lnTo>
                    <a:pt x="351866" y="0"/>
                  </a:lnTo>
                </a:path>
              </a:pathLst>
            </a:custGeom>
            <a:ln w="37185">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15" name="object 45"/>
            <p:cNvSpPr/>
            <p:nvPr userDrawn="1"/>
          </p:nvSpPr>
          <p:spPr>
            <a:xfrm>
              <a:off x="7946694" y="2205164"/>
              <a:ext cx="753110" cy="0"/>
            </a:xfrm>
            <a:custGeom>
              <a:avLst/>
              <a:gdLst/>
              <a:ahLst/>
              <a:cxnLst/>
              <a:rect l="l" t="t" r="r" b="b"/>
              <a:pathLst>
                <a:path w="753109">
                  <a:moveTo>
                    <a:pt x="0" y="0"/>
                  </a:moveTo>
                  <a:lnTo>
                    <a:pt x="752932" y="0"/>
                  </a:lnTo>
                </a:path>
              </a:pathLst>
            </a:custGeom>
            <a:ln w="34467">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16" name="object 46"/>
            <p:cNvSpPr/>
            <p:nvPr userDrawn="1"/>
          </p:nvSpPr>
          <p:spPr>
            <a:xfrm>
              <a:off x="8548039" y="4057954"/>
              <a:ext cx="668655" cy="0"/>
            </a:xfrm>
            <a:custGeom>
              <a:avLst/>
              <a:gdLst/>
              <a:ahLst/>
              <a:cxnLst/>
              <a:rect l="l" t="t" r="r" b="b"/>
              <a:pathLst>
                <a:path w="668654">
                  <a:moveTo>
                    <a:pt x="0" y="0"/>
                  </a:moveTo>
                  <a:lnTo>
                    <a:pt x="668413" y="0"/>
                  </a:lnTo>
                </a:path>
              </a:pathLst>
            </a:custGeom>
            <a:ln w="37185">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17" name="object 47"/>
            <p:cNvSpPr/>
            <p:nvPr userDrawn="1"/>
          </p:nvSpPr>
          <p:spPr>
            <a:xfrm>
              <a:off x="7525105" y="1861515"/>
              <a:ext cx="0" cy="368935"/>
            </a:xfrm>
            <a:custGeom>
              <a:avLst/>
              <a:gdLst/>
              <a:ahLst/>
              <a:cxnLst/>
              <a:rect l="l" t="t" r="r" b="b"/>
              <a:pathLst>
                <a:path h="368935">
                  <a:moveTo>
                    <a:pt x="0" y="368706"/>
                  </a:moveTo>
                  <a:lnTo>
                    <a:pt x="0" y="0"/>
                  </a:lnTo>
                </a:path>
              </a:pathLst>
            </a:custGeom>
            <a:ln w="37185">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grpSp>
          <p:nvGrpSpPr>
            <p:cNvPr id="140" name="object 48"/>
            <p:cNvGrpSpPr/>
            <p:nvPr userDrawn="1"/>
          </p:nvGrpSpPr>
          <p:grpSpPr>
            <a:xfrm>
              <a:off x="8600961" y="2248128"/>
              <a:ext cx="782955" cy="620395"/>
              <a:chOff x="8600961" y="2248128"/>
              <a:chExt cx="782955" cy="620395"/>
            </a:xfrm>
          </p:grpSpPr>
          <p:sp>
            <p:nvSpPr>
              <p:cNvPr id="1048818" name="object 49"/>
              <p:cNvSpPr/>
              <p:nvPr/>
            </p:nvSpPr>
            <p:spPr>
              <a:xfrm>
                <a:off x="8619553" y="2507475"/>
                <a:ext cx="555625" cy="342265"/>
              </a:xfrm>
              <a:custGeom>
                <a:avLst/>
                <a:gdLst/>
                <a:ahLst/>
                <a:cxnLst/>
                <a:rect l="l" t="t" r="r" b="b"/>
                <a:pathLst>
                  <a:path w="555625" h="342264">
                    <a:moveTo>
                      <a:pt x="555434" y="342138"/>
                    </a:moveTo>
                    <a:lnTo>
                      <a:pt x="292684" y="168338"/>
                    </a:lnTo>
                    <a:lnTo>
                      <a:pt x="0" y="0"/>
                    </a:lnTo>
                  </a:path>
                </a:pathLst>
              </a:custGeom>
              <a:ln w="37185">
                <a:solidFill>
                  <a:srgbClr val="96CBEC"/>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19" name="object 50"/>
              <p:cNvSpPr/>
              <p:nvPr/>
            </p:nvSpPr>
            <p:spPr>
              <a:xfrm>
                <a:off x="8881072" y="2266721"/>
                <a:ext cx="483870" cy="276225"/>
              </a:xfrm>
              <a:custGeom>
                <a:avLst/>
                <a:gdLst/>
                <a:ahLst/>
                <a:cxnLst/>
                <a:rect l="l" t="t" r="r" b="b"/>
                <a:pathLst>
                  <a:path w="483870" h="276225">
                    <a:moveTo>
                      <a:pt x="0" y="0"/>
                    </a:moveTo>
                    <a:lnTo>
                      <a:pt x="281660" y="160489"/>
                    </a:lnTo>
                    <a:lnTo>
                      <a:pt x="483870" y="275704"/>
                    </a:lnTo>
                  </a:path>
                </a:pathLst>
              </a:custGeom>
              <a:ln w="37185">
                <a:solidFill>
                  <a:srgbClr val="96CBEC"/>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41" name="object 51"/>
            <p:cNvGrpSpPr/>
            <p:nvPr userDrawn="1"/>
          </p:nvGrpSpPr>
          <p:grpSpPr>
            <a:xfrm>
              <a:off x="8524849" y="2845015"/>
              <a:ext cx="379095" cy="746125"/>
              <a:chOff x="8524849" y="2845015"/>
              <a:chExt cx="379095" cy="746125"/>
            </a:xfrm>
          </p:grpSpPr>
          <p:sp>
            <p:nvSpPr>
              <p:cNvPr id="1048820" name="object 52"/>
              <p:cNvSpPr/>
              <p:nvPr/>
            </p:nvSpPr>
            <p:spPr>
              <a:xfrm>
                <a:off x="8867241" y="3027260"/>
                <a:ext cx="0" cy="563880"/>
              </a:xfrm>
              <a:custGeom>
                <a:avLst/>
                <a:gdLst/>
                <a:ahLst/>
                <a:cxnLst/>
                <a:rect l="l" t="t" r="r" b="b"/>
                <a:pathLst>
                  <a:path h="563879">
                    <a:moveTo>
                      <a:pt x="0" y="563689"/>
                    </a:moveTo>
                    <a:lnTo>
                      <a:pt x="0" y="0"/>
                    </a:lnTo>
                  </a:path>
                </a:pathLst>
              </a:custGeom>
              <a:ln w="34467">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21" name="object 53"/>
              <p:cNvSpPr/>
              <p:nvPr/>
            </p:nvSpPr>
            <p:spPr>
              <a:xfrm>
                <a:off x="8542083" y="2862249"/>
                <a:ext cx="344170" cy="591185"/>
              </a:xfrm>
              <a:custGeom>
                <a:avLst/>
                <a:gdLst/>
                <a:ahLst/>
                <a:cxnLst/>
                <a:rect l="l" t="t" r="r" b="b"/>
                <a:pathLst>
                  <a:path w="344170" h="591185">
                    <a:moveTo>
                      <a:pt x="344030" y="0"/>
                    </a:moveTo>
                    <a:lnTo>
                      <a:pt x="0" y="0"/>
                    </a:lnTo>
                    <a:lnTo>
                      <a:pt x="0" y="590804"/>
                    </a:lnTo>
                  </a:path>
                </a:pathLst>
              </a:custGeom>
              <a:ln w="34467">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1048822" name="object 54"/>
            <p:cNvSpPr/>
            <p:nvPr userDrawn="1"/>
          </p:nvSpPr>
          <p:spPr>
            <a:xfrm>
              <a:off x="9487827" y="1891868"/>
              <a:ext cx="0" cy="528955"/>
            </a:xfrm>
            <a:custGeom>
              <a:avLst/>
              <a:gdLst/>
              <a:ahLst/>
              <a:cxnLst/>
              <a:rect l="l" t="t" r="r" b="b"/>
              <a:pathLst>
                <a:path h="528955">
                  <a:moveTo>
                    <a:pt x="0" y="0"/>
                  </a:moveTo>
                  <a:lnTo>
                    <a:pt x="0" y="528764"/>
                  </a:lnTo>
                </a:path>
              </a:pathLst>
            </a:custGeom>
            <a:ln w="34620">
              <a:solidFill>
                <a:srgbClr val="96CBEC"/>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23" name="object 55"/>
            <p:cNvSpPr/>
            <p:nvPr userDrawn="1"/>
          </p:nvSpPr>
          <p:spPr>
            <a:xfrm>
              <a:off x="7949463" y="3234093"/>
              <a:ext cx="789305" cy="0"/>
            </a:xfrm>
            <a:custGeom>
              <a:avLst/>
              <a:gdLst/>
              <a:ahLst/>
              <a:cxnLst/>
              <a:rect l="l" t="t" r="r" b="b"/>
              <a:pathLst>
                <a:path w="789304">
                  <a:moveTo>
                    <a:pt x="0" y="0"/>
                  </a:moveTo>
                  <a:lnTo>
                    <a:pt x="789139" y="0"/>
                  </a:lnTo>
                </a:path>
              </a:pathLst>
            </a:custGeom>
            <a:ln w="34467">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24" name="object 56"/>
            <p:cNvSpPr/>
            <p:nvPr userDrawn="1"/>
          </p:nvSpPr>
          <p:spPr>
            <a:xfrm>
              <a:off x="9159265" y="3160585"/>
              <a:ext cx="475615" cy="34925"/>
            </a:xfrm>
            <a:custGeom>
              <a:avLst/>
              <a:gdLst/>
              <a:ahLst/>
              <a:cxnLst/>
              <a:rect l="l" t="t" r="r" b="b"/>
              <a:pathLst>
                <a:path w="475615" h="34925">
                  <a:moveTo>
                    <a:pt x="0" y="34467"/>
                  </a:moveTo>
                  <a:lnTo>
                    <a:pt x="475347" y="34467"/>
                  </a:lnTo>
                  <a:lnTo>
                    <a:pt x="475347" y="0"/>
                  </a:lnTo>
                  <a:lnTo>
                    <a:pt x="0" y="0"/>
                  </a:lnTo>
                  <a:lnTo>
                    <a:pt x="0" y="34467"/>
                  </a:lnTo>
                  <a:close/>
                </a:path>
              </a:pathLst>
            </a:custGeom>
            <a:solidFill>
              <a:srgbClr val="00A7E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25" name="object 57"/>
            <p:cNvSpPr/>
            <p:nvPr userDrawn="1"/>
          </p:nvSpPr>
          <p:spPr>
            <a:xfrm>
              <a:off x="7152043" y="3905097"/>
              <a:ext cx="707390" cy="0"/>
            </a:xfrm>
            <a:custGeom>
              <a:avLst/>
              <a:gdLst/>
              <a:ahLst/>
              <a:cxnLst/>
              <a:rect l="l" t="t" r="r" b="b"/>
              <a:pathLst>
                <a:path w="707390">
                  <a:moveTo>
                    <a:pt x="707123" y="0"/>
                  </a:moveTo>
                  <a:lnTo>
                    <a:pt x="0" y="0"/>
                  </a:lnTo>
                </a:path>
              </a:pathLst>
            </a:custGeom>
            <a:ln w="39954">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grpSp>
          <p:nvGrpSpPr>
            <p:cNvPr id="142" name="object 58"/>
            <p:cNvGrpSpPr/>
            <p:nvPr userDrawn="1"/>
          </p:nvGrpSpPr>
          <p:grpSpPr>
            <a:xfrm>
              <a:off x="8555938" y="702462"/>
              <a:ext cx="1078865" cy="980440"/>
              <a:chOff x="8555938" y="702462"/>
              <a:chExt cx="1078865" cy="980440"/>
            </a:xfrm>
          </p:grpSpPr>
          <p:sp>
            <p:nvSpPr>
              <p:cNvPr id="1048826" name="object 59"/>
              <p:cNvSpPr/>
              <p:nvPr/>
            </p:nvSpPr>
            <p:spPr>
              <a:xfrm>
                <a:off x="9001772" y="719696"/>
                <a:ext cx="469900" cy="946150"/>
              </a:xfrm>
              <a:custGeom>
                <a:avLst/>
                <a:gdLst/>
                <a:ahLst/>
                <a:cxnLst/>
                <a:rect l="l" t="t" r="r" b="b"/>
                <a:pathLst>
                  <a:path w="469900" h="946150">
                    <a:moveTo>
                      <a:pt x="0" y="0"/>
                    </a:moveTo>
                    <a:lnTo>
                      <a:pt x="123164" y="3695"/>
                    </a:lnTo>
                    <a:lnTo>
                      <a:pt x="469595" y="14071"/>
                    </a:lnTo>
                    <a:lnTo>
                      <a:pt x="444195" y="945705"/>
                    </a:lnTo>
                  </a:path>
                </a:pathLst>
              </a:custGeom>
              <a:ln w="34467">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27" name="object 60"/>
              <p:cNvSpPr/>
              <p:nvPr/>
            </p:nvSpPr>
            <p:spPr>
              <a:xfrm>
                <a:off x="8555938" y="911199"/>
                <a:ext cx="631825" cy="0"/>
              </a:xfrm>
              <a:custGeom>
                <a:avLst/>
                <a:gdLst/>
                <a:ahLst/>
                <a:cxnLst/>
                <a:rect l="l" t="t" r="r" b="b"/>
                <a:pathLst>
                  <a:path w="631825">
                    <a:moveTo>
                      <a:pt x="631278" y="0"/>
                    </a:moveTo>
                    <a:lnTo>
                      <a:pt x="0" y="0"/>
                    </a:lnTo>
                  </a:path>
                </a:pathLst>
              </a:custGeom>
              <a:ln w="34467">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28" name="object 61"/>
              <p:cNvSpPr/>
              <p:nvPr/>
            </p:nvSpPr>
            <p:spPr>
              <a:xfrm>
                <a:off x="9040088" y="1449006"/>
                <a:ext cx="594995" cy="34925"/>
              </a:xfrm>
              <a:custGeom>
                <a:avLst/>
                <a:gdLst/>
                <a:ahLst/>
                <a:cxnLst/>
                <a:rect l="l" t="t" r="r" b="b"/>
                <a:pathLst>
                  <a:path w="594995" h="34925">
                    <a:moveTo>
                      <a:pt x="0" y="34467"/>
                    </a:moveTo>
                    <a:lnTo>
                      <a:pt x="594525" y="34467"/>
                    </a:lnTo>
                    <a:lnTo>
                      <a:pt x="594525" y="0"/>
                    </a:lnTo>
                    <a:lnTo>
                      <a:pt x="0" y="0"/>
                    </a:lnTo>
                    <a:lnTo>
                      <a:pt x="0" y="34467"/>
                    </a:lnTo>
                    <a:close/>
                  </a:path>
                </a:pathLst>
              </a:custGeom>
              <a:solidFill>
                <a:srgbClr val="00A7E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29" name="object 62"/>
              <p:cNvSpPr/>
              <p:nvPr/>
            </p:nvSpPr>
            <p:spPr>
              <a:xfrm>
                <a:off x="8642756" y="1123467"/>
                <a:ext cx="700405" cy="355600"/>
              </a:xfrm>
              <a:custGeom>
                <a:avLst/>
                <a:gdLst/>
                <a:ahLst/>
                <a:cxnLst/>
                <a:rect l="l" t="t" r="r" b="b"/>
                <a:pathLst>
                  <a:path w="700404" h="355600">
                    <a:moveTo>
                      <a:pt x="0" y="355091"/>
                    </a:moveTo>
                    <a:lnTo>
                      <a:pt x="0" y="0"/>
                    </a:lnTo>
                    <a:lnTo>
                      <a:pt x="699884" y="0"/>
                    </a:lnTo>
                  </a:path>
                </a:pathLst>
              </a:custGeom>
              <a:ln w="34467">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43" name="object 63"/>
            <p:cNvGrpSpPr/>
            <p:nvPr userDrawn="1"/>
          </p:nvGrpSpPr>
          <p:grpSpPr>
            <a:xfrm>
              <a:off x="8316303" y="4247997"/>
              <a:ext cx="921385" cy="590550"/>
              <a:chOff x="8316303" y="4247997"/>
              <a:chExt cx="921385" cy="590550"/>
            </a:xfrm>
          </p:grpSpPr>
          <p:sp>
            <p:nvSpPr>
              <p:cNvPr id="1048830" name="object 64"/>
              <p:cNvSpPr/>
              <p:nvPr/>
            </p:nvSpPr>
            <p:spPr>
              <a:xfrm>
                <a:off x="8342998" y="4371276"/>
                <a:ext cx="784225" cy="448945"/>
              </a:xfrm>
              <a:custGeom>
                <a:avLst/>
                <a:gdLst/>
                <a:ahLst/>
                <a:cxnLst/>
                <a:rect l="l" t="t" r="r" b="b"/>
                <a:pathLst>
                  <a:path w="784225" h="448945">
                    <a:moveTo>
                      <a:pt x="0" y="0"/>
                    </a:moveTo>
                    <a:lnTo>
                      <a:pt x="373240" y="0"/>
                    </a:lnTo>
                    <a:lnTo>
                      <a:pt x="524595" y="12992"/>
                    </a:lnTo>
                    <a:lnTo>
                      <a:pt x="614008" y="45075"/>
                    </a:lnTo>
                    <a:lnTo>
                      <a:pt x="676544" y="121225"/>
                    </a:lnTo>
                    <a:lnTo>
                      <a:pt x="747268" y="266420"/>
                    </a:lnTo>
                    <a:lnTo>
                      <a:pt x="765375" y="313207"/>
                    </a:lnTo>
                    <a:lnTo>
                      <a:pt x="777057" y="359349"/>
                    </a:lnTo>
                    <a:lnTo>
                      <a:pt x="783017" y="404505"/>
                    </a:lnTo>
                    <a:lnTo>
                      <a:pt x="783958" y="448335"/>
                    </a:lnTo>
                  </a:path>
                </a:pathLst>
              </a:custGeom>
              <a:ln w="37465">
                <a:solidFill>
                  <a:srgbClr val="96CBEC"/>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31" name="object 65"/>
              <p:cNvSpPr/>
              <p:nvPr/>
            </p:nvSpPr>
            <p:spPr>
              <a:xfrm>
                <a:off x="8334896" y="4266590"/>
                <a:ext cx="883919" cy="503555"/>
              </a:xfrm>
              <a:custGeom>
                <a:avLst/>
                <a:gdLst/>
                <a:ahLst/>
                <a:cxnLst/>
                <a:rect l="l" t="t" r="r" b="b"/>
                <a:pathLst>
                  <a:path w="883920" h="503554">
                    <a:moveTo>
                      <a:pt x="0" y="0"/>
                    </a:moveTo>
                    <a:lnTo>
                      <a:pt x="462991" y="0"/>
                    </a:lnTo>
                    <a:lnTo>
                      <a:pt x="620977" y="39183"/>
                    </a:lnTo>
                    <a:lnTo>
                      <a:pt x="711327" y="81868"/>
                    </a:lnTo>
                    <a:lnTo>
                      <a:pt x="767957" y="154717"/>
                    </a:lnTo>
                    <a:lnTo>
                      <a:pt x="824788" y="284391"/>
                    </a:lnTo>
                    <a:lnTo>
                      <a:pt x="841122" y="326119"/>
                    </a:lnTo>
                    <a:lnTo>
                      <a:pt x="857369" y="372372"/>
                    </a:lnTo>
                    <a:lnTo>
                      <a:pt x="871359" y="419619"/>
                    </a:lnTo>
                    <a:lnTo>
                      <a:pt x="880916" y="464333"/>
                    </a:lnTo>
                    <a:lnTo>
                      <a:pt x="883869" y="502983"/>
                    </a:lnTo>
                  </a:path>
                </a:pathLst>
              </a:custGeom>
              <a:ln w="37185">
                <a:solidFill>
                  <a:srgbClr val="FFFFFF"/>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44" name="object 66"/>
            <p:cNvGrpSpPr/>
            <p:nvPr userDrawn="1"/>
          </p:nvGrpSpPr>
          <p:grpSpPr>
            <a:xfrm>
              <a:off x="9291701" y="3851173"/>
              <a:ext cx="363220" cy="995044"/>
              <a:chOff x="9291701" y="3851173"/>
              <a:chExt cx="363220" cy="995044"/>
            </a:xfrm>
          </p:grpSpPr>
          <p:sp>
            <p:nvSpPr>
              <p:cNvPr id="1048832" name="object 67"/>
              <p:cNvSpPr/>
              <p:nvPr/>
            </p:nvSpPr>
            <p:spPr>
              <a:xfrm>
                <a:off x="9397707" y="4013517"/>
                <a:ext cx="237490" cy="812800"/>
              </a:xfrm>
              <a:custGeom>
                <a:avLst/>
                <a:gdLst/>
                <a:ahLst/>
                <a:cxnLst/>
                <a:rect l="l" t="t" r="r" b="b"/>
                <a:pathLst>
                  <a:path w="237490" h="812800">
                    <a:moveTo>
                      <a:pt x="0" y="812190"/>
                    </a:moveTo>
                    <a:lnTo>
                      <a:pt x="0" y="471855"/>
                    </a:lnTo>
                    <a:lnTo>
                      <a:pt x="1971" y="423384"/>
                    </a:lnTo>
                    <a:lnTo>
                      <a:pt x="7782" y="375991"/>
                    </a:lnTo>
                    <a:lnTo>
                      <a:pt x="17280" y="329830"/>
                    </a:lnTo>
                    <a:lnTo>
                      <a:pt x="30312" y="285052"/>
                    </a:lnTo>
                    <a:lnTo>
                      <a:pt x="46724" y="241809"/>
                    </a:lnTo>
                    <a:lnTo>
                      <a:pt x="66363" y="200254"/>
                    </a:lnTo>
                    <a:lnTo>
                      <a:pt x="89077" y="160539"/>
                    </a:lnTo>
                    <a:lnTo>
                      <a:pt x="114712" y="122815"/>
                    </a:lnTo>
                    <a:lnTo>
                      <a:pt x="143114" y="87235"/>
                    </a:lnTo>
                    <a:lnTo>
                      <a:pt x="174131" y="53951"/>
                    </a:lnTo>
                    <a:lnTo>
                      <a:pt x="207609" y="23115"/>
                    </a:lnTo>
                    <a:lnTo>
                      <a:pt x="236905" y="0"/>
                    </a:lnTo>
                  </a:path>
                </a:pathLst>
              </a:custGeom>
              <a:ln w="39954">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33" name="object 68"/>
              <p:cNvSpPr/>
              <p:nvPr/>
            </p:nvSpPr>
            <p:spPr>
              <a:xfrm>
                <a:off x="9311678" y="3871150"/>
                <a:ext cx="323215" cy="892175"/>
              </a:xfrm>
              <a:custGeom>
                <a:avLst/>
                <a:gdLst/>
                <a:ahLst/>
                <a:cxnLst/>
                <a:rect l="l" t="t" r="r" b="b"/>
                <a:pathLst>
                  <a:path w="323215" h="892175">
                    <a:moveTo>
                      <a:pt x="0" y="891844"/>
                    </a:moveTo>
                    <a:lnTo>
                      <a:pt x="0" y="513587"/>
                    </a:lnTo>
                    <a:lnTo>
                      <a:pt x="1983" y="473649"/>
                    </a:lnTo>
                    <a:lnTo>
                      <a:pt x="7830" y="433040"/>
                    </a:lnTo>
                    <a:lnTo>
                      <a:pt x="17382" y="392056"/>
                    </a:lnTo>
                    <a:lnTo>
                      <a:pt x="30482" y="350989"/>
                    </a:lnTo>
                    <a:lnTo>
                      <a:pt x="46974" y="310134"/>
                    </a:lnTo>
                    <a:lnTo>
                      <a:pt x="66699" y="269785"/>
                    </a:lnTo>
                    <a:lnTo>
                      <a:pt x="89502" y="230236"/>
                    </a:lnTo>
                    <a:lnTo>
                      <a:pt x="115224" y="191780"/>
                    </a:lnTo>
                    <a:lnTo>
                      <a:pt x="143708" y="154712"/>
                    </a:lnTo>
                    <a:lnTo>
                      <a:pt x="174798" y="119325"/>
                    </a:lnTo>
                    <a:lnTo>
                      <a:pt x="208335" y="85914"/>
                    </a:lnTo>
                    <a:lnTo>
                      <a:pt x="244164" y="54772"/>
                    </a:lnTo>
                    <a:lnTo>
                      <a:pt x="282126" y="26193"/>
                    </a:lnTo>
                    <a:lnTo>
                      <a:pt x="322064" y="470"/>
                    </a:lnTo>
                    <a:lnTo>
                      <a:pt x="322935" y="0"/>
                    </a:lnTo>
                  </a:path>
                </a:pathLst>
              </a:custGeom>
              <a:ln w="39954">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1048834" name="object 69"/>
            <p:cNvSpPr/>
            <p:nvPr userDrawn="1"/>
          </p:nvSpPr>
          <p:spPr>
            <a:xfrm>
              <a:off x="7719694" y="4948211"/>
              <a:ext cx="859155" cy="594995"/>
            </a:xfrm>
            <a:custGeom>
              <a:avLst/>
              <a:gdLst/>
              <a:ahLst/>
              <a:cxnLst/>
              <a:rect l="l" t="t" r="r" b="b"/>
              <a:pathLst>
                <a:path w="859154" h="594995">
                  <a:moveTo>
                    <a:pt x="0" y="0"/>
                  </a:moveTo>
                  <a:lnTo>
                    <a:pt x="267804" y="0"/>
                  </a:lnTo>
                  <a:lnTo>
                    <a:pt x="316274" y="1971"/>
                  </a:lnTo>
                  <a:lnTo>
                    <a:pt x="363665" y="7782"/>
                  </a:lnTo>
                  <a:lnTo>
                    <a:pt x="409825" y="17280"/>
                  </a:lnTo>
                  <a:lnTo>
                    <a:pt x="454602" y="30312"/>
                  </a:lnTo>
                  <a:lnTo>
                    <a:pt x="497843" y="46724"/>
                  </a:lnTo>
                  <a:lnTo>
                    <a:pt x="539397" y="66363"/>
                  </a:lnTo>
                  <a:lnTo>
                    <a:pt x="579112" y="89077"/>
                  </a:lnTo>
                  <a:lnTo>
                    <a:pt x="616835" y="114712"/>
                  </a:lnTo>
                  <a:lnTo>
                    <a:pt x="652414" y="143114"/>
                  </a:lnTo>
                  <a:lnTo>
                    <a:pt x="685698" y="174131"/>
                  </a:lnTo>
                  <a:lnTo>
                    <a:pt x="716534" y="207609"/>
                  </a:lnTo>
                  <a:lnTo>
                    <a:pt x="744769" y="243395"/>
                  </a:lnTo>
                  <a:lnTo>
                    <a:pt x="770253" y="281337"/>
                  </a:lnTo>
                  <a:lnTo>
                    <a:pt x="792832" y="321280"/>
                  </a:lnTo>
                  <a:lnTo>
                    <a:pt x="812355" y="363072"/>
                  </a:lnTo>
                  <a:lnTo>
                    <a:pt x="828669" y="406559"/>
                  </a:lnTo>
                  <a:lnTo>
                    <a:pt x="841623" y="451588"/>
                  </a:lnTo>
                  <a:lnTo>
                    <a:pt x="851064" y="498007"/>
                  </a:lnTo>
                  <a:lnTo>
                    <a:pt x="856840" y="545661"/>
                  </a:lnTo>
                  <a:lnTo>
                    <a:pt x="858799" y="594398"/>
                  </a:lnTo>
                </a:path>
              </a:pathLst>
            </a:custGeom>
            <a:ln w="39954">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35" name="object 70"/>
            <p:cNvSpPr/>
            <p:nvPr userDrawn="1"/>
          </p:nvSpPr>
          <p:spPr>
            <a:xfrm>
              <a:off x="8318944" y="6115736"/>
              <a:ext cx="0" cy="906144"/>
            </a:xfrm>
            <a:custGeom>
              <a:avLst/>
              <a:gdLst/>
              <a:ahLst/>
              <a:cxnLst/>
              <a:rect l="l" t="t" r="r" b="b"/>
              <a:pathLst>
                <a:path h="906145">
                  <a:moveTo>
                    <a:pt x="0" y="0"/>
                  </a:moveTo>
                  <a:lnTo>
                    <a:pt x="0" y="905967"/>
                  </a:lnTo>
                </a:path>
              </a:pathLst>
            </a:custGeom>
            <a:ln w="39954">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36" name="object 71"/>
            <p:cNvSpPr/>
            <p:nvPr userDrawn="1"/>
          </p:nvSpPr>
          <p:spPr>
            <a:xfrm>
              <a:off x="9630588" y="4168889"/>
              <a:ext cx="0" cy="639445"/>
            </a:xfrm>
            <a:custGeom>
              <a:avLst/>
              <a:gdLst/>
              <a:ahLst/>
              <a:cxnLst/>
              <a:rect l="l" t="t" r="r" b="b"/>
              <a:pathLst>
                <a:path h="639445">
                  <a:moveTo>
                    <a:pt x="0" y="0"/>
                  </a:moveTo>
                  <a:lnTo>
                    <a:pt x="0" y="638822"/>
                  </a:lnTo>
                </a:path>
              </a:pathLst>
            </a:custGeom>
            <a:ln w="40132">
              <a:solidFill>
                <a:srgbClr val="6BBDE8"/>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37" name="object 72"/>
            <p:cNvSpPr/>
            <p:nvPr userDrawn="1"/>
          </p:nvSpPr>
          <p:spPr>
            <a:xfrm>
              <a:off x="7543457" y="3592525"/>
              <a:ext cx="0" cy="776605"/>
            </a:xfrm>
            <a:custGeom>
              <a:avLst/>
              <a:gdLst/>
              <a:ahLst/>
              <a:cxnLst/>
              <a:rect l="l" t="t" r="r" b="b"/>
              <a:pathLst>
                <a:path h="776604">
                  <a:moveTo>
                    <a:pt x="0" y="0"/>
                  </a:moveTo>
                  <a:lnTo>
                    <a:pt x="0" y="776211"/>
                  </a:lnTo>
                </a:path>
              </a:pathLst>
            </a:custGeom>
            <a:ln w="37185">
              <a:solidFill>
                <a:srgbClr val="FFFFFF"/>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38" name="object 73"/>
            <p:cNvSpPr/>
            <p:nvPr userDrawn="1"/>
          </p:nvSpPr>
          <p:spPr>
            <a:xfrm>
              <a:off x="8245055" y="3693960"/>
              <a:ext cx="0" cy="717550"/>
            </a:xfrm>
            <a:custGeom>
              <a:avLst/>
              <a:gdLst/>
              <a:ahLst/>
              <a:cxnLst/>
              <a:rect l="l" t="t" r="r" b="b"/>
              <a:pathLst>
                <a:path h="717550">
                  <a:moveTo>
                    <a:pt x="0" y="0"/>
                  </a:moveTo>
                  <a:lnTo>
                    <a:pt x="0" y="717029"/>
                  </a:lnTo>
                </a:path>
              </a:pathLst>
            </a:custGeom>
            <a:ln w="34467">
              <a:solidFill>
                <a:srgbClr val="96CBEC"/>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39" name="object 74"/>
            <p:cNvSpPr/>
            <p:nvPr userDrawn="1"/>
          </p:nvSpPr>
          <p:spPr>
            <a:xfrm>
              <a:off x="8126704" y="3693960"/>
              <a:ext cx="0" cy="717550"/>
            </a:xfrm>
            <a:custGeom>
              <a:avLst/>
              <a:gdLst/>
              <a:ahLst/>
              <a:cxnLst/>
              <a:rect l="l" t="t" r="r" b="b"/>
              <a:pathLst>
                <a:path h="717550">
                  <a:moveTo>
                    <a:pt x="0" y="0"/>
                  </a:moveTo>
                  <a:lnTo>
                    <a:pt x="0" y="717029"/>
                  </a:lnTo>
                </a:path>
              </a:pathLst>
            </a:custGeom>
            <a:ln w="39954">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40" name="object 75"/>
            <p:cNvSpPr/>
            <p:nvPr userDrawn="1"/>
          </p:nvSpPr>
          <p:spPr>
            <a:xfrm>
              <a:off x="7433564" y="3592525"/>
              <a:ext cx="0" cy="742315"/>
            </a:xfrm>
            <a:custGeom>
              <a:avLst/>
              <a:gdLst/>
              <a:ahLst/>
              <a:cxnLst/>
              <a:rect l="l" t="t" r="r" b="b"/>
              <a:pathLst>
                <a:path h="742314">
                  <a:moveTo>
                    <a:pt x="0" y="0"/>
                  </a:moveTo>
                  <a:lnTo>
                    <a:pt x="0" y="741718"/>
                  </a:lnTo>
                </a:path>
              </a:pathLst>
            </a:custGeom>
            <a:ln w="39954">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41" name="object 76"/>
            <p:cNvSpPr/>
            <p:nvPr userDrawn="1"/>
          </p:nvSpPr>
          <p:spPr>
            <a:xfrm>
              <a:off x="8078381" y="5653722"/>
              <a:ext cx="0" cy="1202690"/>
            </a:xfrm>
            <a:custGeom>
              <a:avLst/>
              <a:gdLst/>
              <a:ahLst/>
              <a:cxnLst/>
              <a:rect l="l" t="t" r="r" b="b"/>
              <a:pathLst>
                <a:path h="1202690">
                  <a:moveTo>
                    <a:pt x="0" y="0"/>
                  </a:moveTo>
                  <a:lnTo>
                    <a:pt x="0" y="1202486"/>
                  </a:lnTo>
                </a:path>
              </a:pathLst>
            </a:custGeom>
            <a:ln w="39954">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42" name="object 77"/>
            <p:cNvSpPr/>
            <p:nvPr userDrawn="1"/>
          </p:nvSpPr>
          <p:spPr>
            <a:xfrm>
              <a:off x="7805534" y="4846434"/>
              <a:ext cx="1260475" cy="0"/>
            </a:xfrm>
            <a:custGeom>
              <a:avLst/>
              <a:gdLst/>
              <a:ahLst/>
              <a:cxnLst/>
              <a:rect l="l" t="t" r="r" b="b"/>
              <a:pathLst>
                <a:path w="1260475">
                  <a:moveTo>
                    <a:pt x="0" y="0"/>
                  </a:moveTo>
                  <a:lnTo>
                    <a:pt x="1259916" y="0"/>
                  </a:lnTo>
                </a:path>
              </a:pathLst>
            </a:custGeom>
            <a:ln w="37465">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43" name="object 78"/>
            <p:cNvSpPr/>
            <p:nvPr userDrawn="1"/>
          </p:nvSpPr>
          <p:spPr>
            <a:xfrm>
              <a:off x="8292007" y="4944998"/>
              <a:ext cx="505459" cy="0"/>
            </a:xfrm>
            <a:custGeom>
              <a:avLst/>
              <a:gdLst/>
              <a:ahLst/>
              <a:cxnLst/>
              <a:rect l="l" t="t" r="r" b="b"/>
              <a:pathLst>
                <a:path w="505459">
                  <a:moveTo>
                    <a:pt x="0" y="0"/>
                  </a:moveTo>
                  <a:lnTo>
                    <a:pt x="504863" y="0"/>
                  </a:lnTo>
                </a:path>
              </a:pathLst>
            </a:custGeom>
            <a:ln w="39954">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44" name="object 79"/>
            <p:cNvSpPr/>
            <p:nvPr userDrawn="1"/>
          </p:nvSpPr>
          <p:spPr>
            <a:xfrm>
              <a:off x="8444534" y="5058155"/>
              <a:ext cx="245110" cy="0"/>
            </a:xfrm>
            <a:custGeom>
              <a:avLst/>
              <a:gdLst/>
              <a:ahLst/>
              <a:cxnLst/>
              <a:rect l="l" t="t" r="r" b="b"/>
              <a:pathLst>
                <a:path w="245109">
                  <a:moveTo>
                    <a:pt x="0" y="0"/>
                  </a:moveTo>
                  <a:lnTo>
                    <a:pt x="244754" y="0"/>
                  </a:lnTo>
                </a:path>
              </a:pathLst>
            </a:custGeom>
            <a:ln w="39954">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45" name="object 80"/>
            <p:cNvSpPr/>
            <p:nvPr userDrawn="1"/>
          </p:nvSpPr>
          <p:spPr>
            <a:xfrm>
              <a:off x="7375029" y="4713109"/>
              <a:ext cx="1603375" cy="0"/>
            </a:xfrm>
            <a:custGeom>
              <a:avLst/>
              <a:gdLst/>
              <a:ahLst/>
              <a:cxnLst/>
              <a:rect l="l" t="t" r="r" b="b"/>
              <a:pathLst>
                <a:path w="1603375">
                  <a:moveTo>
                    <a:pt x="0" y="0"/>
                  </a:moveTo>
                  <a:lnTo>
                    <a:pt x="1602917" y="0"/>
                  </a:lnTo>
                </a:path>
              </a:pathLst>
            </a:custGeom>
            <a:ln w="37465">
              <a:solidFill>
                <a:srgbClr val="96CBEC"/>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46" name="object 81"/>
            <p:cNvSpPr/>
            <p:nvPr userDrawn="1"/>
          </p:nvSpPr>
          <p:spPr>
            <a:xfrm>
              <a:off x="7289304" y="4590351"/>
              <a:ext cx="1623060" cy="0"/>
            </a:xfrm>
            <a:custGeom>
              <a:avLst/>
              <a:gdLst/>
              <a:ahLst/>
              <a:cxnLst/>
              <a:rect l="l" t="t" r="r" b="b"/>
              <a:pathLst>
                <a:path w="1623059">
                  <a:moveTo>
                    <a:pt x="0" y="0"/>
                  </a:moveTo>
                  <a:lnTo>
                    <a:pt x="1623009" y="0"/>
                  </a:lnTo>
                </a:path>
              </a:pathLst>
            </a:custGeom>
            <a:ln w="37185">
              <a:solidFill>
                <a:srgbClr val="FFFFFF"/>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47" name="object 82"/>
            <p:cNvSpPr/>
            <p:nvPr userDrawn="1"/>
          </p:nvSpPr>
          <p:spPr>
            <a:xfrm>
              <a:off x="7589164" y="5166931"/>
              <a:ext cx="752475" cy="0"/>
            </a:xfrm>
            <a:custGeom>
              <a:avLst/>
              <a:gdLst/>
              <a:ahLst/>
              <a:cxnLst/>
              <a:rect l="l" t="t" r="r" b="b"/>
              <a:pathLst>
                <a:path w="752475">
                  <a:moveTo>
                    <a:pt x="0" y="0"/>
                  </a:moveTo>
                  <a:lnTo>
                    <a:pt x="752449" y="0"/>
                  </a:lnTo>
                </a:path>
              </a:pathLst>
            </a:custGeom>
            <a:ln w="37185">
              <a:solidFill>
                <a:srgbClr val="FFFFFF"/>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48" name="object 83"/>
            <p:cNvSpPr/>
            <p:nvPr userDrawn="1"/>
          </p:nvSpPr>
          <p:spPr>
            <a:xfrm>
              <a:off x="7602283" y="5266093"/>
              <a:ext cx="778510" cy="0"/>
            </a:xfrm>
            <a:custGeom>
              <a:avLst/>
              <a:gdLst/>
              <a:ahLst/>
              <a:cxnLst/>
              <a:rect l="l" t="t" r="r" b="b"/>
              <a:pathLst>
                <a:path w="778509">
                  <a:moveTo>
                    <a:pt x="0" y="0"/>
                  </a:moveTo>
                  <a:lnTo>
                    <a:pt x="778243" y="0"/>
                  </a:lnTo>
                </a:path>
              </a:pathLst>
            </a:custGeom>
            <a:ln w="39954">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49" name="object 84"/>
            <p:cNvSpPr/>
            <p:nvPr userDrawn="1"/>
          </p:nvSpPr>
          <p:spPr>
            <a:xfrm>
              <a:off x="7145045" y="5571744"/>
              <a:ext cx="266700" cy="0"/>
            </a:xfrm>
            <a:custGeom>
              <a:avLst/>
              <a:gdLst/>
              <a:ahLst/>
              <a:cxnLst/>
              <a:rect l="l" t="t" r="r" b="b"/>
              <a:pathLst>
                <a:path w="266700">
                  <a:moveTo>
                    <a:pt x="266217" y="0"/>
                  </a:moveTo>
                  <a:lnTo>
                    <a:pt x="0" y="0"/>
                  </a:lnTo>
                </a:path>
              </a:pathLst>
            </a:custGeom>
            <a:ln w="37465">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50" name="object 85"/>
            <p:cNvSpPr/>
            <p:nvPr userDrawn="1"/>
          </p:nvSpPr>
          <p:spPr>
            <a:xfrm>
              <a:off x="7145045" y="5649404"/>
              <a:ext cx="161925" cy="37465"/>
            </a:xfrm>
            <a:custGeom>
              <a:avLst/>
              <a:gdLst/>
              <a:ahLst/>
              <a:cxnLst/>
              <a:rect l="l" t="t" r="r" b="b"/>
              <a:pathLst>
                <a:path w="161925" h="37464">
                  <a:moveTo>
                    <a:pt x="161772" y="0"/>
                  </a:moveTo>
                  <a:lnTo>
                    <a:pt x="0" y="0"/>
                  </a:lnTo>
                  <a:lnTo>
                    <a:pt x="0" y="37185"/>
                  </a:lnTo>
                  <a:lnTo>
                    <a:pt x="161772" y="37185"/>
                  </a:lnTo>
                  <a:lnTo>
                    <a:pt x="161772"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51" name="object 86"/>
            <p:cNvSpPr/>
            <p:nvPr userDrawn="1"/>
          </p:nvSpPr>
          <p:spPr>
            <a:xfrm>
              <a:off x="7593533" y="5363794"/>
              <a:ext cx="862330" cy="0"/>
            </a:xfrm>
            <a:custGeom>
              <a:avLst/>
              <a:gdLst/>
              <a:ahLst/>
              <a:cxnLst/>
              <a:rect l="l" t="t" r="r" b="b"/>
              <a:pathLst>
                <a:path w="862329">
                  <a:moveTo>
                    <a:pt x="0" y="0"/>
                  </a:moveTo>
                  <a:lnTo>
                    <a:pt x="861834" y="0"/>
                  </a:lnTo>
                </a:path>
              </a:pathLst>
            </a:custGeom>
            <a:ln w="40132">
              <a:solidFill>
                <a:srgbClr val="6BBDE8"/>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52" name="object 87"/>
            <p:cNvSpPr/>
            <p:nvPr userDrawn="1"/>
          </p:nvSpPr>
          <p:spPr>
            <a:xfrm>
              <a:off x="7212634" y="4477499"/>
              <a:ext cx="1520825" cy="0"/>
            </a:xfrm>
            <a:custGeom>
              <a:avLst/>
              <a:gdLst/>
              <a:ahLst/>
              <a:cxnLst/>
              <a:rect l="l" t="t" r="r" b="b"/>
              <a:pathLst>
                <a:path w="1520825">
                  <a:moveTo>
                    <a:pt x="0" y="0"/>
                  </a:moveTo>
                  <a:lnTo>
                    <a:pt x="1520329" y="0"/>
                  </a:lnTo>
                </a:path>
              </a:pathLst>
            </a:custGeom>
            <a:ln w="39954">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53" name="object 88"/>
            <p:cNvSpPr/>
            <p:nvPr userDrawn="1"/>
          </p:nvSpPr>
          <p:spPr>
            <a:xfrm>
              <a:off x="8982633" y="4997386"/>
              <a:ext cx="652145" cy="40005"/>
            </a:xfrm>
            <a:custGeom>
              <a:avLst/>
              <a:gdLst/>
              <a:ahLst/>
              <a:cxnLst/>
              <a:rect l="l" t="t" r="r" b="b"/>
              <a:pathLst>
                <a:path w="652145" h="40004">
                  <a:moveTo>
                    <a:pt x="0" y="39954"/>
                  </a:moveTo>
                  <a:lnTo>
                    <a:pt x="651979" y="39954"/>
                  </a:lnTo>
                  <a:lnTo>
                    <a:pt x="651979" y="0"/>
                  </a:lnTo>
                  <a:lnTo>
                    <a:pt x="0" y="0"/>
                  </a:lnTo>
                  <a:lnTo>
                    <a:pt x="0" y="39954"/>
                  </a:lnTo>
                  <a:close/>
                </a:path>
              </a:pathLst>
            </a:custGeom>
            <a:solidFill>
              <a:srgbClr val="00AEE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54" name="object 89"/>
            <p:cNvSpPr/>
            <p:nvPr userDrawn="1"/>
          </p:nvSpPr>
          <p:spPr>
            <a:xfrm>
              <a:off x="8799207" y="5133200"/>
              <a:ext cx="835660" cy="37465"/>
            </a:xfrm>
            <a:custGeom>
              <a:avLst/>
              <a:gdLst/>
              <a:ahLst/>
              <a:cxnLst/>
              <a:rect l="l" t="t" r="r" b="b"/>
              <a:pathLst>
                <a:path w="835659" h="37464">
                  <a:moveTo>
                    <a:pt x="0" y="37185"/>
                  </a:moveTo>
                  <a:lnTo>
                    <a:pt x="835405" y="37185"/>
                  </a:lnTo>
                  <a:lnTo>
                    <a:pt x="835405" y="0"/>
                  </a:lnTo>
                  <a:lnTo>
                    <a:pt x="0" y="0"/>
                  </a:lnTo>
                  <a:lnTo>
                    <a:pt x="0" y="3718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55" name="object 90"/>
            <p:cNvSpPr/>
            <p:nvPr userDrawn="1"/>
          </p:nvSpPr>
          <p:spPr>
            <a:xfrm>
              <a:off x="8735618" y="5276621"/>
              <a:ext cx="899160" cy="0"/>
            </a:xfrm>
            <a:custGeom>
              <a:avLst/>
              <a:gdLst/>
              <a:ahLst/>
              <a:cxnLst/>
              <a:rect l="l" t="t" r="r" b="b"/>
              <a:pathLst>
                <a:path w="899159">
                  <a:moveTo>
                    <a:pt x="0" y="0"/>
                  </a:moveTo>
                  <a:lnTo>
                    <a:pt x="898601" y="0"/>
                  </a:lnTo>
                </a:path>
              </a:pathLst>
            </a:custGeom>
            <a:ln w="39954">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56" name="object 91"/>
            <p:cNvSpPr/>
            <p:nvPr userDrawn="1"/>
          </p:nvSpPr>
          <p:spPr>
            <a:xfrm>
              <a:off x="9180385" y="5511533"/>
              <a:ext cx="454659" cy="40005"/>
            </a:xfrm>
            <a:custGeom>
              <a:avLst/>
              <a:gdLst/>
              <a:ahLst/>
              <a:cxnLst/>
              <a:rect l="l" t="t" r="r" b="b"/>
              <a:pathLst>
                <a:path w="454659" h="40004">
                  <a:moveTo>
                    <a:pt x="0" y="39954"/>
                  </a:moveTo>
                  <a:lnTo>
                    <a:pt x="454228" y="39954"/>
                  </a:lnTo>
                  <a:lnTo>
                    <a:pt x="454228" y="0"/>
                  </a:lnTo>
                  <a:lnTo>
                    <a:pt x="0" y="0"/>
                  </a:lnTo>
                  <a:lnTo>
                    <a:pt x="0" y="39954"/>
                  </a:lnTo>
                  <a:close/>
                </a:path>
              </a:pathLst>
            </a:custGeom>
            <a:solidFill>
              <a:srgbClr val="00A7E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57" name="object 92"/>
            <p:cNvSpPr/>
            <p:nvPr userDrawn="1"/>
          </p:nvSpPr>
          <p:spPr>
            <a:xfrm>
              <a:off x="9180080" y="5863564"/>
              <a:ext cx="454659" cy="40005"/>
            </a:xfrm>
            <a:custGeom>
              <a:avLst/>
              <a:gdLst/>
              <a:ahLst/>
              <a:cxnLst/>
              <a:rect l="l" t="t" r="r" b="b"/>
              <a:pathLst>
                <a:path w="454659" h="40004">
                  <a:moveTo>
                    <a:pt x="0" y="39954"/>
                  </a:moveTo>
                  <a:lnTo>
                    <a:pt x="454532" y="39954"/>
                  </a:lnTo>
                  <a:lnTo>
                    <a:pt x="454532" y="0"/>
                  </a:lnTo>
                  <a:lnTo>
                    <a:pt x="0" y="0"/>
                  </a:lnTo>
                  <a:lnTo>
                    <a:pt x="0" y="39954"/>
                  </a:lnTo>
                  <a:close/>
                </a:path>
              </a:pathLst>
            </a:custGeom>
            <a:solidFill>
              <a:srgbClr val="00A7E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58" name="object 93"/>
            <p:cNvSpPr/>
            <p:nvPr userDrawn="1"/>
          </p:nvSpPr>
          <p:spPr>
            <a:xfrm>
              <a:off x="9146565" y="6133071"/>
              <a:ext cx="488315" cy="40005"/>
            </a:xfrm>
            <a:custGeom>
              <a:avLst/>
              <a:gdLst/>
              <a:ahLst/>
              <a:cxnLst/>
              <a:rect l="l" t="t" r="r" b="b"/>
              <a:pathLst>
                <a:path w="488315" h="40004">
                  <a:moveTo>
                    <a:pt x="0" y="39954"/>
                  </a:moveTo>
                  <a:lnTo>
                    <a:pt x="488047" y="39954"/>
                  </a:lnTo>
                  <a:lnTo>
                    <a:pt x="488047" y="0"/>
                  </a:lnTo>
                  <a:lnTo>
                    <a:pt x="0" y="0"/>
                  </a:lnTo>
                  <a:lnTo>
                    <a:pt x="0" y="39954"/>
                  </a:lnTo>
                  <a:close/>
                </a:path>
              </a:pathLst>
            </a:custGeom>
            <a:solidFill>
              <a:srgbClr val="00AEE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59" name="object 94"/>
            <p:cNvSpPr/>
            <p:nvPr userDrawn="1"/>
          </p:nvSpPr>
          <p:spPr>
            <a:xfrm>
              <a:off x="9192615" y="5619356"/>
              <a:ext cx="442595" cy="40640"/>
            </a:xfrm>
            <a:custGeom>
              <a:avLst/>
              <a:gdLst/>
              <a:ahLst/>
              <a:cxnLst/>
              <a:rect l="l" t="t" r="r" b="b"/>
              <a:pathLst>
                <a:path w="442595" h="40639">
                  <a:moveTo>
                    <a:pt x="0" y="40132"/>
                  </a:moveTo>
                  <a:lnTo>
                    <a:pt x="441998" y="40132"/>
                  </a:lnTo>
                  <a:lnTo>
                    <a:pt x="441998" y="0"/>
                  </a:lnTo>
                  <a:lnTo>
                    <a:pt x="0" y="0"/>
                  </a:lnTo>
                  <a:lnTo>
                    <a:pt x="0" y="40132"/>
                  </a:lnTo>
                  <a:close/>
                </a:path>
              </a:pathLst>
            </a:custGeom>
            <a:solidFill>
              <a:srgbClr val="6BBDE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60" name="object 95"/>
            <p:cNvSpPr/>
            <p:nvPr userDrawn="1"/>
          </p:nvSpPr>
          <p:spPr>
            <a:xfrm>
              <a:off x="9167253" y="5974003"/>
              <a:ext cx="467359" cy="40640"/>
            </a:xfrm>
            <a:custGeom>
              <a:avLst/>
              <a:gdLst/>
              <a:ahLst/>
              <a:cxnLst/>
              <a:rect l="l" t="t" r="r" b="b"/>
              <a:pathLst>
                <a:path w="467359" h="40639">
                  <a:moveTo>
                    <a:pt x="0" y="40131"/>
                  </a:moveTo>
                  <a:lnTo>
                    <a:pt x="467360" y="40131"/>
                  </a:lnTo>
                  <a:lnTo>
                    <a:pt x="467360" y="0"/>
                  </a:lnTo>
                  <a:lnTo>
                    <a:pt x="0" y="0"/>
                  </a:lnTo>
                  <a:lnTo>
                    <a:pt x="0" y="40131"/>
                  </a:lnTo>
                  <a:close/>
                </a:path>
              </a:pathLst>
            </a:custGeom>
            <a:solidFill>
              <a:srgbClr val="6BBDE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61" name="object 96"/>
            <p:cNvSpPr/>
            <p:nvPr userDrawn="1"/>
          </p:nvSpPr>
          <p:spPr>
            <a:xfrm>
              <a:off x="9184157" y="5738355"/>
              <a:ext cx="450850" cy="37465"/>
            </a:xfrm>
            <a:custGeom>
              <a:avLst/>
              <a:gdLst/>
              <a:ahLst/>
              <a:cxnLst/>
              <a:rect l="l" t="t" r="r" b="b"/>
              <a:pathLst>
                <a:path w="450850" h="37464">
                  <a:moveTo>
                    <a:pt x="0" y="37185"/>
                  </a:moveTo>
                  <a:lnTo>
                    <a:pt x="450456" y="37185"/>
                  </a:lnTo>
                  <a:lnTo>
                    <a:pt x="450456" y="0"/>
                  </a:lnTo>
                  <a:lnTo>
                    <a:pt x="0" y="0"/>
                  </a:lnTo>
                  <a:lnTo>
                    <a:pt x="0" y="3718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62" name="object 97"/>
            <p:cNvSpPr/>
            <p:nvPr userDrawn="1"/>
          </p:nvSpPr>
          <p:spPr>
            <a:xfrm>
              <a:off x="8673071" y="5446509"/>
              <a:ext cx="0" cy="687070"/>
            </a:xfrm>
            <a:custGeom>
              <a:avLst/>
              <a:gdLst/>
              <a:ahLst/>
              <a:cxnLst/>
              <a:rect l="l" t="t" r="r" b="b"/>
              <a:pathLst>
                <a:path h="687070">
                  <a:moveTo>
                    <a:pt x="0" y="686828"/>
                  </a:moveTo>
                  <a:lnTo>
                    <a:pt x="0" y="0"/>
                  </a:lnTo>
                </a:path>
              </a:pathLst>
            </a:custGeom>
            <a:ln w="37465">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63" name="object 98"/>
            <p:cNvSpPr/>
            <p:nvPr userDrawn="1"/>
          </p:nvSpPr>
          <p:spPr>
            <a:xfrm>
              <a:off x="8572754" y="5604408"/>
              <a:ext cx="0" cy="528955"/>
            </a:xfrm>
            <a:custGeom>
              <a:avLst/>
              <a:gdLst/>
              <a:ahLst/>
              <a:cxnLst/>
              <a:rect l="l" t="t" r="r" b="b"/>
              <a:pathLst>
                <a:path h="528954">
                  <a:moveTo>
                    <a:pt x="0" y="528929"/>
                  </a:moveTo>
                  <a:lnTo>
                    <a:pt x="0" y="0"/>
                  </a:lnTo>
                </a:path>
              </a:pathLst>
            </a:custGeom>
            <a:ln w="37185">
              <a:solidFill>
                <a:srgbClr val="FFFFFF"/>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64" name="object 99"/>
            <p:cNvSpPr/>
            <p:nvPr userDrawn="1"/>
          </p:nvSpPr>
          <p:spPr>
            <a:xfrm>
              <a:off x="8473579" y="5621311"/>
              <a:ext cx="0" cy="403225"/>
            </a:xfrm>
            <a:custGeom>
              <a:avLst/>
              <a:gdLst/>
              <a:ahLst/>
              <a:cxnLst/>
              <a:rect l="l" t="t" r="r" b="b"/>
              <a:pathLst>
                <a:path h="403225">
                  <a:moveTo>
                    <a:pt x="0" y="402971"/>
                  </a:moveTo>
                  <a:lnTo>
                    <a:pt x="0" y="0"/>
                  </a:lnTo>
                </a:path>
              </a:pathLst>
            </a:custGeom>
            <a:ln w="39954">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65" name="object 100"/>
            <p:cNvSpPr/>
            <p:nvPr userDrawn="1"/>
          </p:nvSpPr>
          <p:spPr>
            <a:xfrm>
              <a:off x="8347608" y="5621311"/>
              <a:ext cx="0" cy="293370"/>
            </a:xfrm>
            <a:custGeom>
              <a:avLst/>
              <a:gdLst/>
              <a:ahLst/>
              <a:cxnLst/>
              <a:rect l="l" t="t" r="r" b="b"/>
              <a:pathLst>
                <a:path h="293370">
                  <a:moveTo>
                    <a:pt x="0" y="293090"/>
                  </a:moveTo>
                  <a:lnTo>
                    <a:pt x="0" y="0"/>
                  </a:lnTo>
                </a:path>
              </a:pathLst>
            </a:custGeom>
            <a:ln w="39954">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66" name="object 101"/>
            <p:cNvSpPr/>
            <p:nvPr userDrawn="1"/>
          </p:nvSpPr>
          <p:spPr>
            <a:xfrm>
              <a:off x="8780386" y="5362676"/>
              <a:ext cx="0" cy="829310"/>
            </a:xfrm>
            <a:custGeom>
              <a:avLst/>
              <a:gdLst/>
              <a:ahLst/>
              <a:cxnLst/>
              <a:rect l="l" t="t" r="r" b="b"/>
              <a:pathLst>
                <a:path h="829310">
                  <a:moveTo>
                    <a:pt x="0" y="828992"/>
                  </a:moveTo>
                  <a:lnTo>
                    <a:pt x="0" y="0"/>
                  </a:lnTo>
                </a:path>
              </a:pathLst>
            </a:custGeom>
            <a:ln w="39954">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67" name="object 102"/>
            <p:cNvSpPr/>
            <p:nvPr userDrawn="1"/>
          </p:nvSpPr>
          <p:spPr>
            <a:xfrm>
              <a:off x="7495082" y="5160784"/>
              <a:ext cx="0" cy="321310"/>
            </a:xfrm>
            <a:custGeom>
              <a:avLst/>
              <a:gdLst/>
              <a:ahLst/>
              <a:cxnLst/>
              <a:rect l="l" t="t" r="r" b="b"/>
              <a:pathLst>
                <a:path h="321310">
                  <a:moveTo>
                    <a:pt x="0" y="321132"/>
                  </a:moveTo>
                  <a:lnTo>
                    <a:pt x="0" y="0"/>
                  </a:lnTo>
                </a:path>
              </a:pathLst>
            </a:custGeom>
            <a:ln w="39954">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68" name="object 103"/>
            <p:cNvSpPr/>
            <p:nvPr userDrawn="1"/>
          </p:nvSpPr>
          <p:spPr>
            <a:xfrm>
              <a:off x="7382230" y="5166931"/>
              <a:ext cx="0" cy="315595"/>
            </a:xfrm>
            <a:custGeom>
              <a:avLst/>
              <a:gdLst/>
              <a:ahLst/>
              <a:cxnLst/>
              <a:rect l="l" t="t" r="r" b="b"/>
              <a:pathLst>
                <a:path h="315595">
                  <a:moveTo>
                    <a:pt x="0" y="314985"/>
                  </a:moveTo>
                  <a:lnTo>
                    <a:pt x="0" y="0"/>
                  </a:lnTo>
                </a:path>
              </a:pathLst>
            </a:custGeom>
            <a:ln w="37185">
              <a:solidFill>
                <a:srgbClr val="FFFFFF"/>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69" name="object 104"/>
            <p:cNvSpPr/>
            <p:nvPr userDrawn="1"/>
          </p:nvSpPr>
          <p:spPr>
            <a:xfrm>
              <a:off x="7266406" y="5158359"/>
              <a:ext cx="0" cy="323850"/>
            </a:xfrm>
            <a:custGeom>
              <a:avLst/>
              <a:gdLst/>
              <a:ahLst/>
              <a:cxnLst/>
              <a:rect l="l" t="t" r="r" b="b"/>
              <a:pathLst>
                <a:path h="323850">
                  <a:moveTo>
                    <a:pt x="0" y="323557"/>
                  </a:moveTo>
                  <a:lnTo>
                    <a:pt x="0" y="0"/>
                  </a:lnTo>
                </a:path>
              </a:pathLst>
            </a:custGeom>
            <a:ln w="39954">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70" name="object 105"/>
            <p:cNvSpPr/>
            <p:nvPr userDrawn="1"/>
          </p:nvSpPr>
          <p:spPr>
            <a:xfrm>
              <a:off x="7162012" y="5158359"/>
              <a:ext cx="0" cy="323850"/>
            </a:xfrm>
            <a:custGeom>
              <a:avLst/>
              <a:gdLst/>
              <a:ahLst/>
              <a:cxnLst/>
              <a:rect l="l" t="t" r="r" b="b"/>
              <a:pathLst>
                <a:path h="323850">
                  <a:moveTo>
                    <a:pt x="0" y="323557"/>
                  </a:moveTo>
                  <a:lnTo>
                    <a:pt x="0" y="0"/>
                  </a:lnTo>
                </a:path>
              </a:pathLst>
            </a:custGeom>
            <a:ln w="37185">
              <a:solidFill>
                <a:srgbClr val="FFFFFF"/>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71" name="object 106"/>
            <p:cNvSpPr/>
            <p:nvPr userDrawn="1"/>
          </p:nvSpPr>
          <p:spPr>
            <a:xfrm>
              <a:off x="8876639" y="5417349"/>
              <a:ext cx="0" cy="774700"/>
            </a:xfrm>
            <a:custGeom>
              <a:avLst/>
              <a:gdLst/>
              <a:ahLst/>
              <a:cxnLst/>
              <a:rect l="l" t="t" r="r" b="b"/>
              <a:pathLst>
                <a:path h="774700">
                  <a:moveTo>
                    <a:pt x="0" y="774318"/>
                  </a:moveTo>
                  <a:lnTo>
                    <a:pt x="0" y="0"/>
                  </a:lnTo>
                </a:path>
              </a:pathLst>
            </a:custGeom>
            <a:ln w="40132">
              <a:solidFill>
                <a:srgbClr val="6BBDE8"/>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72" name="object 107"/>
            <p:cNvSpPr/>
            <p:nvPr userDrawn="1"/>
          </p:nvSpPr>
          <p:spPr>
            <a:xfrm>
              <a:off x="8990380" y="5361266"/>
              <a:ext cx="0" cy="830580"/>
            </a:xfrm>
            <a:custGeom>
              <a:avLst/>
              <a:gdLst/>
              <a:ahLst/>
              <a:cxnLst/>
              <a:rect l="l" t="t" r="r" b="b"/>
              <a:pathLst>
                <a:path h="830579">
                  <a:moveTo>
                    <a:pt x="0" y="830402"/>
                  </a:moveTo>
                  <a:lnTo>
                    <a:pt x="0" y="0"/>
                  </a:lnTo>
                </a:path>
              </a:pathLst>
            </a:custGeom>
            <a:ln w="37185">
              <a:solidFill>
                <a:srgbClr val="FFFFFF"/>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73" name="object 108"/>
            <p:cNvSpPr/>
            <p:nvPr userDrawn="1"/>
          </p:nvSpPr>
          <p:spPr>
            <a:xfrm>
              <a:off x="9090990" y="5385218"/>
              <a:ext cx="0" cy="806450"/>
            </a:xfrm>
            <a:custGeom>
              <a:avLst/>
              <a:gdLst/>
              <a:ahLst/>
              <a:cxnLst/>
              <a:rect l="l" t="t" r="r" b="b"/>
              <a:pathLst>
                <a:path h="806450">
                  <a:moveTo>
                    <a:pt x="0" y="806450"/>
                  </a:moveTo>
                  <a:lnTo>
                    <a:pt x="0" y="0"/>
                  </a:lnTo>
                </a:path>
              </a:pathLst>
            </a:custGeom>
            <a:ln w="40132">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74" name="object 109"/>
            <p:cNvSpPr/>
            <p:nvPr userDrawn="1"/>
          </p:nvSpPr>
          <p:spPr>
            <a:xfrm>
              <a:off x="7970164" y="5629367"/>
              <a:ext cx="0" cy="1361440"/>
            </a:xfrm>
            <a:custGeom>
              <a:avLst/>
              <a:gdLst/>
              <a:ahLst/>
              <a:cxnLst/>
              <a:rect l="l" t="t" r="r" b="b"/>
              <a:pathLst>
                <a:path h="1361440">
                  <a:moveTo>
                    <a:pt x="0" y="1361008"/>
                  </a:moveTo>
                  <a:lnTo>
                    <a:pt x="0" y="0"/>
                  </a:lnTo>
                </a:path>
              </a:pathLst>
            </a:custGeom>
            <a:ln w="37185">
              <a:solidFill>
                <a:srgbClr val="FFFFFF"/>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75" name="object 110"/>
            <p:cNvSpPr/>
            <p:nvPr userDrawn="1"/>
          </p:nvSpPr>
          <p:spPr>
            <a:xfrm>
              <a:off x="7834566" y="5663186"/>
              <a:ext cx="0" cy="1369695"/>
            </a:xfrm>
            <a:custGeom>
              <a:avLst/>
              <a:gdLst/>
              <a:ahLst/>
              <a:cxnLst/>
              <a:rect l="l" t="t" r="r" b="b"/>
              <a:pathLst>
                <a:path h="1369695">
                  <a:moveTo>
                    <a:pt x="0" y="1369453"/>
                  </a:moveTo>
                  <a:lnTo>
                    <a:pt x="0" y="0"/>
                  </a:lnTo>
                </a:path>
              </a:pathLst>
            </a:custGeom>
            <a:ln w="39954">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76" name="object 111"/>
            <p:cNvSpPr/>
            <p:nvPr userDrawn="1"/>
          </p:nvSpPr>
          <p:spPr>
            <a:xfrm>
              <a:off x="8208149" y="5924844"/>
              <a:ext cx="0" cy="815340"/>
            </a:xfrm>
            <a:custGeom>
              <a:avLst/>
              <a:gdLst/>
              <a:ahLst/>
              <a:cxnLst/>
              <a:rect l="l" t="t" r="r" b="b"/>
              <a:pathLst>
                <a:path h="815340">
                  <a:moveTo>
                    <a:pt x="0" y="815149"/>
                  </a:moveTo>
                  <a:lnTo>
                    <a:pt x="0" y="0"/>
                  </a:lnTo>
                </a:path>
              </a:pathLst>
            </a:custGeom>
            <a:ln w="37185">
              <a:solidFill>
                <a:srgbClr val="FFFFFF"/>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77" name="object 112"/>
            <p:cNvSpPr/>
            <p:nvPr userDrawn="1"/>
          </p:nvSpPr>
          <p:spPr>
            <a:xfrm>
              <a:off x="9518294" y="4362069"/>
              <a:ext cx="0" cy="446405"/>
            </a:xfrm>
            <a:custGeom>
              <a:avLst/>
              <a:gdLst/>
              <a:ahLst/>
              <a:cxnLst/>
              <a:rect l="l" t="t" r="r" b="b"/>
              <a:pathLst>
                <a:path h="446404">
                  <a:moveTo>
                    <a:pt x="0" y="0"/>
                  </a:moveTo>
                  <a:lnTo>
                    <a:pt x="0" y="395211"/>
                  </a:lnTo>
                  <a:lnTo>
                    <a:pt x="0" y="446138"/>
                  </a:lnTo>
                </a:path>
              </a:pathLst>
            </a:custGeom>
            <a:ln w="39954">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grpSp>
          <p:nvGrpSpPr>
            <p:cNvPr id="145" name="object 113"/>
            <p:cNvGrpSpPr/>
            <p:nvPr userDrawn="1"/>
          </p:nvGrpSpPr>
          <p:grpSpPr>
            <a:xfrm>
              <a:off x="7125068" y="5439359"/>
              <a:ext cx="2125980" cy="911225"/>
              <a:chOff x="7125068" y="5439359"/>
              <a:chExt cx="2125980" cy="911225"/>
            </a:xfrm>
          </p:grpSpPr>
          <p:sp>
            <p:nvSpPr>
              <p:cNvPr id="1048878" name="object 114"/>
              <p:cNvSpPr/>
              <p:nvPr/>
            </p:nvSpPr>
            <p:spPr>
              <a:xfrm>
                <a:off x="7145045" y="5695327"/>
                <a:ext cx="589915" cy="542925"/>
              </a:xfrm>
              <a:custGeom>
                <a:avLst/>
                <a:gdLst/>
                <a:ahLst/>
                <a:cxnLst/>
                <a:rect l="l" t="t" r="r" b="b"/>
                <a:pathLst>
                  <a:path w="589915" h="542925">
                    <a:moveTo>
                      <a:pt x="0" y="478179"/>
                    </a:moveTo>
                    <a:lnTo>
                      <a:pt x="70630" y="516026"/>
                    </a:lnTo>
                    <a:lnTo>
                      <a:pt x="115068" y="530572"/>
                    </a:lnTo>
                    <a:lnTo>
                      <a:pt x="161729" y="539574"/>
                    </a:lnTo>
                    <a:lnTo>
                      <a:pt x="210248" y="542658"/>
                    </a:lnTo>
                    <a:lnTo>
                      <a:pt x="257853" y="539682"/>
                    </a:lnTo>
                    <a:lnTo>
                      <a:pt x="303697" y="530993"/>
                    </a:lnTo>
                    <a:lnTo>
                      <a:pt x="347424" y="516950"/>
                    </a:lnTo>
                    <a:lnTo>
                      <a:pt x="388677" y="497909"/>
                    </a:lnTo>
                    <a:lnTo>
                      <a:pt x="427101" y="474231"/>
                    </a:lnTo>
                    <a:lnTo>
                      <a:pt x="462339" y="446273"/>
                    </a:lnTo>
                    <a:lnTo>
                      <a:pt x="494034" y="414393"/>
                    </a:lnTo>
                    <a:lnTo>
                      <a:pt x="521831" y="378950"/>
                    </a:lnTo>
                    <a:lnTo>
                      <a:pt x="545372" y="340301"/>
                    </a:lnTo>
                    <a:lnTo>
                      <a:pt x="564303" y="298806"/>
                    </a:lnTo>
                    <a:lnTo>
                      <a:pt x="578266" y="254821"/>
                    </a:lnTo>
                    <a:lnTo>
                      <a:pt x="586905" y="208707"/>
                    </a:lnTo>
                    <a:lnTo>
                      <a:pt x="589864" y="160820"/>
                    </a:lnTo>
                    <a:lnTo>
                      <a:pt x="589622" y="0"/>
                    </a:lnTo>
                  </a:path>
                </a:pathLst>
              </a:custGeom>
              <a:ln w="39954">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79" name="object 115"/>
              <p:cNvSpPr/>
              <p:nvPr/>
            </p:nvSpPr>
            <p:spPr>
              <a:xfrm>
                <a:off x="7333056" y="5542457"/>
                <a:ext cx="1109980" cy="673735"/>
              </a:xfrm>
              <a:custGeom>
                <a:avLst/>
                <a:gdLst/>
                <a:ahLst/>
                <a:cxnLst/>
                <a:rect l="l" t="t" r="r" b="b"/>
                <a:pathLst>
                  <a:path w="1109979" h="673735">
                    <a:moveTo>
                      <a:pt x="1109459" y="0"/>
                    </a:moveTo>
                    <a:lnTo>
                      <a:pt x="991527" y="0"/>
                    </a:lnTo>
                    <a:lnTo>
                      <a:pt x="677100" y="0"/>
                    </a:lnTo>
                    <a:lnTo>
                      <a:pt x="628743" y="1690"/>
                    </a:lnTo>
                    <a:lnTo>
                      <a:pt x="581304" y="6684"/>
                    </a:lnTo>
                    <a:lnTo>
                      <a:pt x="534897" y="14868"/>
                    </a:lnTo>
                    <a:lnTo>
                      <a:pt x="489637" y="26129"/>
                    </a:lnTo>
                    <a:lnTo>
                      <a:pt x="445639" y="40352"/>
                    </a:lnTo>
                    <a:lnTo>
                      <a:pt x="403017" y="57424"/>
                    </a:lnTo>
                    <a:lnTo>
                      <a:pt x="361885" y="77231"/>
                    </a:lnTo>
                    <a:lnTo>
                      <a:pt x="322359" y="99659"/>
                    </a:lnTo>
                    <a:lnTo>
                      <a:pt x="284553" y="124593"/>
                    </a:lnTo>
                    <a:lnTo>
                      <a:pt x="248581" y="151920"/>
                    </a:lnTo>
                    <a:lnTo>
                      <a:pt x="214558" y="181527"/>
                    </a:lnTo>
                    <a:lnTo>
                      <a:pt x="182599" y="213299"/>
                    </a:lnTo>
                    <a:lnTo>
                      <a:pt x="152817" y="247122"/>
                    </a:lnTo>
                    <a:lnTo>
                      <a:pt x="125328" y="282883"/>
                    </a:lnTo>
                    <a:lnTo>
                      <a:pt x="100247" y="320467"/>
                    </a:lnTo>
                    <a:lnTo>
                      <a:pt x="77687" y="359761"/>
                    </a:lnTo>
                    <a:lnTo>
                      <a:pt x="57763" y="400651"/>
                    </a:lnTo>
                    <a:lnTo>
                      <a:pt x="40591" y="443023"/>
                    </a:lnTo>
                    <a:lnTo>
                      <a:pt x="26283" y="486763"/>
                    </a:lnTo>
                    <a:lnTo>
                      <a:pt x="14956" y="531757"/>
                    </a:lnTo>
                    <a:lnTo>
                      <a:pt x="6723" y="577891"/>
                    </a:lnTo>
                    <a:lnTo>
                      <a:pt x="1700" y="625052"/>
                    </a:lnTo>
                    <a:lnTo>
                      <a:pt x="0" y="673125"/>
                    </a:lnTo>
                  </a:path>
                </a:pathLst>
              </a:custGeom>
              <a:ln w="39954">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80" name="object 116"/>
              <p:cNvSpPr/>
              <p:nvPr/>
            </p:nvSpPr>
            <p:spPr>
              <a:xfrm>
                <a:off x="7241184" y="5459336"/>
                <a:ext cx="1245870" cy="673735"/>
              </a:xfrm>
              <a:custGeom>
                <a:avLst/>
                <a:gdLst/>
                <a:ahLst/>
                <a:cxnLst/>
                <a:rect l="l" t="t" r="r" b="b"/>
                <a:pathLst>
                  <a:path w="1245870" h="673735">
                    <a:moveTo>
                      <a:pt x="1245476" y="0"/>
                    </a:moveTo>
                    <a:lnTo>
                      <a:pt x="991527" y="0"/>
                    </a:lnTo>
                    <a:lnTo>
                      <a:pt x="677100" y="0"/>
                    </a:lnTo>
                    <a:lnTo>
                      <a:pt x="628743" y="1690"/>
                    </a:lnTo>
                    <a:lnTo>
                      <a:pt x="581304" y="6684"/>
                    </a:lnTo>
                    <a:lnTo>
                      <a:pt x="534897" y="14868"/>
                    </a:lnTo>
                    <a:lnTo>
                      <a:pt x="489637" y="26129"/>
                    </a:lnTo>
                    <a:lnTo>
                      <a:pt x="445639" y="40352"/>
                    </a:lnTo>
                    <a:lnTo>
                      <a:pt x="403017" y="57424"/>
                    </a:lnTo>
                    <a:lnTo>
                      <a:pt x="361885" y="77231"/>
                    </a:lnTo>
                    <a:lnTo>
                      <a:pt x="322359" y="99659"/>
                    </a:lnTo>
                    <a:lnTo>
                      <a:pt x="284553" y="124593"/>
                    </a:lnTo>
                    <a:lnTo>
                      <a:pt x="248581" y="151920"/>
                    </a:lnTo>
                    <a:lnTo>
                      <a:pt x="214558" y="181527"/>
                    </a:lnTo>
                    <a:lnTo>
                      <a:pt x="182599" y="213299"/>
                    </a:lnTo>
                    <a:lnTo>
                      <a:pt x="152817" y="247122"/>
                    </a:lnTo>
                    <a:lnTo>
                      <a:pt x="125328" y="282883"/>
                    </a:lnTo>
                    <a:lnTo>
                      <a:pt x="100247" y="320467"/>
                    </a:lnTo>
                    <a:lnTo>
                      <a:pt x="77687" y="359761"/>
                    </a:lnTo>
                    <a:lnTo>
                      <a:pt x="57763" y="400651"/>
                    </a:lnTo>
                    <a:lnTo>
                      <a:pt x="40591" y="443023"/>
                    </a:lnTo>
                    <a:lnTo>
                      <a:pt x="26283" y="486763"/>
                    </a:lnTo>
                    <a:lnTo>
                      <a:pt x="14956" y="531757"/>
                    </a:lnTo>
                    <a:lnTo>
                      <a:pt x="6723" y="577891"/>
                    </a:lnTo>
                    <a:lnTo>
                      <a:pt x="1700" y="625052"/>
                    </a:lnTo>
                    <a:lnTo>
                      <a:pt x="0" y="673125"/>
                    </a:lnTo>
                  </a:path>
                </a:pathLst>
              </a:custGeom>
              <a:ln w="39954">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81" name="object 117"/>
              <p:cNvSpPr/>
              <p:nvPr/>
            </p:nvSpPr>
            <p:spPr>
              <a:xfrm>
                <a:off x="8186165" y="5653735"/>
                <a:ext cx="1045210" cy="676910"/>
              </a:xfrm>
              <a:custGeom>
                <a:avLst/>
                <a:gdLst/>
                <a:ahLst/>
                <a:cxnLst/>
                <a:rect l="l" t="t" r="r" b="b"/>
                <a:pathLst>
                  <a:path w="1045209" h="676910">
                    <a:moveTo>
                      <a:pt x="0" y="0"/>
                    </a:moveTo>
                    <a:lnTo>
                      <a:pt x="1709" y="48321"/>
                    </a:lnTo>
                    <a:lnTo>
                      <a:pt x="6761" y="95726"/>
                    </a:lnTo>
                    <a:lnTo>
                      <a:pt x="15040" y="142101"/>
                    </a:lnTo>
                    <a:lnTo>
                      <a:pt x="26430" y="187329"/>
                    </a:lnTo>
                    <a:lnTo>
                      <a:pt x="40818" y="231298"/>
                    </a:lnTo>
                    <a:lnTo>
                      <a:pt x="58086" y="273893"/>
                    </a:lnTo>
                    <a:lnTo>
                      <a:pt x="78121" y="314998"/>
                    </a:lnTo>
                    <a:lnTo>
                      <a:pt x="100806" y="354499"/>
                    </a:lnTo>
                    <a:lnTo>
                      <a:pt x="126027" y="392283"/>
                    </a:lnTo>
                    <a:lnTo>
                      <a:pt x="153668" y="428233"/>
                    </a:lnTo>
                    <a:lnTo>
                      <a:pt x="183615" y="462236"/>
                    </a:lnTo>
                    <a:lnTo>
                      <a:pt x="215751" y="494178"/>
                    </a:lnTo>
                    <a:lnTo>
                      <a:pt x="249962" y="523942"/>
                    </a:lnTo>
                    <a:lnTo>
                      <a:pt x="286132" y="551416"/>
                    </a:lnTo>
                    <a:lnTo>
                      <a:pt x="324147" y="576484"/>
                    </a:lnTo>
                    <a:lnTo>
                      <a:pt x="363890" y="599032"/>
                    </a:lnTo>
                    <a:lnTo>
                      <a:pt x="405247" y="618946"/>
                    </a:lnTo>
                    <a:lnTo>
                      <a:pt x="448102" y="636110"/>
                    </a:lnTo>
                    <a:lnTo>
                      <a:pt x="492341" y="650410"/>
                    </a:lnTo>
                    <a:lnTo>
                      <a:pt x="537847" y="661732"/>
                    </a:lnTo>
                    <a:lnTo>
                      <a:pt x="584506" y="669960"/>
                    </a:lnTo>
                    <a:lnTo>
                      <a:pt x="632202" y="674982"/>
                    </a:lnTo>
                    <a:lnTo>
                      <a:pt x="680821" y="676681"/>
                    </a:lnTo>
                    <a:lnTo>
                      <a:pt x="1044676" y="676681"/>
                    </a:lnTo>
                  </a:path>
                </a:pathLst>
              </a:custGeom>
              <a:ln w="40132">
                <a:solidFill>
                  <a:srgbClr val="6BBDE8"/>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1048882" name="object 118"/>
            <p:cNvSpPr/>
            <p:nvPr userDrawn="1"/>
          </p:nvSpPr>
          <p:spPr>
            <a:xfrm>
              <a:off x="7145045" y="4825675"/>
              <a:ext cx="568325" cy="120650"/>
            </a:xfrm>
            <a:custGeom>
              <a:avLst/>
              <a:gdLst/>
              <a:ahLst/>
              <a:cxnLst/>
              <a:rect l="l" t="t" r="r" b="b"/>
              <a:pathLst>
                <a:path w="568325" h="120650">
                  <a:moveTo>
                    <a:pt x="0" y="0"/>
                  </a:moveTo>
                  <a:lnTo>
                    <a:pt x="40997" y="34194"/>
                  </a:lnTo>
                  <a:lnTo>
                    <a:pt x="79477" y="59325"/>
                  </a:lnTo>
                  <a:lnTo>
                    <a:pt x="120572" y="80496"/>
                  </a:lnTo>
                  <a:lnTo>
                    <a:pt x="164009" y="97436"/>
                  </a:lnTo>
                  <a:lnTo>
                    <a:pt x="209515" y="109873"/>
                  </a:lnTo>
                  <a:lnTo>
                    <a:pt x="256815" y="117535"/>
                  </a:lnTo>
                  <a:lnTo>
                    <a:pt x="305638" y="120149"/>
                  </a:lnTo>
                  <a:lnTo>
                    <a:pt x="444779" y="119933"/>
                  </a:lnTo>
                  <a:lnTo>
                    <a:pt x="568134" y="119933"/>
                  </a:lnTo>
                </a:path>
              </a:pathLst>
            </a:custGeom>
            <a:ln w="37185">
              <a:solidFill>
                <a:srgbClr val="FFFFFF"/>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83" name="object 119"/>
            <p:cNvSpPr/>
            <p:nvPr userDrawn="1"/>
          </p:nvSpPr>
          <p:spPr>
            <a:xfrm>
              <a:off x="7145045" y="4267949"/>
              <a:ext cx="43180" cy="76835"/>
            </a:xfrm>
            <a:custGeom>
              <a:avLst/>
              <a:gdLst/>
              <a:ahLst/>
              <a:cxnLst/>
              <a:rect l="l" t="t" r="r" b="b"/>
              <a:pathLst>
                <a:path w="43179" h="76835">
                  <a:moveTo>
                    <a:pt x="43078" y="0"/>
                  </a:moveTo>
                  <a:lnTo>
                    <a:pt x="18671" y="37925"/>
                  </a:lnTo>
                  <a:lnTo>
                    <a:pt x="0" y="76795"/>
                  </a:lnTo>
                </a:path>
              </a:pathLst>
            </a:custGeom>
            <a:ln w="37465">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84" name="object 120"/>
            <p:cNvSpPr/>
            <p:nvPr userDrawn="1"/>
          </p:nvSpPr>
          <p:spPr>
            <a:xfrm>
              <a:off x="7145045" y="4621808"/>
              <a:ext cx="608330" cy="227965"/>
            </a:xfrm>
            <a:custGeom>
              <a:avLst/>
              <a:gdLst/>
              <a:ahLst/>
              <a:cxnLst/>
              <a:rect l="l" t="t" r="r" b="b"/>
              <a:pathLst>
                <a:path w="608329" h="227964">
                  <a:moveTo>
                    <a:pt x="0" y="0"/>
                  </a:moveTo>
                  <a:lnTo>
                    <a:pt x="38433" y="70854"/>
                  </a:lnTo>
                  <a:lnTo>
                    <a:pt x="65388" y="104823"/>
                  </a:lnTo>
                  <a:lnTo>
                    <a:pt x="96125" y="135377"/>
                  </a:lnTo>
                  <a:lnTo>
                    <a:pt x="130298" y="162171"/>
                  </a:lnTo>
                  <a:lnTo>
                    <a:pt x="167563" y="184864"/>
                  </a:lnTo>
                  <a:lnTo>
                    <a:pt x="207575" y="203111"/>
                  </a:lnTo>
                  <a:lnTo>
                    <a:pt x="249988" y="216570"/>
                  </a:lnTo>
                  <a:lnTo>
                    <a:pt x="294458" y="224897"/>
                  </a:lnTo>
                  <a:lnTo>
                    <a:pt x="340639" y="227749"/>
                  </a:lnTo>
                  <a:lnTo>
                    <a:pt x="454952" y="227584"/>
                  </a:lnTo>
                  <a:lnTo>
                    <a:pt x="608152" y="227584"/>
                  </a:lnTo>
                </a:path>
              </a:pathLst>
            </a:custGeom>
            <a:ln w="37465">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85" name="object 121"/>
            <p:cNvSpPr/>
            <p:nvPr userDrawn="1"/>
          </p:nvSpPr>
          <p:spPr>
            <a:xfrm>
              <a:off x="7145045" y="4075183"/>
              <a:ext cx="68580" cy="72390"/>
            </a:xfrm>
            <a:custGeom>
              <a:avLst/>
              <a:gdLst/>
              <a:ahLst/>
              <a:cxnLst/>
              <a:rect l="l" t="t" r="r" b="b"/>
              <a:pathLst>
                <a:path w="68579" h="72389">
                  <a:moveTo>
                    <a:pt x="0" y="0"/>
                  </a:moveTo>
                  <a:lnTo>
                    <a:pt x="32042" y="37508"/>
                  </a:lnTo>
                  <a:lnTo>
                    <a:pt x="40764" y="46435"/>
                  </a:lnTo>
                  <a:lnTo>
                    <a:pt x="49725" y="55134"/>
                  </a:lnTo>
                  <a:lnTo>
                    <a:pt x="58922" y="63602"/>
                  </a:lnTo>
                  <a:lnTo>
                    <a:pt x="68351" y="71836"/>
                  </a:lnTo>
                </a:path>
              </a:pathLst>
            </a:custGeom>
            <a:ln w="37465">
              <a:solidFill>
                <a:srgbClr val="96CBEC"/>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86" name="object 122"/>
            <p:cNvSpPr/>
            <p:nvPr userDrawn="1"/>
          </p:nvSpPr>
          <p:spPr>
            <a:xfrm>
              <a:off x="7145046" y="5061089"/>
              <a:ext cx="972185" cy="1270"/>
            </a:xfrm>
            <a:custGeom>
              <a:avLst/>
              <a:gdLst/>
              <a:ahLst/>
              <a:cxnLst/>
              <a:rect l="l" t="t" r="r" b="b"/>
              <a:pathLst>
                <a:path w="972184" h="1270">
                  <a:moveTo>
                    <a:pt x="-19977" y="374"/>
                  </a:moveTo>
                  <a:lnTo>
                    <a:pt x="992034" y="374"/>
                  </a:lnTo>
                </a:path>
              </a:pathLst>
            </a:custGeom>
            <a:ln w="40702">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87" name="object 123"/>
            <p:cNvSpPr/>
            <p:nvPr userDrawn="1"/>
          </p:nvSpPr>
          <p:spPr>
            <a:xfrm>
              <a:off x="7145045" y="4957724"/>
              <a:ext cx="142875" cy="1270"/>
            </a:xfrm>
            <a:custGeom>
              <a:avLst/>
              <a:gdLst/>
              <a:ahLst/>
              <a:cxnLst/>
              <a:rect l="l" t="t" r="r" b="b"/>
              <a:pathLst>
                <a:path w="142875" h="1270">
                  <a:moveTo>
                    <a:pt x="-19977" y="442"/>
                  </a:moveTo>
                  <a:lnTo>
                    <a:pt x="162757" y="442"/>
                  </a:lnTo>
                </a:path>
              </a:pathLst>
            </a:custGeom>
            <a:ln w="40838">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grpSp>
          <p:nvGrpSpPr>
            <p:cNvPr id="146" name="object 124"/>
            <p:cNvGrpSpPr/>
            <p:nvPr userDrawn="1"/>
          </p:nvGrpSpPr>
          <p:grpSpPr>
            <a:xfrm>
              <a:off x="7213930" y="6101991"/>
              <a:ext cx="541655" cy="694055"/>
              <a:chOff x="7213930" y="6101991"/>
              <a:chExt cx="541655" cy="694055"/>
            </a:xfrm>
          </p:grpSpPr>
          <p:sp>
            <p:nvSpPr>
              <p:cNvPr id="1048888" name="object 125"/>
              <p:cNvSpPr/>
              <p:nvPr/>
            </p:nvSpPr>
            <p:spPr>
              <a:xfrm>
                <a:off x="7482268" y="6562037"/>
                <a:ext cx="193840" cy="13133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89" name="object 126"/>
              <p:cNvSpPr/>
              <p:nvPr/>
            </p:nvSpPr>
            <p:spPr>
              <a:xfrm>
                <a:off x="7335354" y="6243121"/>
                <a:ext cx="167005" cy="430530"/>
              </a:xfrm>
              <a:custGeom>
                <a:avLst/>
                <a:gdLst/>
                <a:ahLst/>
                <a:cxnLst/>
                <a:rect l="l" t="t" r="r" b="b"/>
                <a:pathLst>
                  <a:path w="167004" h="430529">
                    <a:moveTo>
                      <a:pt x="166890" y="430275"/>
                    </a:moveTo>
                    <a:lnTo>
                      <a:pt x="123012" y="424198"/>
                    </a:lnTo>
                    <a:lnTo>
                      <a:pt x="83587" y="407045"/>
                    </a:lnTo>
                    <a:lnTo>
                      <a:pt x="50187" y="380439"/>
                    </a:lnTo>
                    <a:lnTo>
                      <a:pt x="24383" y="346000"/>
                    </a:lnTo>
                    <a:lnTo>
                      <a:pt x="7748" y="305350"/>
                    </a:lnTo>
                    <a:lnTo>
                      <a:pt x="1854" y="260108"/>
                    </a:lnTo>
                    <a:lnTo>
                      <a:pt x="0" y="170853"/>
                    </a:lnTo>
                    <a:lnTo>
                      <a:pt x="0" y="0"/>
                    </a:lnTo>
                  </a:path>
                </a:pathLst>
              </a:custGeom>
              <a:ln w="39954">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90" name="object 127"/>
              <p:cNvSpPr/>
              <p:nvPr/>
            </p:nvSpPr>
            <p:spPr>
              <a:xfrm>
                <a:off x="7501521" y="6631134"/>
                <a:ext cx="234315" cy="139065"/>
              </a:xfrm>
              <a:custGeom>
                <a:avLst/>
                <a:gdLst/>
                <a:ahLst/>
                <a:cxnLst/>
                <a:rect l="l" t="t" r="r" b="b"/>
                <a:pathLst>
                  <a:path w="234315" h="139065">
                    <a:moveTo>
                      <a:pt x="233768" y="0"/>
                    </a:moveTo>
                    <a:lnTo>
                      <a:pt x="194983" y="45758"/>
                    </a:lnTo>
                    <a:lnTo>
                      <a:pt x="138820" y="95704"/>
                    </a:lnTo>
                    <a:lnTo>
                      <a:pt x="96551" y="118995"/>
                    </a:lnTo>
                    <a:lnTo>
                      <a:pt x="49948" y="133700"/>
                    </a:lnTo>
                    <a:lnTo>
                      <a:pt x="0" y="138823"/>
                    </a:lnTo>
                  </a:path>
                </a:pathLst>
              </a:custGeom>
              <a:ln w="39954">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91" name="object 128"/>
              <p:cNvSpPr/>
              <p:nvPr/>
            </p:nvSpPr>
            <p:spPr>
              <a:xfrm>
                <a:off x="7233907" y="6121968"/>
                <a:ext cx="254000" cy="654050"/>
              </a:xfrm>
              <a:custGeom>
                <a:avLst/>
                <a:gdLst/>
                <a:ahLst/>
                <a:cxnLst/>
                <a:rect l="l" t="t" r="r" b="b"/>
                <a:pathLst>
                  <a:path w="254000" h="654050">
                    <a:moveTo>
                      <a:pt x="253530" y="653618"/>
                    </a:moveTo>
                    <a:lnTo>
                      <a:pt x="208459" y="649453"/>
                    </a:lnTo>
                    <a:lnTo>
                      <a:pt x="166040" y="637447"/>
                    </a:lnTo>
                    <a:lnTo>
                      <a:pt x="126980" y="618327"/>
                    </a:lnTo>
                    <a:lnTo>
                      <a:pt x="91988" y="592825"/>
                    </a:lnTo>
                    <a:lnTo>
                      <a:pt x="61770" y="561669"/>
                    </a:lnTo>
                    <a:lnTo>
                      <a:pt x="37035" y="525590"/>
                    </a:lnTo>
                    <a:lnTo>
                      <a:pt x="18491" y="485318"/>
                    </a:lnTo>
                    <a:lnTo>
                      <a:pt x="6845" y="441581"/>
                    </a:lnTo>
                    <a:lnTo>
                      <a:pt x="2806" y="395109"/>
                    </a:lnTo>
                    <a:lnTo>
                      <a:pt x="0" y="259537"/>
                    </a:lnTo>
                    <a:lnTo>
                      <a:pt x="0" y="0"/>
                    </a:lnTo>
                  </a:path>
                </a:pathLst>
              </a:custGeom>
              <a:ln w="39954">
                <a:solidFill>
                  <a:srgbClr val="00AEE3"/>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47" name="object 129"/>
            <p:cNvGrpSpPr/>
            <p:nvPr userDrawn="1"/>
          </p:nvGrpSpPr>
          <p:grpSpPr>
            <a:xfrm>
              <a:off x="8561133" y="4858016"/>
              <a:ext cx="1093470" cy="710565"/>
              <a:chOff x="8561133" y="4858016"/>
              <a:chExt cx="1093470" cy="710565"/>
            </a:xfrm>
          </p:grpSpPr>
          <p:sp>
            <p:nvSpPr>
              <p:cNvPr id="1048892" name="object 130"/>
              <p:cNvSpPr/>
              <p:nvPr/>
            </p:nvSpPr>
            <p:spPr>
              <a:xfrm>
                <a:off x="8579726" y="4876609"/>
                <a:ext cx="1055370" cy="673735"/>
              </a:xfrm>
              <a:custGeom>
                <a:avLst/>
                <a:gdLst/>
                <a:ahLst/>
                <a:cxnLst/>
                <a:rect l="l" t="t" r="r" b="b"/>
                <a:pathLst>
                  <a:path w="1055370" h="673735">
                    <a:moveTo>
                      <a:pt x="1054887" y="0"/>
                    </a:moveTo>
                    <a:lnTo>
                      <a:pt x="991527" y="0"/>
                    </a:lnTo>
                    <a:lnTo>
                      <a:pt x="677100" y="0"/>
                    </a:lnTo>
                    <a:lnTo>
                      <a:pt x="628743" y="1690"/>
                    </a:lnTo>
                    <a:lnTo>
                      <a:pt x="581304" y="6684"/>
                    </a:lnTo>
                    <a:lnTo>
                      <a:pt x="534897" y="14868"/>
                    </a:lnTo>
                    <a:lnTo>
                      <a:pt x="489637" y="26129"/>
                    </a:lnTo>
                    <a:lnTo>
                      <a:pt x="445639" y="40352"/>
                    </a:lnTo>
                    <a:lnTo>
                      <a:pt x="403017" y="57424"/>
                    </a:lnTo>
                    <a:lnTo>
                      <a:pt x="361885" y="77231"/>
                    </a:lnTo>
                    <a:lnTo>
                      <a:pt x="322359" y="99659"/>
                    </a:lnTo>
                    <a:lnTo>
                      <a:pt x="284553" y="124593"/>
                    </a:lnTo>
                    <a:lnTo>
                      <a:pt x="248581" y="151920"/>
                    </a:lnTo>
                    <a:lnTo>
                      <a:pt x="214558" y="181527"/>
                    </a:lnTo>
                    <a:lnTo>
                      <a:pt x="182599" y="213299"/>
                    </a:lnTo>
                    <a:lnTo>
                      <a:pt x="152817" y="247122"/>
                    </a:lnTo>
                    <a:lnTo>
                      <a:pt x="125328" y="282883"/>
                    </a:lnTo>
                    <a:lnTo>
                      <a:pt x="100247" y="320467"/>
                    </a:lnTo>
                    <a:lnTo>
                      <a:pt x="77687" y="359761"/>
                    </a:lnTo>
                    <a:lnTo>
                      <a:pt x="57763" y="400651"/>
                    </a:lnTo>
                    <a:lnTo>
                      <a:pt x="40591" y="443023"/>
                    </a:lnTo>
                    <a:lnTo>
                      <a:pt x="26283" y="486763"/>
                    </a:lnTo>
                    <a:lnTo>
                      <a:pt x="14956" y="531757"/>
                    </a:lnTo>
                    <a:lnTo>
                      <a:pt x="6723" y="577891"/>
                    </a:lnTo>
                    <a:lnTo>
                      <a:pt x="1700" y="625052"/>
                    </a:lnTo>
                    <a:lnTo>
                      <a:pt x="0" y="673125"/>
                    </a:lnTo>
                  </a:path>
                </a:pathLst>
              </a:custGeom>
              <a:ln w="37185">
                <a:solidFill>
                  <a:srgbClr val="FFFFFF"/>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93" name="object 131"/>
              <p:cNvSpPr/>
              <p:nvPr/>
            </p:nvSpPr>
            <p:spPr>
              <a:xfrm>
                <a:off x="9480816" y="5389312"/>
                <a:ext cx="154305" cy="81915"/>
              </a:xfrm>
              <a:custGeom>
                <a:avLst/>
                <a:gdLst/>
                <a:ahLst/>
                <a:cxnLst/>
                <a:rect l="l" t="t" r="r" b="b"/>
                <a:pathLst>
                  <a:path w="154304" h="81914">
                    <a:moveTo>
                      <a:pt x="0" y="81847"/>
                    </a:moveTo>
                    <a:lnTo>
                      <a:pt x="66217" y="46630"/>
                    </a:lnTo>
                    <a:lnTo>
                      <a:pt x="153797" y="0"/>
                    </a:lnTo>
                  </a:path>
                </a:pathLst>
              </a:custGeom>
              <a:ln w="39954">
                <a:solidFill>
                  <a:srgbClr val="00A7E1"/>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grpSp>
      </p:grpSp>
      <p:sp>
        <p:nvSpPr>
          <p:cNvPr id="1048894" name="object 9"/>
          <p:cNvSpPr/>
          <p:nvPr userDrawn="1"/>
        </p:nvSpPr>
        <p:spPr>
          <a:xfrm>
            <a:off x="586035" y="536745"/>
            <a:ext cx="2438400" cy="371475"/>
          </a:xfrm>
          <a:custGeom>
            <a:avLst/>
            <a:gdLst/>
            <a:ahLst/>
            <a:cxnLst/>
            <a:rect l="l" t="t" r="r" b="b"/>
            <a:pathLst>
              <a:path w="2438400" h="371475">
                <a:moveTo>
                  <a:pt x="256565" y="127"/>
                </a:moveTo>
                <a:lnTo>
                  <a:pt x="0" y="127"/>
                </a:lnTo>
                <a:lnTo>
                  <a:pt x="0" y="85217"/>
                </a:lnTo>
                <a:lnTo>
                  <a:pt x="0" y="142367"/>
                </a:lnTo>
                <a:lnTo>
                  <a:pt x="0" y="227457"/>
                </a:lnTo>
                <a:lnTo>
                  <a:pt x="0" y="285877"/>
                </a:lnTo>
                <a:lnTo>
                  <a:pt x="0" y="370967"/>
                </a:lnTo>
                <a:lnTo>
                  <a:pt x="256565" y="370967"/>
                </a:lnTo>
                <a:lnTo>
                  <a:pt x="256565" y="285877"/>
                </a:lnTo>
                <a:lnTo>
                  <a:pt x="90551" y="285877"/>
                </a:lnTo>
                <a:lnTo>
                  <a:pt x="90551" y="227457"/>
                </a:lnTo>
                <a:lnTo>
                  <a:pt x="232638" y="227457"/>
                </a:lnTo>
                <a:lnTo>
                  <a:pt x="232638" y="142367"/>
                </a:lnTo>
                <a:lnTo>
                  <a:pt x="90551" y="142367"/>
                </a:lnTo>
                <a:lnTo>
                  <a:pt x="90551" y="85217"/>
                </a:lnTo>
                <a:lnTo>
                  <a:pt x="256565" y="85217"/>
                </a:lnTo>
                <a:lnTo>
                  <a:pt x="256565" y="127"/>
                </a:lnTo>
                <a:close/>
              </a:path>
              <a:path w="2438400" h="371475">
                <a:moveTo>
                  <a:pt x="575830" y="285877"/>
                </a:moveTo>
                <a:lnTo>
                  <a:pt x="394690" y="285877"/>
                </a:lnTo>
                <a:lnTo>
                  <a:pt x="394690" y="127"/>
                </a:lnTo>
                <a:lnTo>
                  <a:pt x="304165" y="127"/>
                </a:lnTo>
                <a:lnTo>
                  <a:pt x="304165" y="285877"/>
                </a:lnTo>
                <a:lnTo>
                  <a:pt x="304165" y="370967"/>
                </a:lnTo>
                <a:lnTo>
                  <a:pt x="575830" y="370967"/>
                </a:lnTo>
                <a:lnTo>
                  <a:pt x="575830" y="285877"/>
                </a:lnTo>
                <a:close/>
              </a:path>
              <a:path w="2438400" h="371475">
                <a:moveTo>
                  <a:pt x="949109" y="76"/>
                </a:moveTo>
                <a:lnTo>
                  <a:pt x="858545" y="76"/>
                </a:lnTo>
                <a:lnTo>
                  <a:pt x="858545" y="85115"/>
                </a:lnTo>
                <a:lnTo>
                  <a:pt x="858545" y="187934"/>
                </a:lnTo>
                <a:lnTo>
                  <a:pt x="713663" y="187934"/>
                </a:lnTo>
                <a:lnTo>
                  <a:pt x="713663" y="142303"/>
                </a:lnTo>
                <a:lnTo>
                  <a:pt x="717016" y="120040"/>
                </a:lnTo>
                <a:lnTo>
                  <a:pt x="727697" y="101866"/>
                </a:lnTo>
                <a:lnTo>
                  <a:pt x="746582" y="89611"/>
                </a:lnTo>
                <a:lnTo>
                  <a:pt x="774547" y="85115"/>
                </a:lnTo>
                <a:lnTo>
                  <a:pt x="858545" y="85115"/>
                </a:lnTo>
                <a:lnTo>
                  <a:pt x="858545" y="76"/>
                </a:lnTo>
                <a:lnTo>
                  <a:pt x="776528" y="76"/>
                </a:lnTo>
                <a:lnTo>
                  <a:pt x="751382" y="1663"/>
                </a:lnTo>
                <a:lnTo>
                  <a:pt x="704418" y="14452"/>
                </a:lnTo>
                <a:lnTo>
                  <a:pt x="658520" y="47942"/>
                </a:lnTo>
                <a:lnTo>
                  <a:pt x="627583" y="107073"/>
                </a:lnTo>
                <a:lnTo>
                  <a:pt x="623481" y="143878"/>
                </a:lnTo>
                <a:lnTo>
                  <a:pt x="623481" y="370433"/>
                </a:lnTo>
                <a:lnTo>
                  <a:pt x="714032" y="370433"/>
                </a:lnTo>
                <a:lnTo>
                  <a:pt x="714032" y="273075"/>
                </a:lnTo>
                <a:lnTo>
                  <a:pt x="858494" y="273075"/>
                </a:lnTo>
                <a:lnTo>
                  <a:pt x="858494" y="370433"/>
                </a:lnTo>
                <a:lnTo>
                  <a:pt x="949109" y="370433"/>
                </a:lnTo>
                <a:lnTo>
                  <a:pt x="949109" y="273075"/>
                </a:lnTo>
                <a:lnTo>
                  <a:pt x="949109" y="187934"/>
                </a:lnTo>
                <a:lnTo>
                  <a:pt x="949109" y="85102"/>
                </a:lnTo>
                <a:lnTo>
                  <a:pt x="949109" y="76"/>
                </a:lnTo>
                <a:close/>
              </a:path>
              <a:path w="2438400" h="371475">
                <a:moveTo>
                  <a:pt x="1330667" y="370446"/>
                </a:moveTo>
                <a:lnTo>
                  <a:pt x="1251204" y="241236"/>
                </a:lnTo>
                <a:lnTo>
                  <a:pt x="1282954" y="222034"/>
                </a:lnTo>
                <a:lnTo>
                  <a:pt x="1307884" y="195465"/>
                </a:lnTo>
                <a:lnTo>
                  <a:pt x="1324165" y="163131"/>
                </a:lnTo>
                <a:lnTo>
                  <a:pt x="1330007" y="126568"/>
                </a:lnTo>
                <a:lnTo>
                  <a:pt x="1319326" y="77431"/>
                </a:lnTo>
                <a:lnTo>
                  <a:pt x="1290281" y="37299"/>
                </a:lnTo>
                <a:lnTo>
                  <a:pt x="1247330" y="10248"/>
                </a:lnTo>
                <a:lnTo>
                  <a:pt x="1194955" y="317"/>
                </a:lnTo>
                <a:lnTo>
                  <a:pt x="996746" y="317"/>
                </a:lnTo>
                <a:lnTo>
                  <a:pt x="996746" y="370446"/>
                </a:lnTo>
                <a:lnTo>
                  <a:pt x="1087323" y="370446"/>
                </a:lnTo>
                <a:lnTo>
                  <a:pt x="1087323" y="85331"/>
                </a:lnTo>
                <a:lnTo>
                  <a:pt x="1195006" y="85356"/>
                </a:lnTo>
                <a:lnTo>
                  <a:pt x="1210729" y="88607"/>
                </a:lnTo>
                <a:lnTo>
                  <a:pt x="1224902" y="97472"/>
                </a:lnTo>
                <a:lnTo>
                  <a:pt x="1235151" y="110680"/>
                </a:lnTo>
                <a:lnTo>
                  <a:pt x="1239100" y="126911"/>
                </a:lnTo>
                <a:lnTo>
                  <a:pt x="1238084" y="137820"/>
                </a:lnTo>
                <a:lnTo>
                  <a:pt x="1199667" y="175450"/>
                </a:lnTo>
                <a:lnTo>
                  <a:pt x="1125804" y="211861"/>
                </a:lnTo>
                <a:lnTo>
                  <a:pt x="1127887" y="215696"/>
                </a:lnTo>
                <a:lnTo>
                  <a:pt x="1224864" y="370446"/>
                </a:lnTo>
                <a:lnTo>
                  <a:pt x="1330667" y="370446"/>
                </a:lnTo>
                <a:close/>
              </a:path>
              <a:path w="2438400" h="371475">
                <a:moveTo>
                  <a:pt x="1703971" y="76"/>
                </a:moveTo>
                <a:lnTo>
                  <a:pt x="1613408" y="76"/>
                </a:lnTo>
                <a:lnTo>
                  <a:pt x="1613408" y="85115"/>
                </a:lnTo>
                <a:lnTo>
                  <a:pt x="1613408" y="187934"/>
                </a:lnTo>
                <a:lnTo>
                  <a:pt x="1468526" y="187934"/>
                </a:lnTo>
                <a:lnTo>
                  <a:pt x="1468526" y="135077"/>
                </a:lnTo>
                <a:lnTo>
                  <a:pt x="1472361" y="117665"/>
                </a:lnTo>
                <a:lnTo>
                  <a:pt x="1483398" y="101561"/>
                </a:lnTo>
                <a:lnTo>
                  <a:pt x="1500886" y="89725"/>
                </a:lnTo>
                <a:lnTo>
                  <a:pt x="1524088" y="85115"/>
                </a:lnTo>
                <a:lnTo>
                  <a:pt x="1613408" y="85115"/>
                </a:lnTo>
                <a:lnTo>
                  <a:pt x="1613408" y="76"/>
                </a:lnTo>
                <a:lnTo>
                  <a:pt x="1525854" y="76"/>
                </a:lnTo>
                <a:lnTo>
                  <a:pt x="1501584" y="1663"/>
                </a:lnTo>
                <a:lnTo>
                  <a:pt x="1458417" y="14452"/>
                </a:lnTo>
                <a:lnTo>
                  <a:pt x="1413383" y="47942"/>
                </a:lnTo>
                <a:lnTo>
                  <a:pt x="1382445" y="107073"/>
                </a:lnTo>
                <a:lnTo>
                  <a:pt x="1378343" y="143878"/>
                </a:lnTo>
                <a:lnTo>
                  <a:pt x="1378343" y="370433"/>
                </a:lnTo>
                <a:lnTo>
                  <a:pt x="1468894" y="370433"/>
                </a:lnTo>
                <a:lnTo>
                  <a:pt x="1468894" y="273075"/>
                </a:lnTo>
                <a:lnTo>
                  <a:pt x="1613357" y="273075"/>
                </a:lnTo>
                <a:lnTo>
                  <a:pt x="1613357" y="370433"/>
                </a:lnTo>
                <a:lnTo>
                  <a:pt x="1703971" y="370433"/>
                </a:lnTo>
                <a:lnTo>
                  <a:pt x="1703971" y="273075"/>
                </a:lnTo>
                <a:lnTo>
                  <a:pt x="1703971" y="187934"/>
                </a:lnTo>
                <a:lnTo>
                  <a:pt x="1703971" y="85102"/>
                </a:lnTo>
                <a:lnTo>
                  <a:pt x="1703971" y="76"/>
                </a:lnTo>
                <a:close/>
              </a:path>
              <a:path w="2438400" h="371475">
                <a:moveTo>
                  <a:pt x="2088388" y="249275"/>
                </a:moveTo>
                <a:lnTo>
                  <a:pt x="2077339" y="199174"/>
                </a:lnTo>
                <a:lnTo>
                  <a:pt x="2045792" y="159905"/>
                </a:lnTo>
                <a:lnTo>
                  <a:pt x="2045449" y="159626"/>
                </a:lnTo>
                <a:lnTo>
                  <a:pt x="2045677" y="159562"/>
                </a:lnTo>
                <a:lnTo>
                  <a:pt x="2056841" y="145656"/>
                </a:lnTo>
                <a:lnTo>
                  <a:pt x="2065426" y="129743"/>
                </a:lnTo>
                <a:lnTo>
                  <a:pt x="2070925" y="112382"/>
                </a:lnTo>
                <a:lnTo>
                  <a:pt x="2072868" y="94107"/>
                </a:lnTo>
                <a:lnTo>
                  <a:pt x="2070912" y="85191"/>
                </a:lnTo>
                <a:lnTo>
                  <a:pt x="2064791" y="57264"/>
                </a:lnTo>
                <a:lnTo>
                  <a:pt x="2042833" y="27432"/>
                </a:lnTo>
                <a:lnTo>
                  <a:pt x="2010384" y="7467"/>
                </a:lnTo>
                <a:lnTo>
                  <a:pt x="2002536" y="6019"/>
                </a:lnTo>
                <a:lnTo>
                  <a:pt x="2002536" y="249948"/>
                </a:lnTo>
                <a:lnTo>
                  <a:pt x="1999411" y="263677"/>
                </a:lnTo>
                <a:lnTo>
                  <a:pt x="1990839" y="274904"/>
                </a:lnTo>
                <a:lnTo>
                  <a:pt x="1977974" y="282473"/>
                </a:lnTo>
                <a:lnTo>
                  <a:pt x="1961959" y="285242"/>
                </a:lnTo>
                <a:lnTo>
                  <a:pt x="1941817" y="285584"/>
                </a:lnTo>
                <a:lnTo>
                  <a:pt x="1842211" y="285584"/>
                </a:lnTo>
                <a:lnTo>
                  <a:pt x="1842211" y="85267"/>
                </a:lnTo>
                <a:lnTo>
                  <a:pt x="1950808" y="85267"/>
                </a:lnTo>
                <a:lnTo>
                  <a:pt x="1967318" y="85267"/>
                </a:lnTo>
                <a:lnTo>
                  <a:pt x="1971560" y="87071"/>
                </a:lnTo>
                <a:lnTo>
                  <a:pt x="1978228" y="92621"/>
                </a:lnTo>
                <a:lnTo>
                  <a:pt x="1980692" y="96672"/>
                </a:lnTo>
                <a:lnTo>
                  <a:pt x="1983117" y="108458"/>
                </a:lnTo>
                <a:lnTo>
                  <a:pt x="1978583" y="116128"/>
                </a:lnTo>
                <a:lnTo>
                  <a:pt x="1973973" y="119087"/>
                </a:lnTo>
                <a:lnTo>
                  <a:pt x="1887093" y="176644"/>
                </a:lnTo>
                <a:lnTo>
                  <a:pt x="1939366" y="246214"/>
                </a:lnTo>
                <a:lnTo>
                  <a:pt x="1983282" y="217208"/>
                </a:lnTo>
                <a:lnTo>
                  <a:pt x="1994509" y="226809"/>
                </a:lnTo>
                <a:lnTo>
                  <a:pt x="2000211" y="237566"/>
                </a:lnTo>
                <a:lnTo>
                  <a:pt x="2002256" y="246329"/>
                </a:lnTo>
                <a:lnTo>
                  <a:pt x="2002536" y="249948"/>
                </a:lnTo>
                <a:lnTo>
                  <a:pt x="2002536" y="6019"/>
                </a:lnTo>
                <a:lnTo>
                  <a:pt x="1970874" y="177"/>
                </a:lnTo>
                <a:lnTo>
                  <a:pt x="1939417" y="215"/>
                </a:lnTo>
                <a:lnTo>
                  <a:pt x="1751660" y="215"/>
                </a:lnTo>
                <a:lnTo>
                  <a:pt x="1751660" y="370687"/>
                </a:lnTo>
                <a:lnTo>
                  <a:pt x="1956663" y="370535"/>
                </a:lnTo>
                <a:lnTo>
                  <a:pt x="2009648" y="360527"/>
                </a:lnTo>
                <a:lnTo>
                  <a:pt x="2051329" y="333717"/>
                </a:lnTo>
                <a:lnTo>
                  <a:pt x="2078596" y="295008"/>
                </a:lnTo>
                <a:lnTo>
                  <a:pt x="2080615" y="285584"/>
                </a:lnTo>
                <a:lnTo>
                  <a:pt x="2088388" y="249275"/>
                </a:lnTo>
                <a:close/>
              </a:path>
              <a:path w="2438400" h="371475">
                <a:moveTo>
                  <a:pt x="2437981" y="0"/>
                </a:moveTo>
                <a:lnTo>
                  <a:pt x="2328113" y="0"/>
                </a:lnTo>
                <a:lnTo>
                  <a:pt x="2255443" y="120777"/>
                </a:lnTo>
                <a:lnTo>
                  <a:pt x="2182774" y="0"/>
                </a:lnTo>
                <a:lnTo>
                  <a:pt x="2072868" y="0"/>
                </a:lnTo>
                <a:lnTo>
                  <a:pt x="2209939" y="205955"/>
                </a:lnTo>
                <a:lnTo>
                  <a:pt x="2209939" y="370446"/>
                </a:lnTo>
                <a:lnTo>
                  <a:pt x="2300503" y="370446"/>
                </a:lnTo>
                <a:lnTo>
                  <a:pt x="2300516" y="205778"/>
                </a:lnTo>
                <a:lnTo>
                  <a:pt x="243798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black"/>
              </a:solidFill>
              <a:effectLst/>
              <a:uLnTx/>
              <a:uFillTx/>
              <a:latin typeface="Calibri"/>
              <a:ea typeface="+mn-ea"/>
              <a:cs typeface="+mn-cs"/>
            </a:endParaRPr>
          </a:p>
        </p:txBody>
      </p:sp>
      <p:sp>
        <p:nvSpPr>
          <p:cNvPr id="1048895" name="Title 1"/>
          <p:cNvSpPr>
            <a:spLocks noGrp="1"/>
          </p:cNvSpPr>
          <p:nvPr>
            <p:ph type="ctrTitle"/>
          </p:nvPr>
        </p:nvSpPr>
        <p:spPr>
          <a:xfrm>
            <a:off x="654215" y="2300004"/>
            <a:ext cx="7863840" cy="1006475"/>
          </a:xfrm>
        </p:spPr>
        <p:txBody>
          <a:bodyPr lIns="0" tIns="0" rIns="0" bIns="91440" anchor="b" anchorCtr="0">
            <a:noAutofit/>
          </a:bodyPr>
          <a:lstStyle>
            <a:lvl1pPr algn="l">
              <a:defRPr sz="3200">
                <a:solidFill>
                  <a:srgbClr val="FFFFFF"/>
                </a:solidFill>
                <a:latin typeface="Arial" panose="020B0604020202020204" pitchFamily="34" charset="0"/>
                <a:cs typeface="Arial" panose="020B0604020202020204" pitchFamily="34" charset="0"/>
              </a:defRPr>
            </a:lvl1pPr>
          </a:lstStyle>
          <a:p>
            <a:r>
              <a:rPr lang="en-US"/>
              <a:t>Click to edit Master title style</a:t>
            </a:r>
            <a:endParaRPr lang="en-GB" dirty="0"/>
          </a:p>
        </p:txBody>
      </p:sp>
      <p:sp>
        <p:nvSpPr>
          <p:cNvPr id="1048896" name="Subtitle 2"/>
          <p:cNvSpPr>
            <a:spLocks noGrp="1"/>
          </p:cNvSpPr>
          <p:nvPr>
            <p:ph type="subTitle" idx="1"/>
          </p:nvPr>
        </p:nvSpPr>
        <p:spPr>
          <a:xfrm>
            <a:off x="654215" y="4293112"/>
            <a:ext cx="7863840" cy="579120"/>
          </a:xfrm>
        </p:spPr>
        <p:txBody>
          <a:bodyPr lIns="0" tIns="0" rIns="0" bIns="91440" anchor="t" anchorCtr="0">
            <a:noAutofit/>
          </a:bodyPr>
          <a:lstStyle>
            <a:lvl1pPr marL="0" indent="0" algn="l">
              <a:buNone/>
              <a:defRPr sz="1600">
                <a:solidFill>
                  <a:srgbClr val="A0E6FD"/>
                </a:solidFill>
                <a:latin typeface="Arial (Body)"/>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1048897" name="Rectangle: Rounded Corners 134"/>
          <p:cNvSpPr/>
          <p:nvPr userDrawn="1"/>
        </p:nvSpPr>
        <p:spPr>
          <a:xfrm>
            <a:off x="11238906" y="0"/>
            <a:ext cx="932597" cy="695258"/>
          </a:xfrm>
          <a:prstGeom prst="roundRect">
            <a:avLst>
              <a:gd name="adj" fmla="val 0"/>
            </a:avLst>
          </a:prstGeom>
          <a:solidFill>
            <a:srgbClr val="005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898" name="Rectangle: Rounded Corners 135"/>
          <p:cNvSpPr/>
          <p:nvPr userDrawn="1"/>
        </p:nvSpPr>
        <p:spPr>
          <a:xfrm>
            <a:off x="169079" y="6303000"/>
            <a:ext cx="11887200" cy="91440"/>
          </a:xfrm>
          <a:prstGeom prst="roundRect">
            <a:avLst>
              <a:gd name="adj" fmla="val 0"/>
            </a:avLst>
          </a:prstGeom>
          <a:solidFill>
            <a:srgbClr val="005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2"/>
        </a:solidFill>
        <a:effectLst/>
      </p:bgPr>
    </p:bg>
    <p:spTree>
      <p:nvGrpSpPr>
        <p:cNvPr id="1" name=""/>
        <p:cNvGrpSpPr/>
        <p:nvPr/>
      </p:nvGrpSpPr>
      <p:grpSpPr>
        <a:xfrm>
          <a:off x="0" y="0"/>
          <a:ext cx="0" cy="0"/>
          <a:chOff x="0" y="0"/>
          <a:chExt cx="0" cy="0"/>
        </a:xfrm>
      </p:grpSpPr>
      <p:sp>
        <p:nvSpPr>
          <p:cNvPr id="1049696" name="Content Placeholder 9"/>
          <p:cNvSpPr>
            <a:spLocks noGrp="1"/>
          </p:cNvSpPr>
          <p:nvPr>
            <p:ph sz="quarter" idx="13"/>
          </p:nvPr>
        </p:nvSpPr>
        <p:spPr>
          <a:xfrm>
            <a:off x="1261938" y="1813560"/>
            <a:ext cx="9547851" cy="3661689"/>
          </a:xfrm>
        </p:spPr>
        <p:txBody>
          <a:bodyPr/>
          <a:lstStyle>
            <a:lvl1pPr marL="350838" indent="-350838">
              <a:lnSpc>
                <a:spcPct val="100000"/>
              </a:lnSpc>
              <a:defRPr>
                <a:solidFill>
                  <a:srgbClr val="424242"/>
                </a:solidFill>
              </a:defRPr>
            </a:lvl1pPr>
            <a:lvl2pPr marL="808038" indent="-350838">
              <a:lnSpc>
                <a:spcPct val="100000"/>
              </a:lnSpc>
              <a:defRPr>
                <a:solidFill>
                  <a:srgbClr val="424242"/>
                </a:solidFill>
              </a:defRPr>
            </a:lvl2pPr>
            <a:lvl3pPr marL="1203325" indent="-288925">
              <a:lnSpc>
                <a:spcPct val="100000"/>
              </a:lnSpc>
              <a:defRPr>
                <a:solidFill>
                  <a:srgbClr val="424242"/>
                </a:solidFill>
              </a:defRPr>
            </a:lvl3pPr>
            <a:lvl4pPr marL="1660525" indent="-288925">
              <a:lnSpc>
                <a:spcPct val="100000"/>
              </a:lnSpc>
              <a:defRPr>
                <a:solidFill>
                  <a:srgbClr val="424242"/>
                </a:solidFill>
              </a:defRPr>
            </a:lvl4pPr>
            <a:lvl5pPr marL="2117725" indent="-288925">
              <a:lnSpc>
                <a:spcPct val="100000"/>
              </a:lnSpc>
              <a:defRPr>
                <a:solidFill>
                  <a:srgbClr val="42424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697" name="Title 1"/>
          <p:cNvSpPr>
            <a:spLocks noGrp="1"/>
          </p:cNvSpPr>
          <p:nvPr>
            <p:ph type="title"/>
          </p:nvPr>
        </p:nvSpPr>
        <p:spPr>
          <a:xfrm>
            <a:off x="1261938" y="614131"/>
            <a:ext cx="9547851" cy="965201"/>
          </a:xfrm>
          <a:prstGeom prst="rect">
            <a:avLst/>
          </a:prstGeom>
        </p:spPr>
        <p:txBody>
          <a:bodyPr/>
          <a:lstStyle>
            <a:lvl1pPr>
              <a:defRPr b="1"/>
            </a:lvl1pPr>
          </a:lstStyle>
          <a:p>
            <a:r>
              <a:rPr lang="en-US"/>
              <a:t>Click to edit Master title style</a:t>
            </a:r>
            <a:endParaRPr lang="en-GB" dirty="0"/>
          </a:p>
        </p:txBody>
      </p:sp>
      <p:sp>
        <p:nvSpPr>
          <p:cNvPr id="1049698" name="Date Placeholder 2"/>
          <p:cNvSpPr>
            <a:spLocks noGrp="1"/>
          </p:cNvSpPr>
          <p:nvPr>
            <p:ph type="dt" sz="half" idx="10"/>
          </p:nvPr>
        </p:nvSpPr>
        <p:spPr>
          <a:xfrm>
            <a:off x="6783405" y="6429829"/>
            <a:ext cx="1359107" cy="257902"/>
          </a:xfrm>
          <a:prstGeom prst="rect">
            <a:avLst/>
          </a:prstGeom>
        </p:spPr>
        <p:txBody>
          <a:bodyPr anchor="b"/>
          <a:lstStyle>
            <a:lvl1pPr algn="l">
              <a:defRPr sz="1200">
                <a:solidFill>
                  <a:schemeClr val="tx1"/>
                </a:solidFill>
              </a:defRPr>
            </a:lvl1pPr>
          </a:lstStyle>
          <a:p>
            <a:fld id="{0A63BFAF-F108-8B4A-B3F8-E98CAC8E3F1D}" type="datetime3">
              <a:rPr lang="en-US" smtClean="0"/>
              <a:t>21 May 2022</a:t>
            </a:fld>
            <a:endParaRPr lang="en-US" dirty="0"/>
          </a:p>
        </p:txBody>
      </p:sp>
      <p:sp>
        <p:nvSpPr>
          <p:cNvPr id="1049699" name="Footer Placeholder 3"/>
          <p:cNvSpPr>
            <a:spLocks noGrp="1"/>
          </p:cNvSpPr>
          <p:nvPr>
            <p:ph type="ftr" sz="quarter" idx="11"/>
          </p:nvPr>
        </p:nvSpPr>
        <p:spPr>
          <a:xfrm>
            <a:off x="8142513" y="6429828"/>
            <a:ext cx="2098765" cy="257901"/>
          </a:xfrm>
          <a:prstGeom prst="rect">
            <a:avLst/>
          </a:prstGeom>
        </p:spPr>
        <p:txBody>
          <a:bodyPr anchor="b"/>
          <a:lstStyle>
            <a:lvl1pPr algn="l">
              <a:defRPr sz="1200">
                <a:solidFill>
                  <a:schemeClr val="tx1"/>
                </a:solidFill>
              </a:defRPr>
            </a:lvl1pPr>
          </a:lstStyle>
          <a:p>
            <a:pPr marL="0" algn="r" defTabSz="457200" rtl="1" eaLnBrk="1" latinLnBrk="0" hangingPunct="1"/>
            <a:r>
              <a:rPr lang="en-US"/>
              <a:t>Department Name</a:t>
            </a:r>
            <a:endParaRPr lang="en-US" dirty="0"/>
          </a:p>
        </p:txBody>
      </p:sp>
      <p:sp>
        <p:nvSpPr>
          <p:cNvPr id="1049700" name="Slide Number Placeholder 4"/>
          <p:cNvSpPr>
            <a:spLocks noGrp="1"/>
          </p:cNvSpPr>
          <p:nvPr>
            <p:ph type="sldNum" sz="quarter" idx="12"/>
          </p:nvPr>
        </p:nvSpPr>
        <p:spPr>
          <a:xfrm>
            <a:off x="10241279" y="6429834"/>
            <a:ext cx="568509" cy="257881"/>
          </a:xfrm>
          <a:prstGeom prst="rect">
            <a:avLst/>
          </a:prstGeom>
        </p:spPr>
        <p:txBody>
          <a:bodyPr anchor="b"/>
          <a:lstStyle>
            <a:lvl1pPr algn="l">
              <a:defRPr sz="1200">
                <a:solidFill>
                  <a:schemeClr val="tx1"/>
                </a:solidFill>
              </a:defRPr>
            </a:lvl1pPr>
          </a:lstStyle>
          <a:p>
            <a:fld id="{D57F1E4F-1CFF-5643-939E-217C01CDF565}" type="slidenum">
              <a:rPr lang="en-US" smtClean="0"/>
              <a:t>‹#›</a:t>
            </a:fld>
            <a:endParaRPr lang="en-US" dirty="0"/>
          </a:p>
        </p:txBody>
      </p:sp>
      <p:grpSp>
        <p:nvGrpSpPr>
          <p:cNvPr id="189" name="Group 20"/>
          <p:cNvGrpSpPr>
            <a:grpSpLocks noChangeAspect="1"/>
          </p:cNvGrpSpPr>
          <p:nvPr/>
        </p:nvGrpSpPr>
        <p:grpSpPr>
          <a:xfrm>
            <a:off x="1356955" y="6085840"/>
            <a:ext cx="1362683" cy="789988"/>
            <a:chOff x="1354621" y="5695778"/>
            <a:chExt cx="2060932" cy="1194785"/>
          </a:xfrm>
        </p:grpSpPr>
        <p:sp>
          <p:nvSpPr>
            <p:cNvPr id="1049701" name="Rectangle 21"/>
            <p:cNvSpPr/>
            <p:nvPr/>
          </p:nvSpPr>
          <p:spPr>
            <a:xfrm>
              <a:off x="1354621" y="5695778"/>
              <a:ext cx="2060932" cy="119478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a:p>
          </p:txBody>
        </p:sp>
        <p:pic>
          <p:nvPicPr>
            <p:cNvPr id="2097213" name="Picture 22" descr="A picture containing text, clipart, plate, dishware  Description automatically generated"/>
            <p:cNvPicPr>
              <a:picLocks noChangeAspect="1"/>
            </p:cNvPicPr>
            <p:nvPr/>
          </p:nvPicPr>
          <p:blipFill>
            <a:blip r:embed="rId2"/>
            <a:stretch>
              <a:fillRect/>
            </a:stretch>
          </p:blipFill>
          <p:spPr>
            <a:xfrm>
              <a:off x="1636355" y="5966496"/>
              <a:ext cx="1497462" cy="65335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pecial Title and Content">
    <p:bg>
      <p:bgPr>
        <a:solidFill>
          <a:schemeClr val="accent2">
            <a:lumMod val="20000"/>
            <a:lumOff val="80000"/>
            <a:alpha val="30000"/>
          </a:schemeClr>
        </a:solidFill>
        <a:effectLst/>
      </p:bgPr>
    </p:bg>
    <p:spTree>
      <p:nvGrpSpPr>
        <p:cNvPr id="1" name=""/>
        <p:cNvGrpSpPr/>
        <p:nvPr/>
      </p:nvGrpSpPr>
      <p:grpSpPr>
        <a:xfrm>
          <a:off x="0" y="0"/>
          <a:ext cx="0" cy="0"/>
          <a:chOff x="0" y="0"/>
          <a:chExt cx="0" cy="0"/>
        </a:xfrm>
      </p:grpSpPr>
      <p:sp>
        <p:nvSpPr>
          <p:cNvPr id="1049324" name="Content Placeholder 9"/>
          <p:cNvSpPr>
            <a:spLocks noGrp="1"/>
          </p:cNvSpPr>
          <p:nvPr>
            <p:ph sz="quarter" idx="13"/>
          </p:nvPr>
        </p:nvSpPr>
        <p:spPr>
          <a:xfrm>
            <a:off x="1261938" y="1813560"/>
            <a:ext cx="9547851" cy="3661689"/>
          </a:xfrm>
        </p:spPr>
        <p:txBody>
          <a:bodyPr/>
          <a:lstStyle>
            <a:lvl1pPr marL="350838" indent="-350838">
              <a:lnSpc>
                <a:spcPct val="100000"/>
              </a:lnSpc>
              <a:defRPr>
                <a:solidFill>
                  <a:srgbClr val="424242"/>
                </a:solidFill>
              </a:defRPr>
            </a:lvl1pPr>
            <a:lvl2pPr marL="808038" indent="-350838">
              <a:lnSpc>
                <a:spcPct val="100000"/>
              </a:lnSpc>
              <a:defRPr>
                <a:solidFill>
                  <a:srgbClr val="424242"/>
                </a:solidFill>
              </a:defRPr>
            </a:lvl2pPr>
            <a:lvl3pPr marL="1203325" indent="-288925">
              <a:lnSpc>
                <a:spcPct val="100000"/>
              </a:lnSpc>
              <a:defRPr>
                <a:solidFill>
                  <a:srgbClr val="424242"/>
                </a:solidFill>
              </a:defRPr>
            </a:lvl3pPr>
            <a:lvl4pPr marL="1660525" indent="-288925">
              <a:lnSpc>
                <a:spcPct val="100000"/>
              </a:lnSpc>
              <a:defRPr>
                <a:solidFill>
                  <a:srgbClr val="424242"/>
                </a:solidFill>
              </a:defRPr>
            </a:lvl4pPr>
            <a:lvl5pPr marL="2117725" indent="-288925">
              <a:lnSpc>
                <a:spcPct val="100000"/>
              </a:lnSpc>
              <a:defRPr>
                <a:solidFill>
                  <a:srgbClr val="42424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325" name="Title 1"/>
          <p:cNvSpPr>
            <a:spLocks noGrp="1"/>
          </p:cNvSpPr>
          <p:nvPr>
            <p:ph type="title"/>
          </p:nvPr>
        </p:nvSpPr>
        <p:spPr>
          <a:xfrm>
            <a:off x="1261938" y="614131"/>
            <a:ext cx="9547851" cy="965201"/>
          </a:xfrm>
          <a:prstGeom prst="rect">
            <a:avLst/>
          </a:prstGeom>
        </p:spPr>
        <p:txBody>
          <a:bodyPr/>
          <a:lstStyle>
            <a:lvl1pPr>
              <a:defRPr b="1"/>
            </a:lvl1pPr>
          </a:lstStyle>
          <a:p>
            <a:r>
              <a:rPr lang="en-US"/>
              <a:t>Click to edit Master title style</a:t>
            </a:r>
            <a:endParaRPr lang="en-GB" dirty="0"/>
          </a:p>
        </p:txBody>
      </p:sp>
      <p:grpSp>
        <p:nvGrpSpPr>
          <p:cNvPr id="176" name="Group 20"/>
          <p:cNvGrpSpPr>
            <a:grpSpLocks noChangeAspect="1"/>
          </p:cNvGrpSpPr>
          <p:nvPr/>
        </p:nvGrpSpPr>
        <p:grpSpPr>
          <a:xfrm>
            <a:off x="1356955" y="6085840"/>
            <a:ext cx="1362683" cy="789988"/>
            <a:chOff x="1354621" y="5695778"/>
            <a:chExt cx="2060932" cy="1194785"/>
          </a:xfrm>
        </p:grpSpPr>
        <p:sp>
          <p:nvSpPr>
            <p:cNvPr id="1049326" name="Rectangle 21"/>
            <p:cNvSpPr/>
            <p:nvPr/>
          </p:nvSpPr>
          <p:spPr>
            <a:xfrm>
              <a:off x="1354621" y="5695778"/>
              <a:ext cx="2060932" cy="119478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a:p>
          </p:txBody>
        </p:sp>
        <p:pic>
          <p:nvPicPr>
            <p:cNvPr id="2097207" name="Picture 22" descr="A picture containing text, clipart, plate, dishware  Description automatically generated"/>
            <p:cNvPicPr>
              <a:picLocks noChangeAspect="1"/>
            </p:cNvPicPr>
            <p:nvPr/>
          </p:nvPicPr>
          <p:blipFill>
            <a:blip r:embed="rId2"/>
            <a:stretch>
              <a:fillRect/>
            </a:stretch>
          </p:blipFill>
          <p:spPr>
            <a:xfrm>
              <a:off x="1636355" y="5966496"/>
              <a:ext cx="1497462" cy="653350"/>
            </a:xfrm>
            <a:prstGeom prst="rect">
              <a:avLst/>
            </a:prstGeom>
          </p:spPr>
        </p:pic>
      </p:grpSp>
      <p:sp>
        <p:nvSpPr>
          <p:cNvPr id="1049327" name="Date Placeholder 2"/>
          <p:cNvSpPr>
            <a:spLocks noGrp="1"/>
          </p:cNvSpPr>
          <p:nvPr>
            <p:ph type="dt" sz="half" idx="10"/>
          </p:nvPr>
        </p:nvSpPr>
        <p:spPr>
          <a:xfrm>
            <a:off x="6783405" y="6429829"/>
            <a:ext cx="1359107" cy="257902"/>
          </a:xfrm>
          <a:prstGeom prst="rect">
            <a:avLst/>
          </a:prstGeom>
        </p:spPr>
        <p:txBody>
          <a:bodyPr anchor="b"/>
          <a:lstStyle>
            <a:lvl1pPr algn="l">
              <a:defRPr sz="1200">
                <a:solidFill>
                  <a:schemeClr val="tx1"/>
                </a:solidFill>
              </a:defRPr>
            </a:lvl1pPr>
          </a:lstStyle>
          <a:p>
            <a:fld id="{7D423AED-2C24-AC45-ACD2-614DBF655877}" type="datetime3">
              <a:rPr lang="en-US" smtClean="0"/>
              <a:t>21 May 2022</a:t>
            </a:fld>
            <a:endParaRPr lang="en-US" dirty="0"/>
          </a:p>
        </p:txBody>
      </p:sp>
      <p:sp>
        <p:nvSpPr>
          <p:cNvPr id="1049328" name="Footer Placeholder 3"/>
          <p:cNvSpPr>
            <a:spLocks noGrp="1"/>
          </p:cNvSpPr>
          <p:nvPr>
            <p:ph type="ftr" sz="quarter" idx="11"/>
          </p:nvPr>
        </p:nvSpPr>
        <p:spPr>
          <a:xfrm>
            <a:off x="8142513" y="6429828"/>
            <a:ext cx="2098765" cy="257901"/>
          </a:xfrm>
          <a:prstGeom prst="rect">
            <a:avLst/>
          </a:prstGeom>
        </p:spPr>
        <p:txBody>
          <a:bodyPr anchor="b"/>
          <a:lstStyle>
            <a:lvl1pPr algn="r">
              <a:defRPr sz="1200">
                <a:solidFill>
                  <a:schemeClr val="tx1"/>
                </a:solidFill>
              </a:defRPr>
            </a:lvl1pPr>
          </a:lstStyle>
          <a:p>
            <a:r>
              <a:rPr lang="en-US"/>
              <a:t>Department Name</a:t>
            </a:r>
            <a:endParaRPr lang="en-US" dirty="0"/>
          </a:p>
        </p:txBody>
      </p:sp>
      <p:sp>
        <p:nvSpPr>
          <p:cNvPr id="1049329" name="Slide Number Placeholder 4"/>
          <p:cNvSpPr>
            <a:spLocks noGrp="1"/>
          </p:cNvSpPr>
          <p:nvPr>
            <p:ph type="sldNum" sz="quarter" idx="12"/>
          </p:nvPr>
        </p:nvSpPr>
        <p:spPr>
          <a:xfrm>
            <a:off x="10241279" y="6429834"/>
            <a:ext cx="568509" cy="257881"/>
          </a:xfrm>
          <a:prstGeom prst="rect">
            <a:avLst/>
          </a:prstGeom>
        </p:spPr>
        <p:txBody>
          <a:bodyPr anchor="b"/>
          <a:lstStyle>
            <a:lvl1pPr algn="l">
              <a:defRPr sz="12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Content">
    <p:bg>
      <p:bgPr>
        <a:solidFill>
          <a:schemeClr val="bg2"/>
        </a:solidFill>
        <a:effectLst/>
      </p:bgPr>
    </p:bg>
    <p:spTree>
      <p:nvGrpSpPr>
        <p:cNvPr id="1" name=""/>
        <p:cNvGrpSpPr/>
        <p:nvPr/>
      </p:nvGrpSpPr>
      <p:grpSpPr>
        <a:xfrm>
          <a:off x="0" y="0"/>
          <a:ext cx="0" cy="0"/>
          <a:chOff x="0" y="0"/>
          <a:chExt cx="0" cy="0"/>
        </a:xfrm>
      </p:grpSpPr>
      <p:sp>
        <p:nvSpPr>
          <p:cNvPr id="1048595" name="Title 1"/>
          <p:cNvSpPr>
            <a:spLocks noGrp="1"/>
          </p:cNvSpPr>
          <p:nvPr>
            <p:ph type="title"/>
          </p:nvPr>
        </p:nvSpPr>
        <p:spPr>
          <a:xfrm>
            <a:off x="1261946" y="614131"/>
            <a:ext cx="9547843" cy="965201"/>
          </a:xfrm>
          <a:prstGeom prst="rect">
            <a:avLst/>
          </a:prstGeom>
        </p:spPr>
        <p:txBody>
          <a:bodyPr/>
          <a:lstStyle>
            <a:lvl1pPr>
              <a:defRPr b="1"/>
            </a:lvl1pPr>
          </a:lstStyle>
          <a:p>
            <a:r>
              <a:rPr lang="en-US"/>
              <a:t>Click to edit Master title style</a:t>
            </a:r>
            <a:endParaRPr lang="en-GB" dirty="0"/>
          </a:p>
        </p:txBody>
      </p:sp>
      <p:grpSp>
        <p:nvGrpSpPr>
          <p:cNvPr id="50" name="Group 17"/>
          <p:cNvGrpSpPr>
            <a:grpSpLocks noChangeAspect="1"/>
          </p:cNvGrpSpPr>
          <p:nvPr/>
        </p:nvGrpSpPr>
        <p:grpSpPr>
          <a:xfrm>
            <a:off x="1356955" y="6085840"/>
            <a:ext cx="1362683" cy="789988"/>
            <a:chOff x="1354621" y="5695778"/>
            <a:chExt cx="2060932" cy="1194785"/>
          </a:xfrm>
        </p:grpSpPr>
        <p:sp>
          <p:nvSpPr>
            <p:cNvPr id="1048596" name="Rectangle 18"/>
            <p:cNvSpPr/>
            <p:nvPr/>
          </p:nvSpPr>
          <p:spPr>
            <a:xfrm>
              <a:off x="1354621" y="5695778"/>
              <a:ext cx="2060932" cy="119478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a:p>
          </p:txBody>
        </p:sp>
        <p:pic>
          <p:nvPicPr>
            <p:cNvPr id="2097154" name="Picture 19" descr="A picture containing text, clipart, plate, dishware  Description automatically generated"/>
            <p:cNvPicPr>
              <a:picLocks noChangeAspect="1"/>
            </p:cNvPicPr>
            <p:nvPr/>
          </p:nvPicPr>
          <p:blipFill>
            <a:blip r:embed="rId2"/>
            <a:stretch>
              <a:fillRect/>
            </a:stretch>
          </p:blipFill>
          <p:spPr>
            <a:xfrm>
              <a:off x="1636355" y="5966496"/>
              <a:ext cx="1497462" cy="653350"/>
            </a:xfrm>
            <a:prstGeom prst="rect">
              <a:avLst/>
            </a:prstGeom>
          </p:spPr>
        </p:pic>
      </p:grpSp>
      <p:sp>
        <p:nvSpPr>
          <p:cNvPr id="1048597" name="Date Placeholder 2"/>
          <p:cNvSpPr>
            <a:spLocks noGrp="1"/>
          </p:cNvSpPr>
          <p:nvPr>
            <p:ph type="dt" sz="half" idx="10"/>
          </p:nvPr>
        </p:nvSpPr>
        <p:spPr>
          <a:xfrm>
            <a:off x="6783405" y="6429829"/>
            <a:ext cx="1359107" cy="257902"/>
          </a:xfrm>
          <a:prstGeom prst="rect">
            <a:avLst/>
          </a:prstGeom>
        </p:spPr>
        <p:txBody>
          <a:bodyPr anchor="b"/>
          <a:lstStyle>
            <a:lvl1pPr algn="l">
              <a:defRPr sz="1200">
                <a:solidFill>
                  <a:schemeClr val="tx1"/>
                </a:solidFill>
              </a:defRPr>
            </a:lvl1pPr>
          </a:lstStyle>
          <a:p>
            <a:fld id="{93C65042-1BCF-4A4D-8AE3-02B1372EB0BA}" type="datetime3">
              <a:rPr lang="en-US" smtClean="0"/>
              <a:t>21 May 2022</a:t>
            </a:fld>
            <a:endParaRPr lang="en-US" dirty="0"/>
          </a:p>
        </p:txBody>
      </p:sp>
      <p:sp>
        <p:nvSpPr>
          <p:cNvPr id="1048598" name="Footer Placeholder 3"/>
          <p:cNvSpPr>
            <a:spLocks noGrp="1"/>
          </p:cNvSpPr>
          <p:nvPr>
            <p:ph type="ftr" sz="quarter" idx="11"/>
          </p:nvPr>
        </p:nvSpPr>
        <p:spPr>
          <a:xfrm>
            <a:off x="8142513" y="6429828"/>
            <a:ext cx="2098765" cy="257901"/>
          </a:xfrm>
          <a:prstGeom prst="rect">
            <a:avLst/>
          </a:prstGeom>
        </p:spPr>
        <p:txBody>
          <a:bodyPr anchor="b"/>
          <a:lstStyle>
            <a:lvl1pPr algn="r">
              <a:defRPr sz="1200">
                <a:solidFill>
                  <a:schemeClr val="tx1"/>
                </a:solidFill>
              </a:defRPr>
            </a:lvl1pPr>
          </a:lstStyle>
          <a:p>
            <a:r>
              <a:rPr lang="en-US"/>
              <a:t>Department Name</a:t>
            </a:r>
            <a:endParaRPr lang="en-US" dirty="0"/>
          </a:p>
        </p:txBody>
      </p:sp>
      <p:sp>
        <p:nvSpPr>
          <p:cNvPr id="1048599" name="Slide Number Placeholder 4"/>
          <p:cNvSpPr>
            <a:spLocks noGrp="1"/>
          </p:cNvSpPr>
          <p:nvPr>
            <p:ph type="sldNum" sz="quarter" idx="12"/>
          </p:nvPr>
        </p:nvSpPr>
        <p:spPr>
          <a:xfrm>
            <a:off x="10241279" y="6429834"/>
            <a:ext cx="568509" cy="257881"/>
          </a:xfrm>
          <a:prstGeom prst="rect">
            <a:avLst/>
          </a:prstGeom>
        </p:spPr>
        <p:txBody>
          <a:bodyPr anchor="b"/>
          <a:lstStyle>
            <a:lvl1pPr algn="l">
              <a:defRPr sz="12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ategories">
    <p:spTree>
      <p:nvGrpSpPr>
        <p:cNvPr id="1" name=""/>
        <p:cNvGrpSpPr/>
        <p:nvPr/>
      </p:nvGrpSpPr>
      <p:grpSpPr>
        <a:xfrm>
          <a:off x="0" y="0"/>
          <a:ext cx="0" cy="0"/>
          <a:chOff x="0" y="0"/>
          <a:chExt cx="0" cy="0"/>
        </a:xfrm>
      </p:grpSpPr>
      <p:sp>
        <p:nvSpPr>
          <p:cNvPr id="1049749" name="Content Placeholder 2"/>
          <p:cNvSpPr>
            <a:spLocks noGrp="1"/>
          </p:cNvSpPr>
          <p:nvPr>
            <p:ph sz="half" idx="1" hasCustomPrompt="1"/>
          </p:nvPr>
        </p:nvSpPr>
        <p:spPr>
          <a:xfrm>
            <a:off x="4320072" y="1613756"/>
            <a:ext cx="6489717" cy="1224000"/>
          </a:xfrm>
        </p:spPr>
        <p:txBody>
          <a:bodyPr anchor="b">
            <a:normAutofit/>
          </a:bodyPr>
          <a:lstStyle>
            <a:lvl1pPr>
              <a:defRPr sz="1800"/>
            </a:lvl1pPr>
            <a:lvl4pPr marL="1371600" indent="0">
              <a:buNone/>
            </a:lvl4pPr>
          </a:lstStyle>
          <a:p>
            <a:pPr lvl="0"/>
            <a:r>
              <a:rPr lang="en-US" dirty="0"/>
              <a:t>Click to add bullet 1</a:t>
            </a:r>
          </a:p>
          <a:p>
            <a:pPr lvl="0"/>
            <a:r>
              <a:rPr lang="en-US" dirty="0"/>
              <a:t>Click to add bullet 2 </a:t>
            </a:r>
          </a:p>
          <a:p>
            <a:pPr lvl="0"/>
            <a:r>
              <a:rPr lang="en-US" dirty="0"/>
              <a:t>Click to add bullet 3</a:t>
            </a:r>
          </a:p>
        </p:txBody>
      </p:sp>
      <p:sp>
        <p:nvSpPr>
          <p:cNvPr id="1049750" name="Content Placeholder 2"/>
          <p:cNvSpPr>
            <a:spLocks noGrp="1"/>
          </p:cNvSpPr>
          <p:nvPr>
            <p:ph sz="half" idx="14" hasCustomPrompt="1"/>
          </p:nvPr>
        </p:nvSpPr>
        <p:spPr>
          <a:xfrm>
            <a:off x="4320072" y="4322355"/>
            <a:ext cx="6489717" cy="1224000"/>
          </a:xfrm>
        </p:spPr>
        <p:txBody>
          <a:bodyPr anchor="b">
            <a:normAutofit/>
          </a:bodyPr>
          <a:lstStyle>
            <a:lvl1pPr>
              <a:defRPr sz="1800"/>
            </a:lvl1pPr>
            <a:lvl4pPr marL="1371600" indent="0">
              <a:buNone/>
            </a:lvl4pPr>
          </a:lstStyle>
          <a:p>
            <a:pPr lvl="0"/>
            <a:r>
              <a:rPr lang="en-US" dirty="0"/>
              <a:t>Click to add bullet 1</a:t>
            </a:r>
          </a:p>
          <a:p>
            <a:pPr lvl="0"/>
            <a:r>
              <a:rPr lang="en-US" dirty="0"/>
              <a:t>Click to add bullet 2 </a:t>
            </a:r>
          </a:p>
          <a:p>
            <a:pPr lvl="0"/>
            <a:r>
              <a:rPr lang="en-US" dirty="0"/>
              <a:t>Click to add bullet 3</a:t>
            </a:r>
          </a:p>
        </p:txBody>
      </p:sp>
      <p:cxnSp>
        <p:nvCxnSpPr>
          <p:cNvPr id="3145744" name="Straight Connector 6"/>
          <p:cNvCxnSpPr>
            <a:cxnSpLocks/>
          </p:cNvCxnSpPr>
          <p:nvPr/>
        </p:nvCxnSpPr>
        <p:spPr>
          <a:xfrm flipH="1">
            <a:off x="198947" y="2792034"/>
            <a:ext cx="3960000" cy="0"/>
          </a:xfrm>
          <a:prstGeom prst="line">
            <a:avLst/>
          </a:prstGeom>
        </p:spPr>
        <p:style>
          <a:lnRef idx="2">
            <a:schemeClr val="dk1"/>
          </a:lnRef>
          <a:fillRef idx="0">
            <a:schemeClr val="dk1"/>
          </a:fillRef>
          <a:effectRef idx="1">
            <a:schemeClr val="dk1"/>
          </a:effectRef>
          <a:fontRef idx="minor">
            <a:schemeClr val="tx1"/>
          </a:fontRef>
        </p:style>
      </p:cxnSp>
      <p:sp>
        <p:nvSpPr>
          <p:cNvPr id="1049751" name="Subtitle 2"/>
          <p:cNvSpPr>
            <a:spLocks noGrp="1"/>
          </p:cNvSpPr>
          <p:nvPr>
            <p:ph type="subTitle" idx="15" hasCustomPrompt="1"/>
          </p:nvPr>
        </p:nvSpPr>
        <p:spPr>
          <a:xfrm>
            <a:off x="1263991" y="2433652"/>
            <a:ext cx="3017428" cy="385200"/>
          </a:xfrm>
        </p:spPr>
        <p:txBody>
          <a:bodyPr>
            <a:normAutofit/>
          </a:bodyPr>
          <a:lstStyle>
            <a:lvl1pPr marL="0" indent="0" algn="l">
              <a:buNone/>
              <a:defRPr sz="2000" b="1">
                <a:solidFill>
                  <a:srgbClr val="42424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Category 1</a:t>
            </a:r>
            <a:endParaRPr lang="en-GB" dirty="0"/>
          </a:p>
        </p:txBody>
      </p:sp>
      <p:cxnSp>
        <p:nvCxnSpPr>
          <p:cNvPr id="3145745" name="Straight Connector 19"/>
          <p:cNvCxnSpPr>
            <a:cxnSpLocks/>
          </p:cNvCxnSpPr>
          <p:nvPr/>
        </p:nvCxnSpPr>
        <p:spPr>
          <a:xfrm flipH="1">
            <a:off x="198947" y="4143685"/>
            <a:ext cx="3960000" cy="0"/>
          </a:xfrm>
          <a:prstGeom prst="line">
            <a:avLst/>
          </a:prstGeom>
        </p:spPr>
        <p:style>
          <a:lnRef idx="2">
            <a:schemeClr val="dk1"/>
          </a:lnRef>
          <a:fillRef idx="0">
            <a:schemeClr val="dk1"/>
          </a:fillRef>
          <a:effectRef idx="1">
            <a:schemeClr val="dk1"/>
          </a:effectRef>
          <a:fontRef idx="minor">
            <a:schemeClr val="tx1"/>
          </a:fontRef>
        </p:style>
      </p:cxnSp>
      <p:cxnSp>
        <p:nvCxnSpPr>
          <p:cNvPr id="3145746" name="Straight Connector 21"/>
          <p:cNvCxnSpPr>
            <a:cxnSpLocks/>
          </p:cNvCxnSpPr>
          <p:nvPr/>
        </p:nvCxnSpPr>
        <p:spPr>
          <a:xfrm flipH="1">
            <a:off x="198947" y="5495323"/>
            <a:ext cx="3960000" cy="6"/>
          </a:xfrm>
          <a:prstGeom prst="line">
            <a:avLst/>
          </a:prstGeom>
        </p:spPr>
        <p:style>
          <a:lnRef idx="2">
            <a:schemeClr val="dk1"/>
          </a:lnRef>
          <a:fillRef idx="0">
            <a:schemeClr val="dk1"/>
          </a:fillRef>
          <a:effectRef idx="1">
            <a:schemeClr val="dk1"/>
          </a:effectRef>
          <a:fontRef idx="minor">
            <a:schemeClr val="tx1"/>
          </a:fontRef>
        </p:style>
      </p:cxnSp>
      <p:sp>
        <p:nvSpPr>
          <p:cNvPr id="1049752" name="Content Placeholder 2"/>
          <p:cNvSpPr>
            <a:spLocks noGrp="1"/>
          </p:cNvSpPr>
          <p:nvPr>
            <p:ph sz="half" idx="18" hasCustomPrompt="1"/>
          </p:nvPr>
        </p:nvSpPr>
        <p:spPr>
          <a:xfrm>
            <a:off x="4320072" y="2964850"/>
            <a:ext cx="6489717" cy="1224000"/>
          </a:xfrm>
        </p:spPr>
        <p:txBody>
          <a:bodyPr anchor="b">
            <a:normAutofit/>
          </a:bodyPr>
          <a:lstStyle>
            <a:lvl1pPr>
              <a:defRPr sz="1800"/>
            </a:lvl1pPr>
            <a:lvl4pPr marL="1371600" indent="0">
              <a:buNone/>
            </a:lvl4pPr>
          </a:lstStyle>
          <a:p>
            <a:pPr lvl="0"/>
            <a:r>
              <a:rPr lang="en-US" dirty="0"/>
              <a:t>Click to add bullet 1</a:t>
            </a:r>
          </a:p>
          <a:p>
            <a:pPr lvl="0"/>
            <a:r>
              <a:rPr lang="en-US" dirty="0"/>
              <a:t>Click to add bullet 2 </a:t>
            </a:r>
          </a:p>
          <a:p>
            <a:pPr lvl="0"/>
            <a:r>
              <a:rPr lang="en-US" dirty="0"/>
              <a:t>Click to add bullet 3</a:t>
            </a:r>
          </a:p>
        </p:txBody>
      </p:sp>
      <p:sp>
        <p:nvSpPr>
          <p:cNvPr id="1049753" name="Content Placeholder 36"/>
          <p:cNvSpPr>
            <a:spLocks noGrp="1"/>
          </p:cNvSpPr>
          <p:nvPr>
            <p:ph sz="quarter" idx="19" hasCustomPrompt="1"/>
          </p:nvPr>
        </p:nvSpPr>
        <p:spPr>
          <a:xfrm>
            <a:off x="1263991" y="3791329"/>
            <a:ext cx="3017428" cy="385200"/>
          </a:xfrm>
        </p:spPr>
        <p:txBody>
          <a:bodyPr>
            <a:noAutofit/>
          </a:bodyPr>
          <a:lstStyle>
            <a:lvl1pPr marL="0" indent="0">
              <a:buNone/>
              <a:defRPr sz="2000" b="1"/>
            </a:lvl1pPr>
          </a:lstStyle>
          <a:p>
            <a:pPr lvl="0"/>
            <a:r>
              <a:rPr lang="en-US" dirty="0"/>
              <a:t>Click to add Category 2</a:t>
            </a:r>
            <a:endParaRPr lang="en-EG" dirty="0"/>
          </a:p>
        </p:txBody>
      </p:sp>
      <p:sp>
        <p:nvSpPr>
          <p:cNvPr id="1049754" name="Content Placeholder 36"/>
          <p:cNvSpPr>
            <a:spLocks noGrp="1"/>
          </p:cNvSpPr>
          <p:nvPr>
            <p:ph sz="quarter" idx="20" hasCustomPrompt="1"/>
          </p:nvPr>
        </p:nvSpPr>
        <p:spPr>
          <a:xfrm>
            <a:off x="1263991" y="5155797"/>
            <a:ext cx="3017428" cy="385200"/>
          </a:xfrm>
        </p:spPr>
        <p:txBody>
          <a:bodyPr>
            <a:noAutofit/>
          </a:bodyPr>
          <a:lstStyle>
            <a:lvl1pPr marL="0" indent="0">
              <a:buNone/>
              <a:defRPr sz="2000" b="1"/>
            </a:lvl1pPr>
          </a:lstStyle>
          <a:p>
            <a:pPr lvl="0"/>
            <a:r>
              <a:rPr lang="en-US" dirty="0"/>
              <a:t>Click to add Category 3</a:t>
            </a:r>
            <a:endParaRPr lang="en-EG" dirty="0"/>
          </a:p>
        </p:txBody>
      </p:sp>
      <p:grpSp>
        <p:nvGrpSpPr>
          <p:cNvPr id="203" name="Group 23"/>
          <p:cNvGrpSpPr>
            <a:grpSpLocks noChangeAspect="1"/>
          </p:cNvGrpSpPr>
          <p:nvPr/>
        </p:nvGrpSpPr>
        <p:grpSpPr>
          <a:xfrm>
            <a:off x="1356955" y="6085840"/>
            <a:ext cx="1362683" cy="789988"/>
            <a:chOff x="1354621" y="5695778"/>
            <a:chExt cx="2060932" cy="1194785"/>
          </a:xfrm>
        </p:grpSpPr>
        <p:sp>
          <p:nvSpPr>
            <p:cNvPr id="1049755" name="Rectangle 24"/>
            <p:cNvSpPr/>
            <p:nvPr/>
          </p:nvSpPr>
          <p:spPr>
            <a:xfrm>
              <a:off x="1354621" y="5695778"/>
              <a:ext cx="2060932" cy="119478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a:p>
          </p:txBody>
        </p:sp>
        <p:pic>
          <p:nvPicPr>
            <p:cNvPr id="2097221" name="Picture 25" descr="A picture containing text, clipart, plate, dishware  Description automatically generated"/>
            <p:cNvPicPr>
              <a:picLocks noChangeAspect="1"/>
            </p:cNvPicPr>
            <p:nvPr/>
          </p:nvPicPr>
          <p:blipFill>
            <a:blip r:embed="rId2"/>
            <a:stretch>
              <a:fillRect/>
            </a:stretch>
          </p:blipFill>
          <p:spPr>
            <a:xfrm>
              <a:off x="1636355" y="5966496"/>
              <a:ext cx="1497462" cy="653350"/>
            </a:xfrm>
            <a:prstGeom prst="rect">
              <a:avLst/>
            </a:prstGeom>
          </p:spPr>
        </p:pic>
      </p:grpSp>
      <p:sp>
        <p:nvSpPr>
          <p:cNvPr id="1049756" name="Title 1"/>
          <p:cNvSpPr>
            <a:spLocks noGrp="1"/>
          </p:cNvSpPr>
          <p:nvPr>
            <p:ph type="title"/>
          </p:nvPr>
        </p:nvSpPr>
        <p:spPr>
          <a:xfrm>
            <a:off x="1261946" y="614131"/>
            <a:ext cx="9547843" cy="965201"/>
          </a:xfrm>
          <a:prstGeom prst="rect">
            <a:avLst/>
          </a:prstGeom>
        </p:spPr>
        <p:txBody>
          <a:bodyPr/>
          <a:lstStyle>
            <a:lvl1pPr>
              <a:defRPr b="1"/>
            </a:lvl1pPr>
          </a:lstStyle>
          <a:p>
            <a:r>
              <a:rPr lang="en-US"/>
              <a:t>Click to edit Master title style</a:t>
            </a:r>
            <a:endParaRPr lang="en-GB" dirty="0"/>
          </a:p>
        </p:txBody>
      </p:sp>
      <p:sp>
        <p:nvSpPr>
          <p:cNvPr id="1049757" name="Date Placeholder 2"/>
          <p:cNvSpPr>
            <a:spLocks noGrp="1"/>
          </p:cNvSpPr>
          <p:nvPr>
            <p:ph type="dt" sz="half" idx="10"/>
          </p:nvPr>
        </p:nvSpPr>
        <p:spPr>
          <a:xfrm>
            <a:off x="6783405" y="6429829"/>
            <a:ext cx="1359107" cy="257902"/>
          </a:xfrm>
          <a:prstGeom prst="rect">
            <a:avLst/>
          </a:prstGeom>
        </p:spPr>
        <p:txBody>
          <a:bodyPr anchor="b"/>
          <a:lstStyle>
            <a:lvl1pPr algn="l">
              <a:defRPr sz="1200">
                <a:solidFill>
                  <a:schemeClr val="tx1"/>
                </a:solidFill>
              </a:defRPr>
            </a:lvl1pPr>
          </a:lstStyle>
          <a:p>
            <a:fld id="{48FF429A-8F90-3648-B18A-B2143485C523}" type="datetime3">
              <a:rPr lang="en-US" smtClean="0"/>
              <a:t>21 May 2022</a:t>
            </a:fld>
            <a:endParaRPr lang="en-US" dirty="0"/>
          </a:p>
        </p:txBody>
      </p:sp>
      <p:sp>
        <p:nvSpPr>
          <p:cNvPr id="1049758" name="Footer Placeholder 3"/>
          <p:cNvSpPr>
            <a:spLocks noGrp="1"/>
          </p:cNvSpPr>
          <p:nvPr>
            <p:ph type="ftr" sz="quarter" idx="11"/>
          </p:nvPr>
        </p:nvSpPr>
        <p:spPr>
          <a:xfrm>
            <a:off x="8142513" y="6429828"/>
            <a:ext cx="2098765" cy="257901"/>
          </a:xfrm>
          <a:prstGeom prst="rect">
            <a:avLst/>
          </a:prstGeom>
        </p:spPr>
        <p:txBody>
          <a:bodyPr anchor="b"/>
          <a:lstStyle>
            <a:lvl1pPr algn="r">
              <a:defRPr sz="1200">
                <a:solidFill>
                  <a:schemeClr val="tx1"/>
                </a:solidFill>
              </a:defRPr>
            </a:lvl1pPr>
          </a:lstStyle>
          <a:p>
            <a:r>
              <a:rPr lang="en-US"/>
              <a:t>Department Name</a:t>
            </a:r>
            <a:endParaRPr lang="en-US" dirty="0"/>
          </a:p>
        </p:txBody>
      </p:sp>
      <p:sp>
        <p:nvSpPr>
          <p:cNvPr id="1049759" name="Slide Number Placeholder 4"/>
          <p:cNvSpPr>
            <a:spLocks noGrp="1"/>
          </p:cNvSpPr>
          <p:nvPr>
            <p:ph type="sldNum" sz="quarter" idx="12"/>
          </p:nvPr>
        </p:nvSpPr>
        <p:spPr>
          <a:xfrm>
            <a:off x="10241279" y="6429834"/>
            <a:ext cx="568509" cy="257881"/>
          </a:xfrm>
          <a:prstGeom prst="rect">
            <a:avLst/>
          </a:prstGeom>
        </p:spPr>
        <p:txBody>
          <a:bodyPr anchor="b"/>
          <a:lstStyle>
            <a:lvl1pPr algn="l">
              <a:defRPr sz="1200">
                <a:solidFill>
                  <a:schemeClr val="tx1"/>
                </a:solidFill>
              </a:defRPr>
            </a:lvl1pPr>
          </a:lstStyle>
          <a:p>
            <a:fld id="{D57F1E4F-1CFF-5643-939E-217C01CDF56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ategories (2)">
    <p:spTree>
      <p:nvGrpSpPr>
        <p:cNvPr id="1" name=""/>
        <p:cNvGrpSpPr/>
        <p:nvPr/>
      </p:nvGrpSpPr>
      <p:grpSpPr>
        <a:xfrm>
          <a:off x="0" y="0"/>
          <a:ext cx="0" cy="0"/>
          <a:chOff x="0" y="0"/>
          <a:chExt cx="0" cy="0"/>
        </a:xfrm>
      </p:grpSpPr>
      <p:sp>
        <p:nvSpPr>
          <p:cNvPr id="1049346" name="Content Placeholder 2"/>
          <p:cNvSpPr>
            <a:spLocks noGrp="1"/>
          </p:cNvSpPr>
          <p:nvPr>
            <p:ph sz="half" idx="1" hasCustomPrompt="1"/>
          </p:nvPr>
        </p:nvSpPr>
        <p:spPr>
          <a:xfrm>
            <a:off x="4320072" y="1613756"/>
            <a:ext cx="6489717" cy="1224000"/>
          </a:xfrm>
        </p:spPr>
        <p:txBody>
          <a:bodyPr anchor="b">
            <a:normAutofit/>
          </a:bodyPr>
          <a:lstStyle>
            <a:lvl1pPr>
              <a:lnSpc>
                <a:spcPct val="100000"/>
              </a:lnSpc>
              <a:defRPr sz="1800"/>
            </a:lvl1pPr>
            <a:lvl4pPr marL="1371600" indent="0">
              <a:buNone/>
            </a:lvl4pPr>
          </a:lstStyle>
          <a:p>
            <a:pPr lvl="0"/>
            <a:r>
              <a:rPr lang="en-US" dirty="0"/>
              <a:t>Click to add bullet 1</a:t>
            </a:r>
          </a:p>
          <a:p>
            <a:pPr lvl="0"/>
            <a:r>
              <a:rPr lang="en-US" dirty="0"/>
              <a:t>Click to add bullet 2 </a:t>
            </a:r>
          </a:p>
          <a:p>
            <a:pPr lvl="0"/>
            <a:r>
              <a:rPr lang="en-US" dirty="0"/>
              <a:t>Click to add bullet 3</a:t>
            </a:r>
          </a:p>
        </p:txBody>
      </p:sp>
      <p:sp>
        <p:nvSpPr>
          <p:cNvPr id="1049347" name="Content Placeholder 2"/>
          <p:cNvSpPr>
            <a:spLocks noGrp="1"/>
          </p:cNvSpPr>
          <p:nvPr>
            <p:ph sz="half" idx="14" hasCustomPrompt="1"/>
          </p:nvPr>
        </p:nvSpPr>
        <p:spPr>
          <a:xfrm>
            <a:off x="4320072" y="4324110"/>
            <a:ext cx="6489717" cy="1224000"/>
          </a:xfrm>
        </p:spPr>
        <p:txBody>
          <a:bodyPr anchor="b">
            <a:normAutofit/>
          </a:bodyPr>
          <a:lstStyle>
            <a:lvl1pPr>
              <a:lnSpc>
                <a:spcPct val="100000"/>
              </a:lnSpc>
              <a:defRPr sz="1800"/>
            </a:lvl1pPr>
            <a:lvl4pPr marL="1371600" indent="0">
              <a:buNone/>
            </a:lvl4pPr>
          </a:lstStyle>
          <a:p>
            <a:pPr lvl="0"/>
            <a:r>
              <a:rPr lang="en-US" dirty="0"/>
              <a:t>Click to add bullet 1</a:t>
            </a:r>
          </a:p>
          <a:p>
            <a:pPr lvl="0"/>
            <a:r>
              <a:rPr lang="en-US" dirty="0"/>
              <a:t>Click to add bullet 2 </a:t>
            </a:r>
          </a:p>
          <a:p>
            <a:pPr lvl="0"/>
            <a:r>
              <a:rPr lang="en-US" dirty="0"/>
              <a:t>Click to add bullet 3</a:t>
            </a:r>
          </a:p>
        </p:txBody>
      </p:sp>
      <p:cxnSp>
        <p:nvCxnSpPr>
          <p:cNvPr id="3145739" name="Straight Connector 6"/>
          <p:cNvCxnSpPr>
            <a:cxnSpLocks/>
          </p:cNvCxnSpPr>
          <p:nvPr/>
        </p:nvCxnSpPr>
        <p:spPr>
          <a:xfrm flipV="1">
            <a:off x="4293636" y="1829756"/>
            <a:ext cx="0" cy="792000"/>
          </a:xfrm>
          <a:prstGeom prst="line">
            <a:avLst/>
          </a:prstGeom>
        </p:spPr>
        <p:style>
          <a:lnRef idx="2">
            <a:schemeClr val="dk1"/>
          </a:lnRef>
          <a:fillRef idx="0">
            <a:schemeClr val="dk1"/>
          </a:fillRef>
          <a:effectRef idx="1">
            <a:schemeClr val="dk1"/>
          </a:effectRef>
          <a:fontRef idx="minor">
            <a:schemeClr val="tx1"/>
          </a:fontRef>
        </p:style>
      </p:cxnSp>
      <p:sp>
        <p:nvSpPr>
          <p:cNvPr id="1049348" name="Subtitle 2"/>
          <p:cNvSpPr>
            <a:spLocks noGrp="1"/>
          </p:cNvSpPr>
          <p:nvPr>
            <p:ph type="subTitle" idx="15" hasCustomPrompt="1"/>
          </p:nvPr>
        </p:nvSpPr>
        <p:spPr>
          <a:xfrm>
            <a:off x="1263991" y="2033156"/>
            <a:ext cx="3017428" cy="385200"/>
          </a:xfrm>
        </p:spPr>
        <p:txBody>
          <a:bodyPr>
            <a:normAutofit/>
          </a:bodyPr>
          <a:lstStyle>
            <a:lvl1pPr marL="0" indent="0" algn="r">
              <a:buNone/>
              <a:defRPr sz="2000" b="1">
                <a:solidFill>
                  <a:srgbClr val="42424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Category 1</a:t>
            </a:r>
            <a:endParaRPr lang="en-GB" dirty="0"/>
          </a:p>
        </p:txBody>
      </p:sp>
      <p:sp>
        <p:nvSpPr>
          <p:cNvPr id="1049349" name="Content Placeholder 2"/>
          <p:cNvSpPr>
            <a:spLocks noGrp="1"/>
          </p:cNvSpPr>
          <p:nvPr>
            <p:ph sz="half" idx="18" hasCustomPrompt="1"/>
          </p:nvPr>
        </p:nvSpPr>
        <p:spPr>
          <a:xfrm>
            <a:off x="4320072" y="2964850"/>
            <a:ext cx="6489717" cy="1224000"/>
          </a:xfrm>
        </p:spPr>
        <p:txBody>
          <a:bodyPr anchor="b">
            <a:normAutofit/>
          </a:bodyPr>
          <a:lstStyle>
            <a:lvl1pPr>
              <a:lnSpc>
                <a:spcPct val="100000"/>
              </a:lnSpc>
              <a:defRPr sz="1800"/>
            </a:lvl1pPr>
            <a:lvl4pPr marL="1371600" indent="0">
              <a:buNone/>
            </a:lvl4pPr>
          </a:lstStyle>
          <a:p>
            <a:pPr lvl="0"/>
            <a:r>
              <a:rPr lang="en-US" dirty="0"/>
              <a:t>Click to add bullet 1</a:t>
            </a:r>
          </a:p>
          <a:p>
            <a:pPr lvl="0"/>
            <a:r>
              <a:rPr lang="en-US" dirty="0"/>
              <a:t>Click to add bullet 2 </a:t>
            </a:r>
          </a:p>
          <a:p>
            <a:pPr lvl="0"/>
            <a:r>
              <a:rPr lang="en-US" dirty="0"/>
              <a:t>Click to add bullet 3</a:t>
            </a:r>
          </a:p>
        </p:txBody>
      </p:sp>
      <p:sp>
        <p:nvSpPr>
          <p:cNvPr id="1049350" name="Content Placeholder 36"/>
          <p:cNvSpPr>
            <a:spLocks noGrp="1"/>
          </p:cNvSpPr>
          <p:nvPr>
            <p:ph sz="quarter" idx="19" hasCustomPrompt="1"/>
          </p:nvPr>
        </p:nvSpPr>
        <p:spPr>
          <a:xfrm>
            <a:off x="1263991" y="3384250"/>
            <a:ext cx="3017428" cy="385200"/>
          </a:xfrm>
        </p:spPr>
        <p:txBody>
          <a:bodyPr>
            <a:noAutofit/>
          </a:bodyPr>
          <a:lstStyle>
            <a:lvl1pPr marL="0" indent="0" algn="r">
              <a:buNone/>
              <a:defRPr sz="2000" b="1"/>
            </a:lvl1pPr>
          </a:lstStyle>
          <a:p>
            <a:pPr lvl="0"/>
            <a:r>
              <a:rPr lang="en-US" dirty="0"/>
              <a:t>Click to add Category 2</a:t>
            </a:r>
            <a:endParaRPr lang="en-EG" dirty="0"/>
          </a:p>
        </p:txBody>
      </p:sp>
      <p:sp>
        <p:nvSpPr>
          <p:cNvPr id="1049351" name="Content Placeholder 36"/>
          <p:cNvSpPr>
            <a:spLocks noGrp="1"/>
          </p:cNvSpPr>
          <p:nvPr>
            <p:ph sz="quarter" idx="20" hasCustomPrompt="1"/>
          </p:nvPr>
        </p:nvSpPr>
        <p:spPr>
          <a:xfrm>
            <a:off x="1263991" y="4743510"/>
            <a:ext cx="3017428" cy="385200"/>
          </a:xfrm>
        </p:spPr>
        <p:txBody>
          <a:bodyPr>
            <a:noAutofit/>
          </a:bodyPr>
          <a:lstStyle>
            <a:lvl1pPr marL="0" indent="0" algn="r">
              <a:buNone/>
              <a:defRPr sz="2000" b="1"/>
            </a:lvl1pPr>
          </a:lstStyle>
          <a:p>
            <a:pPr lvl="0"/>
            <a:r>
              <a:rPr lang="en-US" dirty="0"/>
              <a:t>Click to add Category 3</a:t>
            </a:r>
            <a:endParaRPr lang="en-EG" dirty="0"/>
          </a:p>
        </p:txBody>
      </p:sp>
      <p:grpSp>
        <p:nvGrpSpPr>
          <p:cNvPr id="182" name="Group 23"/>
          <p:cNvGrpSpPr>
            <a:grpSpLocks noChangeAspect="1"/>
          </p:cNvGrpSpPr>
          <p:nvPr/>
        </p:nvGrpSpPr>
        <p:grpSpPr>
          <a:xfrm>
            <a:off x="1356955" y="6085840"/>
            <a:ext cx="1362683" cy="789988"/>
            <a:chOff x="1354621" y="5695778"/>
            <a:chExt cx="2060932" cy="1194785"/>
          </a:xfrm>
        </p:grpSpPr>
        <p:sp>
          <p:nvSpPr>
            <p:cNvPr id="1049352" name="Rectangle 24"/>
            <p:cNvSpPr/>
            <p:nvPr/>
          </p:nvSpPr>
          <p:spPr>
            <a:xfrm>
              <a:off x="1354621" y="5695778"/>
              <a:ext cx="2060932" cy="119478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EG"/>
            </a:p>
          </p:txBody>
        </p:sp>
        <p:pic>
          <p:nvPicPr>
            <p:cNvPr id="2097210" name="Picture 25" descr="A picture containing text, clipart, plate, dishware  Description automatically generated"/>
            <p:cNvPicPr>
              <a:picLocks noChangeAspect="1"/>
            </p:cNvPicPr>
            <p:nvPr/>
          </p:nvPicPr>
          <p:blipFill>
            <a:blip r:embed="rId2"/>
            <a:stretch>
              <a:fillRect/>
            </a:stretch>
          </p:blipFill>
          <p:spPr>
            <a:xfrm>
              <a:off x="1636355" y="5966496"/>
              <a:ext cx="1497462" cy="653350"/>
            </a:xfrm>
            <a:prstGeom prst="rect">
              <a:avLst/>
            </a:prstGeom>
          </p:spPr>
        </p:pic>
      </p:grpSp>
      <p:sp>
        <p:nvSpPr>
          <p:cNvPr id="1049353" name="Title 1"/>
          <p:cNvSpPr>
            <a:spLocks noGrp="1"/>
          </p:cNvSpPr>
          <p:nvPr>
            <p:ph type="title"/>
          </p:nvPr>
        </p:nvSpPr>
        <p:spPr>
          <a:xfrm>
            <a:off x="1261946" y="614131"/>
            <a:ext cx="9547843" cy="965201"/>
          </a:xfrm>
          <a:prstGeom prst="rect">
            <a:avLst/>
          </a:prstGeom>
        </p:spPr>
        <p:txBody>
          <a:bodyPr/>
          <a:lstStyle>
            <a:lvl1pPr>
              <a:defRPr b="1"/>
            </a:lvl1pPr>
          </a:lstStyle>
          <a:p>
            <a:r>
              <a:rPr lang="en-US"/>
              <a:t>Click to edit Master title style</a:t>
            </a:r>
            <a:endParaRPr lang="en-GB" dirty="0"/>
          </a:p>
        </p:txBody>
      </p:sp>
      <p:sp>
        <p:nvSpPr>
          <p:cNvPr id="1049354" name="Date Placeholder 2"/>
          <p:cNvSpPr>
            <a:spLocks noGrp="1"/>
          </p:cNvSpPr>
          <p:nvPr>
            <p:ph type="dt" sz="half" idx="10"/>
          </p:nvPr>
        </p:nvSpPr>
        <p:spPr>
          <a:xfrm>
            <a:off x="6783405" y="6429829"/>
            <a:ext cx="1359107" cy="257902"/>
          </a:xfrm>
          <a:prstGeom prst="rect">
            <a:avLst/>
          </a:prstGeom>
        </p:spPr>
        <p:txBody>
          <a:bodyPr anchor="b"/>
          <a:lstStyle>
            <a:lvl1pPr algn="l">
              <a:defRPr sz="1200">
                <a:solidFill>
                  <a:schemeClr val="tx1"/>
                </a:solidFill>
              </a:defRPr>
            </a:lvl1pPr>
          </a:lstStyle>
          <a:p>
            <a:fld id="{60543C5D-D2AE-4542-AE19-5F3609F25795}" type="datetime3">
              <a:rPr lang="en-US" smtClean="0"/>
              <a:t>21 May 2022</a:t>
            </a:fld>
            <a:endParaRPr lang="en-US" dirty="0"/>
          </a:p>
        </p:txBody>
      </p:sp>
      <p:sp>
        <p:nvSpPr>
          <p:cNvPr id="1049355" name="Footer Placeholder 3"/>
          <p:cNvSpPr>
            <a:spLocks noGrp="1"/>
          </p:cNvSpPr>
          <p:nvPr>
            <p:ph type="ftr" sz="quarter" idx="11"/>
          </p:nvPr>
        </p:nvSpPr>
        <p:spPr>
          <a:xfrm>
            <a:off x="8142513" y="6429828"/>
            <a:ext cx="2098765" cy="257901"/>
          </a:xfrm>
          <a:prstGeom prst="rect">
            <a:avLst/>
          </a:prstGeom>
        </p:spPr>
        <p:txBody>
          <a:bodyPr anchor="b"/>
          <a:lstStyle>
            <a:lvl1pPr algn="r">
              <a:defRPr sz="1200">
                <a:solidFill>
                  <a:schemeClr val="tx1"/>
                </a:solidFill>
              </a:defRPr>
            </a:lvl1pPr>
          </a:lstStyle>
          <a:p>
            <a:r>
              <a:rPr lang="en-US"/>
              <a:t>Department Name</a:t>
            </a:r>
            <a:endParaRPr lang="en-US" dirty="0"/>
          </a:p>
        </p:txBody>
      </p:sp>
      <p:sp>
        <p:nvSpPr>
          <p:cNvPr id="1049356" name="Slide Number Placeholder 4"/>
          <p:cNvSpPr>
            <a:spLocks noGrp="1"/>
          </p:cNvSpPr>
          <p:nvPr>
            <p:ph type="sldNum" sz="quarter" idx="12"/>
          </p:nvPr>
        </p:nvSpPr>
        <p:spPr>
          <a:xfrm>
            <a:off x="10241279" y="6429834"/>
            <a:ext cx="568509" cy="257881"/>
          </a:xfrm>
          <a:prstGeom prst="rect">
            <a:avLst/>
          </a:prstGeom>
        </p:spPr>
        <p:txBody>
          <a:bodyPr anchor="b"/>
          <a:lstStyle>
            <a:lvl1pPr algn="l">
              <a:defRPr sz="1200">
                <a:solidFill>
                  <a:schemeClr val="tx1"/>
                </a:solidFill>
              </a:defRPr>
            </a:lvl1pPr>
          </a:lstStyle>
          <a:p>
            <a:fld id="{D57F1E4F-1CFF-5643-939E-217C01CDF565}" type="slidenum">
              <a:rPr lang="en-US" smtClean="0"/>
              <a:t>‹#›</a:t>
            </a:fld>
            <a:endParaRPr lang="en-US" dirty="0"/>
          </a:p>
        </p:txBody>
      </p:sp>
      <p:cxnSp>
        <p:nvCxnSpPr>
          <p:cNvPr id="3145740" name="Straight Connector 20"/>
          <p:cNvCxnSpPr>
            <a:cxnSpLocks/>
          </p:cNvCxnSpPr>
          <p:nvPr/>
        </p:nvCxnSpPr>
        <p:spPr>
          <a:xfrm flipV="1">
            <a:off x="4293636" y="3180850"/>
            <a:ext cx="0" cy="792000"/>
          </a:xfrm>
          <a:prstGeom prst="line">
            <a:avLst/>
          </a:prstGeom>
        </p:spPr>
        <p:style>
          <a:lnRef idx="2">
            <a:schemeClr val="dk1"/>
          </a:lnRef>
          <a:fillRef idx="0">
            <a:schemeClr val="dk1"/>
          </a:fillRef>
          <a:effectRef idx="1">
            <a:schemeClr val="dk1"/>
          </a:effectRef>
          <a:fontRef idx="minor">
            <a:schemeClr val="tx1"/>
          </a:fontRef>
        </p:style>
      </p:cxnSp>
      <p:cxnSp>
        <p:nvCxnSpPr>
          <p:cNvPr id="3145741" name="Straight Connector 22"/>
          <p:cNvCxnSpPr>
            <a:cxnSpLocks/>
          </p:cNvCxnSpPr>
          <p:nvPr/>
        </p:nvCxnSpPr>
        <p:spPr>
          <a:xfrm flipV="1">
            <a:off x="4293636" y="4540110"/>
            <a:ext cx="0" cy="79200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145728" name="Straight Connector 22"/>
          <p:cNvCxnSpPr>
            <a:cxnSpLocks/>
          </p:cNvCxnSpPr>
          <p:nvPr/>
        </p:nvCxnSpPr>
        <p:spPr>
          <a:xfrm>
            <a:off x="10241075" y="6488632"/>
            <a:ext cx="0" cy="216000"/>
          </a:xfrm>
          <a:prstGeom prst="line">
            <a:avLst/>
          </a:prstGeom>
        </p:spPr>
        <p:style>
          <a:lnRef idx="1">
            <a:schemeClr val="dk1"/>
          </a:lnRef>
          <a:fillRef idx="0">
            <a:schemeClr val="dk1"/>
          </a:fillRef>
          <a:effectRef idx="0">
            <a:schemeClr val="dk1"/>
          </a:effectRef>
          <a:fontRef idx="minor">
            <a:schemeClr val="tx1"/>
          </a:fontRef>
        </p:style>
      </p:cxnSp>
      <p:sp>
        <p:nvSpPr>
          <p:cNvPr id="1048576" name="Title Placeholder 161"/>
          <p:cNvSpPr>
            <a:spLocks noGrp="1"/>
          </p:cNvSpPr>
          <p:nvPr>
            <p:ph type="title"/>
          </p:nvPr>
        </p:nvSpPr>
        <p:spPr>
          <a:xfrm>
            <a:off x="1248936" y="602460"/>
            <a:ext cx="9560853" cy="976871"/>
          </a:xfrm>
          <a:prstGeom prst="rect">
            <a:avLst/>
          </a:prstGeom>
        </p:spPr>
        <p:txBody>
          <a:bodyPr vert="horz" lIns="91440" tIns="45720" rIns="91440" bIns="45720" rtlCol="0" anchor="ctr">
            <a:normAutofit/>
          </a:bodyPr>
          <a:lstStyle/>
          <a:p>
            <a:r>
              <a:rPr lang="en-US"/>
              <a:t>Click to edit Master title style</a:t>
            </a:r>
            <a:endParaRPr lang="en-EG" dirty="0"/>
          </a:p>
        </p:txBody>
      </p:sp>
      <p:sp>
        <p:nvSpPr>
          <p:cNvPr id="1048577" name="Text Placeholder 2"/>
          <p:cNvSpPr>
            <a:spLocks noGrp="1"/>
          </p:cNvSpPr>
          <p:nvPr>
            <p:ph type="body" idx="1"/>
          </p:nvPr>
        </p:nvSpPr>
        <p:spPr>
          <a:xfrm>
            <a:off x="1248937" y="1848484"/>
            <a:ext cx="9560850" cy="36496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grpSp>
        <p:nvGrpSpPr>
          <p:cNvPr id="13" name="Group 151"/>
          <p:cNvGrpSpPr/>
          <p:nvPr/>
        </p:nvGrpSpPr>
        <p:grpSpPr>
          <a:xfrm>
            <a:off x="-8689" y="-32562"/>
            <a:ext cx="12220542" cy="6923123"/>
            <a:chOff x="-8688" y="-38051"/>
            <a:chExt cx="12220542" cy="6923123"/>
          </a:xfrm>
        </p:grpSpPr>
        <p:sp>
          <p:nvSpPr>
            <p:cNvPr id="1048578" name="Rectangle 152"/>
            <p:cNvSpPr/>
            <p:nvPr/>
          </p:nvSpPr>
          <p:spPr>
            <a:xfrm>
              <a:off x="-6350" y="0"/>
              <a:ext cx="202563" cy="68695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048579" name="Rectangle 153"/>
            <p:cNvSpPr/>
            <p:nvPr/>
          </p:nvSpPr>
          <p:spPr>
            <a:xfrm>
              <a:off x="12010254" y="0"/>
              <a:ext cx="201600" cy="68695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048580" name="Rectangle 154"/>
            <p:cNvSpPr/>
            <p:nvPr/>
          </p:nvSpPr>
          <p:spPr>
            <a:xfrm rot="16200000">
              <a:off x="5997912" y="-6044651"/>
              <a:ext cx="201600" cy="12214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dirty="0"/>
            </a:p>
          </p:txBody>
        </p:sp>
        <p:sp>
          <p:nvSpPr>
            <p:cNvPr id="1048581" name="Rectangle 155"/>
            <p:cNvSpPr/>
            <p:nvPr/>
          </p:nvSpPr>
          <p:spPr>
            <a:xfrm rot="16200000">
              <a:off x="6005392" y="682272"/>
              <a:ext cx="201600" cy="1220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EG"/>
            </a:p>
          </p:txBody>
        </p:sp>
      </p:grpSp>
      <p:sp>
        <p:nvSpPr>
          <p:cNvPr id="1048582" name="Date Placeholder 2"/>
          <p:cNvSpPr>
            <a:spLocks noGrp="1"/>
          </p:cNvSpPr>
          <p:nvPr>
            <p:ph type="dt" sz="half" idx="2"/>
          </p:nvPr>
        </p:nvSpPr>
        <p:spPr>
          <a:xfrm>
            <a:off x="6783405" y="6429829"/>
            <a:ext cx="1359107" cy="257902"/>
          </a:xfrm>
          <a:prstGeom prst="rect">
            <a:avLst/>
          </a:prstGeom>
        </p:spPr>
        <p:txBody>
          <a:bodyPr anchor="b"/>
          <a:lstStyle>
            <a:lvl1pPr algn="l">
              <a:defRPr sz="1200">
                <a:solidFill>
                  <a:schemeClr val="tx1"/>
                </a:solidFill>
              </a:defRPr>
            </a:lvl1pPr>
          </a:lstStyle>
          <a:p>
            <a:fld id="{25E9A79D-A879-2844-BA09-E776FD8912EF}" type="datetime3">
              <a:rPr lang="en-US" smtClean="0"/>
              <a:t>21 May 2022</a:t>
            </a:fld>
            <a:endParaRPr lang="en-US" dirty="0"/>
          </a:p>
        </p:txBody>
      </p:sp>
      <p:sp>
        <p:nvSpPr>
          <p:cNvPr id="1048583" name="Footer Placeholder 3"/>
          <p:cNvSpPr>
            <a:spLocks noGrp="1"/>
          </p:cNvSpPr>
          <p:nvPr>
            <p:ph type="ftr" sz="quarter" idx="3"/>
          </p:nvPr>
        </p:nvSpPr>
        <p:spPr>
          <a:xfrm>
            <a:off x="8142513" y="6429828"/>
            <a:ext cx="2098765" cy="257901"/>
          </a:xfrm>
          <a:prstGeom prst="rect">
            <a:avLst/>
          </a:prstGeom>
        </p:spPr>
        <p:txBody>
          <a:bodyPr anchor="b"/>
          <a:lstStyle>
            <a:lvl1pPr algn="r">
              <a:defRPr sz="1200">
                <a:solidFill>
                  <a:schemeClr val="tx1"/>
                </a:solidFill>
              </a:defRPr>
            </a:lvl1pPr>
          </a:lstStyle>
          <a:p>
            <a:r>
              <a:rPr lang="en-US"/>
              <a:t>Department Name</a:t>
            </a:r>
            <a:endParaRPr lang="en-US" dirty="0"/>
          </a:p>
        </p:txBody>
      </p:sp>
      <p:sp>
        <p:nvSpPr>
          <p:cNvPr id="1048584" name="Slide Number Placeholder 4"/>
          <p:cNvSpPr>
            <a:spLocks noGrp="1"/>
          </p:cNvSpPr>
          <p:nvPr>
            <p:ph type="sldNum" sz="quarter" idx="4"/>
          </p:nvPr>
        </p:nvSpPr>
        <p:spPr>
          <a:xfrm>
            <a:off x="10241280" y="6429828"/>
            <a:ext cx="568509" cy="257881"/>
          </a:xfrm>
          <a:prstGeom prst="rect">
            <a:avLst/>
          </a:prstGeom>
        </p:spPr>
        <p:txBody>
          <a:bodyPr anchor="b"/>
          <a:lstStyle>
            <a:lvl1pPr algn="l">
              <a:defRPr sz="1200">
                <a:solidFill>
                  <a:schemeClr val="tx1"/>
                </a:solidFill>
              </a:defRPr>
            </a:lvl1pPr>
          </a:lstStyle>
          <a:p>
            <a:fld id="{D57F1E4F-1CFF-5643-939E-217C01CDF56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p:hf sldNum="0" hdr="0" ftr="0" dt="0"/>
  <p:txStyles>
    <p:titleStyle>
      <a:lvl1pPr algn="l" defTabSz="914400" rtl="0" eaLnBrk="1" latinLnBrk="0" hangingPunct="1">
        <a:lnSpc>
          <a:spcPct val="90000"/>
        </a:lnSpc>
        <a:spcBef>
          <a:spcPct val="0"/>
        </a:spcBef>
        <a:buNone/>
        <a:defRPr sz="4000" b="1" kern="1200">
          <a:solidFill>
            <a:srgbClr val="42424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Wingdings" pitchFamily="2" charset="2"/>
        <a:buChar char="§"/>
        <a:defRPr sz="2800" kern="1200">
          <a:solidFill>
            <a:srgbClr val="424242"/>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Wingdings" pitchFamily="2" charset="2"/>
        <a:buChar char="§"/>
        <a:defRPr sz="2400" kern="1200">
          <a:solidFill>
            <a:srgbClr val="424242"/>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Wingdings" pitchFamily="2" charset="2"/>
        <a:buChar char="§"/>
        <a:defRPr sz="2000" kern="1200">
          <a:solidFill>
            <a:srgbClr val="424242"/>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Wingdings" pitchFamily="2" charset="2"/>
        <a:buChar char="§"/>
        <a:defRPr sz="1800" kern="1200">
          <a:solidFill>
            <a:srgbClr val="424242"/>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Wingdings" pitchFamily="2" charset="2"/>
        <a:buChar char="§"/>
        <a:defRPr sz="1800" kern="1200">
          <a:solidFill>
            <a:srgbClr val="42424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8649" name="Title Placeholder 161"/>
          <p:cNvSpPr>
            <a:spLocks noGrp="1"/>
          </p:cNvSpPr>
          <p:nvPr>
            <p:ph type="title"/>
          </p:nvPr>
        </p:nvSpPr>
        <p:spPr>
          <a:xfrm>
            <a:off x="652800" y="489600"/>
            <a:ext cx="10886400" cy="644400"/>
          </a:xfrm>
          <a:prstGeom prst="rect">
            <a:avLst/>
          </a:prstGeom>
        </p:spPr>
        <p:txBody>
          <a:bodyPr vert="horz" lIns="91440" tIns="45720" rIns="91440" bIns="45720" rtlCol="0" anchor="ctr">
            <a:normAutofit/>
          </a:bodyPr>
          <a:lstStyle/>
          <a:p>
            <a:r>
              <a:rPr lang="ar-SA" dirty="0"/>
              <a:t>إضافة العنوان</a:t>
            </a:r>
            <a:endParaRPr lang="en-EG" dirty="0"/>
          </a:p>
        </p:txBody>
      </p:sp>
      <p:sp>
        <p:nvSpPr>
          <p:cNvPr id="1048650" name="Text Placeholder 2"/>
          <p:cNvSpPr>
            <a:spLocks noGrp="1"/>
          </p:cNvSpPr>
          <p:nvPr>
            <p:ph type="body" idx="1"/>
          </p:nvPr>
        </p:nvSpPr>
        <p:spPr>
          <a:xfrm>
            <a:off x="652800" y="1260000"/>
            <a:ext cx="10881600" cy="4431600"/>
          </a:xfrm>
          <a:prstGeom prst="rect">
            <a:avLst/>
          </a:prstGeom>
        </p:spPr>
        <p:txBody>
          <a:bodyPr vert="horz" lIns="91440" tIns="45720" rIns="91440" bIns="45720" rtlCol="0">
            <a:normAutofit/>
          </a:bodyPr>
          <a:lstStyle/>
          <a:p>
            <a:pPr lvl="0"/>
            <a:r>
              <a:rPr lang="ar-SA" dirty="0"/>
              <a:t>اضغط لإضافة المرحلة الأولي</a:t>
            </a:r>
            <a:endParaRPr lang="en-US" dirty="0"/>
          </a:p>
          <a:p>
            <a:pPr lvl="1"/>
            <a:r>
              <a:rPr lang="ar-SA" dirty="0"/>
              <a:t>المرحلة الثانية</a:t>
            </a:r>
            <a:endParaRPr lang="en-US" dirty="0"/>
          </a:p>
          <a:p>
            <a:pPr lvl="2"/>
            <a:r>
              <a:rPr lang="ar-SA" dirty="0"/>
              <a:t>المرحلة الثالثة</a:t>
            </a:r>
            <a:endParaRPr lang="en-US" dirty="0"/>
          </a:p>
          <a:p>
            <a:pPr lvl="3"/>
            <a:r>
              <a:rPr lang="ar-SA" dirty="0"/>
              <a:t>المرحلة الرابعة</a:t>
            </a:r>
            <a:endParaRPr lang="en-US" dirty="0"/>
          </a:p>
          <a:p>
            <a:pPr lvl="4"/>
            <a:r>
              <a:rPr lang="ar-SA" dirty="0"/>
              <a:t>المرحلة الخامسة</a:t>
            </a:r>
            <a:endParaRPr lang="en-GB" dirty="0"/>
          </a:p>
        </p:txBody>
      </p:sp>
      <p:sp>
        <p:nvSpPr>
          <p:cNvPr id="1048651" name="Date Placeholder 2"/>
          <p:cNvSpPr>
            <a:spLocks noGrp="1"/>
          </p:cNvSpPr>
          <p:nvPr>
            <p:ph type="dt" sz="half" idx="2"/>
          </p:nvPr>
        </p:nvSpPr>
        <p:spPr>
          <a:xfrm>
            <a:off x="6096000" y="6429829"/>
            <a:ext cx="1525416" cy="257902"/>
          </a:xfrm>
          <a:prstGeom prst="rect">
            <a:avLst/>
          </a:prstGeom>
        </p:spPr>
        <p:txBody>
          <a:bodyPr anchor="b"/>
          <a:lstStyle>
            <a:lvl1pPr algn="l">
              <a:defRPr sz="900">
                <a:solidFill>
                  <a:schemeClr val="tx1"/>
                </a:solidFill>
              </a:defRPr>
            </a:lvl1pPr>
          </a:lstStyle>
          <a:p>
            <a:fld id="{E98BEB23-00D4-2A47-8266-D78E2D26C1DB}" type="datetime3">
              <a:rPr lang="en-US" smtClean="0"/>
              <a:t>21 May 2022</a:t>
            </a:fld>
            <a:endParaRPr lang="en-US" dirty="0"/>
          </a:p>
        </p:txBody>
      </p:sp>
      <p:sp>
        <p:nvSpPr>
          <p:cNvPr id="1048652" name="Footer Placeholder 3"/>
          <p:cNvSpPr>
            <a:spLocks noGrp="1"/>
          </p:cNvSpPr>
          <p:nvPr>
            <p:ph type="ftr" sz="quarter" idx="3"/>
          </p:nvPr>
        </p:nvSpPr>
        <p:spPr>
          <a:xfrm>
            <a:off x="7630106" y="6429830"/>
            <a:ext cx="2473525" cy="257901"/>
          </a:xfrm>
          <a:prstGeom prst="rect">
            <a:avLst/>
          </a:prstGeom>
        </p:spPr>
        <p:txBody>
          <a:bodyPr anchor="b"/>
          <a:lstStyle>
            <a:lvl1pPr algn="r">
              <a:defRPr sz="900">
                <a:solidFill>
                  <a:schemeClr val="tx1"/>
                </a:solidFill>
              </a:defRPr>
            </a:lvl1pPr>
          </a:lstStyle>
          <a:p>
            <a:r>
              <a:rPr lang="ar-EG"/>
              <a:t>إسم الإدارة</a:t>
            </a:r>
            <a:endParaRPr lang="en-US" dirty="0"/>
          </a:p>
        </p:txBody>
      </p:sp>
      <p:sp>
        <p:nvSpPr>
          <p:cNvPr id="1048653" name="Slide Number Placeholder 4"/>
          <p:cNvSpPr>
            <a:spLocks noGrp="1"/>
          </p:cNvSpPr>
          <p:nvPr>
            <p:ph type="sldNum" sz="quarter" idx="4"/>
          </p:nvPr>
        </p:nvSpPr>
        <p:spPr>
          <a:xfrm>
            <a:off x="10103632" y="6429830"/>
            <a:ext cx="568509" cy="257881"/>
          </a:xfrm>
          <a:prstGeom prst="rect">
            <a:avLst/>
          </a:prstGeom>
        </p:spPr>
        <p:txBody>
          <a:bodyPr anchor="b"/>
          <a:lstStyle>
            <a:lvl1pPr algn="l">
              <a:defRPr sz="900">
                <a:solidFill>
                  <a:schemeClr val="tx1"/>
                </a:solidFill>
              </a:defRPr>
            </a:lvl1pPr>
          </a:lstStyle>
          <a:p>
            <a:fld id="{D57F1E4F-1CFF-5643-939E-217C01CDF565}" type="slidenum">
              <a:rPr lang="en-US" smtClean="0"/>
              <a:t>‹#›</a:t>
            </a:fld>
            <a:endParaRPr lang="en-US" dirty="0"/>
          </a:p>
        </p:txBody>
      </p:sp>
      <p:grpSp>
        <p:nvGrpSpPr>
          <p:cNvPr id="65" name="Group 13"/>
          <p:cNvGrpSpPr/>
          <p:nvPr/>
        </p:nvGrpSpPr>
        <p:grpSpPr>
          <a:xfrm>
            <a:off x="-8689" y="-4671"/>
            <a:ext cx="12220543" cy="6885072"/>
            <a:chOff x="-8689" y="0"/>
            <a:chExt cx="12220543" cy="6885072"/>
          </a:xfrm>
        </p:grpSpPr>
        <p:sp>
          <p:nvSpPr>
            <p:cNvPr id="1048654" name="Rectangle 14"/>
            <p:cNvSpPr/>
            <p:nvPr/>
          </p:nvSpPr>
          <p:spPr>
            <a:xfrm>
              <a:off x="-6350" y="10160"/>
              <a:ext cx="202563" cy="6865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sz="1350"/>
            </a:p>
          </p:txBody>
        </p:sp>
        <p:sp>
          <p:nvSpPr>
            <p:cNvPr id="1048655" name="Rectangle 15"/>
            <p:cNvSpPr/>
            <p:nvPr/>
          </p:nvSpPr>
          <p:spPr>
            <a:xfrm>
              <a:off x="12010254" y="0"/>
              <a:ext cx="201600" cy="6865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sz="1350" dirty="0"/>
            </a:p>
          </p:txBody>
        </p:sp>
        <p:sp>
          <p:nvSpPr>
            <p:cNvPr id="1048656" name="Rectangle 16"/>
            <p:cNvSpPr/>
            <p:nvPr/>
          </p:nvSpPr>
          <p:spPr>
            <a:xfrm rot="16200000">
              <a:off x="6023111" y="-6029611"/>
              <a:ext cx="151200" cy="12214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sz="1350" dirty="0"/>
            </a:p>
          </p:txBody>
        </p:sp>
        <p:sp>
          <p:nvSpPr>
            <p:cNvPr id="1048657" name="Rectangle 17"/>
            <p:cNvSpPr/>
            <p:nvPr/>
          </p:nvSpPr>
          <p:spPr>
            <a:xfrm rot="16200000">
              <a:off x="6030593" y="707472"/>
              <a:ext cx="151200" cy="1220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sz="1350"/>
            </a:p>
          </p:txBody>
        </p:sp>
      </p:grpSp>
      <p:cxnSp>
        <p:nvCxnSpPr>
          <p:cNvPr id="3145730" name="Straight Connector 18"/>
          <p:cNvCxnSpPr>
            <a:cxnSpLocks/>
          </p:cNvCxnSpPr>
          <p:nvPr/>
        </p:nvCxnSpPr>
        <p:spPr>
          <a:xfrm>
            <a:off x="10103427" y="6505993"/>
            <a:ext cx="0" cy="216000"/>
          </a:xfrm>
          <a:prstGeom prst="line">
            <a:avLst/>
          </a:prstGeom>
        </p:spPr>
        <p:style>
          <a:lnRef idx="1">
            <a:schemeClr val="dk1"/>
          </a:lnRef>
          <a:fillRef idx="0">
            <a:schemeClr val="dk1"/>
          </a:fillRef>
          <a:effectRef idx="0">
            <a:schemeClr val="dk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Lst>
  <p:hf sldNum="0" hdr="0" ftr="0" dt="0"/>
  <p:txStyles>
    <p:titleStyle>
      <a:lvl1pPr algn="r" defTabSz="685800" rtl="1" eaLnBrk="1" latinLnBrk="0" hangingPunct="1">
        <a:lnSpc>
          <a:spcPct val="90000"/>
        </a:lnSpc>
        <a:spcBef>
          <a:spcPct val="0"/>
        </a:spcBef>
        <a:buNone/>
        <a:defRPr sz="3200" b="1" kern="1200">
          <a:solidFill>
            <a:srgbClr val="424242"/>
          </a:solidFill>
          <a:latin typeface="+mj-lt"/>
          <a:ea typeface="+mj-ea"/>
          <a:cs typeface="+mj-cs"/>
        </a:defRPr>
      </a:lvl1pPr>
    </p:titleStyle>
    <p:bodyStyle>
      <a:lvl1pPr marL="171450" indent="-171450" algn="r" defTabSz="685800" rtl="1" eaLnBrk="1" latinLnBrk="0" hangingPunct="1">
        <a:lnSpc>
          <a:spcPct val="90000"/>
        </a:lnSpc>
        <a:spcBef>
          <a:spcPts val="750"/>
        </a:spcBef>
        <a:buClr>
          <a:schemeClr val="accent2"/>
        </a:buClr>
        <a:buFont typeface="Wingdings" pitchFamily="2" charset="2"/>
        <a:buChar char="§"/>
        <a:defRPr sz="2100" kern="1200">
          <a:solidFill>
            <a:srgbClr val="424242"/>
          </a:solidFill>
          <a:latin typeface="+mj-lt"/>
          <a:ea typeface="+mn-ea"/>
          <a:cs typeface="+mn-cs"/>
        </a:defRPr>
      </a:lvl1pPr>
      <a:lvl2pPr marL="514350" indent="-171450" algn="r" defTabSz="685800" rtl="1" eaLnBrk="1" latinLnBrk="0" hangingPunct="1">
        <a:lnSpc>
          <a:spcPct val="90000"/>
        </a:lnSpc>
        <a:spcBef>
          <a:spcPts val="375"/>
        </a:spcBef>
        <a:buClr>
          <a:schemeClr val="accent2"/>
        </a:buClr>
        <a:buFont typeface="Wingdings" pitchFamily="2" charset="2"/>
        <a:buChar char="§"/>
        <a:defRPr sz="1800" kern="1200">
          <a:solidFill>
            <a:srgbClr val="424242"/>
          </a:solidFill>
          <a:latin typeface="+mj-lt"/>
          <a:ea typeface="+mn-ea"/>
          <a:cs typeface="+mn-cs"/>
        </a:defRPr>
      </a:lvl2pPr>
      <a:lvl3pPr marL="857250" indent="-171450" algn="r" defTabSz="685800" rtl="1" eaLnBrk="1" latinLnBrk="0" hangingPunct="1">
        <a:lnSpc>
          <a:spcPct val="90000"/>
        </a:lnSpc>
        <a:spcBef>
          <a:spcPts val="375"/>
        </a:spcBef>
        <a:buClr>
          <a:schemeClr val="accent2"/>
        </a:buClr>
        <a:buFont typeface="Wingdings" pitchFamily="2" charset="2"/>
        <a:buChar char="§"/>
        <a:defRPr sz="1500" kern="1200">
          <a:solidFill>
            <a:srgbClr val="424242"/>
          </a:solidFill>
          <a:latin typeface="+mj-lt"/>
          <a:ea typeface="+mn-ea"/>
          <a:cs typeface="+mn-cs"/>
        </a:defRPr>
      </a:lvl3pPr>
      <a:lvl4pPr marL="1200150" indent="-171450" algn="r" defTabSz="685800" rtl="1" eaLnBrk="1" latinLnBrk="0" hangingPunct="1">
        <a:lnSpc>
          <a:spcPct val="90000"/>
        </a:lnSpc>
        <a:spcBef>
          <a:spcPts val="375"/>
        </a:spcBef>
        <a:buClr>
          <a:schemeClr val="accent2"/>
        </a:buClr>
        <a:buFont typeface="Wingdings" pitchFamily="2" charset="2"/>
        <a:buChar char="§"/>
        <a:defRPr sz="1350" kern="1200">
          <a:solidFill>
            <a:srgbClr val="424242"/>
          </a:solidFill>
          <a:latin typeface="+mj-lt"/>
          <a:ea typeface="+mn-ea"/>
          <a:cs typeface="+mn-cs"/>
        </a:defRPr>
      </a:lvl4pPr>
      <a:lvl5pPr marL="1543050" indent="-171450" algn="r" defTabSz="685800" rtl="1" eaLnBrk="1" latinLnBrk="0" hangingPunct="1">
        <a:lnSpc>
          <a:spcPct val="90000"/>
        </a:lnSpc>
        <a:spcBef>
          <a:spcPts val="375"/>
        </a:spcBef>
        <a:buClr>
          <a:schemeClr val="accent2"/>
        </a:buClr>
        <a:buFont typeface="Wingdings" pitchFamily="2" charset="2"/>
        <a:buChar char="§"/>
        <a:defRPr sz="1350" kern="1200">
          <a:solidFill>
            <a:srgbClr val="42424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5" Type="http://schemas.microsoft.com/office/2007/relationships/hdphoto" Target="../media/hdphoto3.wdp"/><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Title 5"/>
          <p:cNvSpPr txBox="1">
            <a:spLocks noGrp="1"/>
          </p:cNvSpPr>
          <p:nvPr>
            <p:ph type="ctrTitle"/>
          </p:nvPr>
        </p:nvSpPr>
        <p:spPr>
          <a:xfrm>
            <a:off x="792782" y="3289903"/>
            <a:ext cx="8176592" cy="978729"/>
          </a:xfrm>
          <a:prstGeom prst="rect">
            <a:avLst/>
          </a:prstGeom>
          <a:noFill/>
        </p:spPr>
        <p:txBody>
          <a:bodyPr wrap="square" rtlCol="0" anchor="ctr">
            <a:spAutoFit/>
          </a:bodyPr>
          <a:lstStyle/>
          <a:p>
            <a:pPr algn="ctr"/>
            <a:r>
              <a:rPr lang="en-US" sz="3200" dirty="0">
                <a:latin typeface="Agency FB" panose="020B0503020202020204" pitchFamily="34" charset="0"/>
                <a:ea typeface="Times New Roman"/>
                <a:cs typeface="PT Bold Dusky" panose="02010400000000000000" pitchFamily="2" charset="-78"/>
                <a:sym typeface="Times New Roman"/>
              </a:rPr>
              <a:t>Increasing the efficiency of OQC lab</a:t>
            </a:r>
            <a:br>
              <a:rPr lang="en-US" sz="3200" dirty="0">
                <a:latin typeface="Agency FB" panose="020B0503020202020204" pitchFamily="34" charset="0"/>
                <a:ea typeface="Times New Roman"/>
                <a:cs typeface="PT Bold Dusky" panose="02010400000000000000" pitchFamily="2" charset="-78"/>
                <a:sym typeface="Times New Roman"/>
              </a:rPr>
            </a:br>
            <a:r>
              <a:rPr lang="en-US" sz="3200" dirty="0">
                <a:latin typeface="Agency FB" panose="020B0503020202020204" pitchFamily="34" charset="0"/>
                <a:ea typeface="Times New Roman"/>
                <a:cs typeface="PT Bold Dusky" panose="02010400000000000000" pitchFamily="2" charset="-78"/>
                <a:sym typeface="Times New Roman"/>
              </a:rPr>
              <a:t>( Increase test samples for satellite Models )</a:t>
            </a:r>
            <a:endParaRPr lang="en-US" sz="3200" b="0" dirty="0">
              <a:solidFill>
                <a:schemeClr val="accent2">
                  <a:lumMod val="40000"/>
                  <a:lumOff val="60000"/>
                </a:schemeClr>
              </a:solidFill>
              <a:latin typeface="Century Gothic" panose="020B050202020202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8" name="Title 1"/>
          <p:cNvSpPr>
            <a:spLocks noGrp="1"/>
          </p:cNvSpPr>
          <p:nvPr>
            <p:ph type="ctrTitle"/>
          </p:nvPr>
        </p:nvSpPr>
        <p:spPr/>
        <p:txBody>
          <a:bodyPr anchor="ctr"/>
          <a:lstStyle/>
          <a:p>
            <a:r>
              <a:rPr lang="en-US" dirty="0">
                <a:solidFill>
                  <a:schemeClr val="bg1"/>
                </a:solidFill>
                <a:latin typeface="Times New Roman" panose="02020603050405020304" pitchFamily="18" charset="0"/>
                <a:cs typeface="Times New Roman" panose="02020603050405020304" pitchFamily="18" charset="0"/>
              </a:rPr>
              <a:t>Project Schedule </a:t>
            </a:r>
            <a:endParaRPr lang="en-US" dirty="0">
              <a:solidFill>
                <a:schemeClr val="bg1"/>
              </a:solidFill>
            </a:endParaRPr>
          </a:p>
        </p:txBody>
      </p:sp>
    </p:spTree>
    <p:extLst>
      <p:ext uri="{BB962C8B-B14F-4D97-AF65-F5344CB8AC3E}">
        <p14:creationId xmlns:p14="http://schemas.microsoft.com/office/powerpoint/2010/main" val="2818990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28F4C454-1338-45D3-A9C9-74A4AB8EF93C}"/>
              </a:ext>
            </a:extLst>
          </p:cNvPr>
          <p:cNvSpPr>
            <a:spLocks noGrp="1"/>
          </p:cNvSpPr>
          <p:nvPr>
            <p:ph type="title"/>
          </p:nvPr>
        </p:nvSpPr>
        <p:spPr>
          <a:xfrm>
            <a:off x="161735" y="243902"/>
            <a:ext cx="8164800" cy="644400"/>
          </a:xfrm>
        </p:spPr>
        <p:txBody>
          <a:bodyPr>
            <a:noAutofit/>
          </a:bodyPr>
          <a:lstStyle/>
          <a:p>
            <a:pPr algn="l">
              <a:defRPr/>
            </a:pPr>
            <a:r>
              <a:rPr lang="en-US" sz="3200" dirty="0">
                <a:solidFill>
                  <a:srgbClr val="00B0F0"/>
                </a:solidFill>
                <a:latin typeface="Times New Roman" panose="02020603050405020304" pitchFamily="18" charset="0"/>
                <a:cs typeface="Times New Roman" panose="02020603050405020304" pitchFamily="18" charset="0"/>
              </a:rPr>
              <a:t>Project Schedule </a:t>
            </a:r>
          </a:p>
        </p:txBody>
      </p:sp>
      <p:graphicFrame>
        <p:nvGraphicFramePr>
          <p:cNvPr id="13" name="Table 12">
            <a:extLst>
              <a:ext uri="{FF2B5EF4-FFF2-40B4-BE49-F238E27FC236}">
                <a16:creationId xmlns:a16="http://schemas.microsoft.com/office/drawing/2014/main" id="{45425FD3-CC6F-46E6-9E65-B3ABA10C344D}"/>
              </a:ext>
            </a:extLst>
          </p:cNvPr>
          <p:cNvGraphicFramePr>
            <a:graphicFrameLocks noGrp="1"/>
          </p:cNvGraphicFramePr>
          <p:nvPr>
            <p:extLst>
              <p:ext uri="{D42A27DB-BD31-4B8C-83A1-F6EECF244321}">
                <p14:modId xmlns:p14="http://schemas.microsoft.com/office/powerpoint/2010/main" val="2546974536"/>
              </p:ext>
            </p:extLst>
          </p:nvPr>
        </p:nvGraphicFramePr>
        <p:xfrm>
          <a:off x="488401" y="840148"/>
          <a:ext cx="10697413" cy="4749653"/>
        </p:xfrm>
        <a:graphic>
          <a:graphicData uri="http://schemas.openxmlformats.org/drawingml/2006/table">
            <a:tbl>
              <a:tblPr/>
              <a:tblGrid>
                <a:gridCol w="2659842">
                  <a:extLst>
                    <a:ext uri="{9D8B030D-6E8A-4147-A177-3AD203B41FA5}">
                      <a16:colId xmlns:a16="http://schemas.microsoft.com/office/drawing/2014/main" val="4250444706"/>
                    </a:ext>
                  </a:extLst>
                </a:gridCol>
                <a:gridCol w="502920">
                  <a:extLst>
                    <a:ext uri="{9D8B030D-6E8A-4147-A177-3AD203B41FA5}">
                      <a16:colId xmlns:a16="http://schemas.microsoft.com/office/drawing/2014/main" val="466381154"/>
                    </a:ext>
                  </a:extLst>
                </a:gridCol>
                <a:gridCol w="548640">
                  <a:extLst>
                    <a:ext uri="{9D8B030D-6E8A-4147-A177-3AD203B41FA5}">
                      <a16:colId xmlns:a16="http://schemas.microsoft.com/office/drawing/2014/main" val="815381871"/>
                    </a:ext>
                  </a:extLst>
                </a:gridCol>
                <a:gridCol w="649408">
                  <a:extLst>
                    <a:ext uri="{9D8B030D-6E8A-4147-A177-3AD203B41FA5}">
                      <a16:colId xmlns:a16="http://schemas.microsoft.com/office/drawing/2014/main" val="335168318"/>
                    </a:ext>
                  </a:extLst>
                </a:gridCol>
                <a:gridCol w="502736">
                  <a:extLst>
                    <a:ext uri="{9D8B030D-6E8A-4147-A177-3AD203B41FA5}">
                      <a16:colId xmlns:a16="http://schemas.microsoft.com/office/drawing/2014/main" val="825939921"/>
                    </a:ext>
                  </a:extLst>
                </a:gridCol>
                <a:gridCol w="472126">
                  <a:extLst>
                    <a:ext uri="{9D8B030D-6E8A-4147-A177-3AD203B41FA5}">
                      <a16:colId xmlns:a16="http://schemas.microsoft.com/office/drawing/2014/main" val="2298419388"/>
                    </a:ext>
                  </a:extLst>
                </a:gridCol>
                <a:gridCol w="487431">
                  <a:extLst>
                    <a:ext uri="{9D8B030D-6E8A-4147-A177-3AD203B41FA5}">
                      <a16:colId xmlns:a16="http://schemas.microsoft.com/office/drawing/2014/main" val="2269528570"/>
                    </a:ext>
                  </a:extLst>
                </a:gridCol>
                <a:gridCol w="487431">
                  <a:extLst>
                    <a:ext uri="{9D8B030D-6E8A-4147-A177-3AD203B41FA5}">
                      <a16:colId xmlns:a16="http://schemas.microsoft.com/office/drawing/2014/main" val="1711319976"/>
                    </a:ext>
                  </a:extLst>
                </a:gridCol>
                <a:gridCol w="487431">
                  <a:extLst>
                    <a:ext uri="{9D8B030D-6E8A-4147-A177-3AD203B41FA5}">
                      <a16:colId xmlns:a16="http://schemas.microsoft.com/office/drawing/2014/main" val="2733092059"/>
                    </a:ext>
                  </a:extLst>
                </a:gridCol>
                <a:gridCol w="487431">
                  <a:extLst>
                    <a:ext uri="{9D8B030D-6E8A-4147-A177-3AD203B41FA5}">
                      <a16:colId xmlns:a16="http://schemas.microsoft.com/office/drawing/2014/main" val="2642956621"/>
                    </a:ext>
                  </a:extLst>
                </a:gridCol>
                <a:gridCol w="487431">
                  <a:extLst>
                    <a:ext uri="{9D8B030D-6E8A-4147-A177-3AD203B41FA5}">
                      <a16:colId xmlns:a16="http://schemas.microsoft.com/office/drawing/2014/main" val="1493269586"/>
                    </a:ext>
                  </a:extLst>
                </a:gridCol>
                <a:gridCol w="487431">
                  <a:extLst>
                    <a:ext uri="{9D8B030D-6E8A-4147-A177-3AD203B41FA5}">
                      <a16:colId xmlns:a16="http://schemas.microsoft.com/office/drawing/2014/main" val="1400412117"/>
                    </a:ext>
                  </a:extLst>
                </a:gridCol>
                <a:gridCol w="487431">
                  <a:extLst>
                    <a:ext uri="{9D8B030D-6E8A-4147-A177-3AD203B41FA5}">
                      <a16:colId xmlns:a16="http://schemas.microsoft.com/office/drawing/2014/main" val="2951053930"/>
                    </a:ext>
                  </a:extLst>
                </a:gridCol>
                <a:gridCol w="487431">
                  <a:extLst>
                    <a:ext uri="{9D8B030D-6E8A-4147-A177-3AD203B41FA5}">
                      <a16:colId xmlns:a16="http://schemas.microsoft.com/office/drawing/2014/main" val="4128375073"/>
                    </a:ext>
                  </a:extLst>
                </a:gridCol>
                <a:gridCol w="487431">
                  <a:extLst>
                    <a:ext uri="{9D8B030D-6E8A-4147-A177-3AD203B41FA5}">
                      <a16:colId xmlns:a16="http://schemas.microsoft.com/office/drawing/2014/main" val="1117494680"/>
                    </a:ext>
                  </a:extLst>
                </a:gridCol>
                <a:gridCol w="487431">
                  <a:extLst>
                    <a:ext uri="{9D8B030D-6E8A-4147-A177-3AD203B41FA5}">
                      <a16:colId xmlns:a16="http://schemas.microsoft.com/office/drawing/2014/main" val="1968760110"/>
                    </a:ext>
                  </a:extLst>
                </a:gridCol>
                <a:gridCol w="487431">
                  <a:extLst>
                    <a:ext uri="{9D8B030D-6E8A-4147-A177-3AD203B41FA5}">
                      <a16:colId xmlns:a16="http://schemas.microsoft.com/office/drawing/2014/main" val="3451430695"/>
                    </a:ext>
                  </a:extLst>
                </a:gridCol>
              </a:tblGrid>
              <a:tr h="485732">
                <a:tc>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w="190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sz="2000" b="0" i="0" u="none" strike="noStrike" dirty="0">
                          <a:solidFill>
                            <a:srgbClr val="000000"/>
                          </a:solidFill>
                          <a:effectLst/>
                          <a:latin typeface="Calibri" panose="020F0502020204030204" pitchFamily="34" charset="0"/>
                        </a:rPr>
                        <a:t>Month1</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F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2000" b="0" i="0" u="none" strike="noStrike" dirty="0">
                          <a:solidFill>
                            <a:srgbClr val="000000"/>
                          </a:solidFill>
                          <a:effectLst/>
                          <a:latin typeface="Calibri" panose="020F0502020204030204" pitchFamily="34" charset="0"/>
                        </a:rPr>
                        <a:t>Month2</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2000" b="0" i="0" u="none" strike="noStrike" dirty="0">
                          <a:solidFill>
                            <a:srgbClr val="000000"/>
                          </a:solidFill>
                          <a:effectLst/>
                          <a:latin typeface="Calibri" panose="020F0502020204030204" pitchFamily="34" charset="0"/>
                        </a:rPr>
                        <a:t>Month3</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7030A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2000" b="0" i="0" u="none" strike="noStrike" dirty="0">
                          <a:solidFill>
                            <a:srgbClr val="000000"/>
                          </a:solidFill>
                          <a:effectLst/>
                          <a:latin typeface="Calibri" panose="020F0502020204030204" pitchFamily="34" charset="0"/>
                        </a:rPr>
                        <a:t>Month4</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36639138"/>
                  </a:ext>
                </a:extLst>
              </a:tr>
              <a:tr h="473769">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w="19050" cap="flat" cmpd="sng" algn="ctr">
                      <a:solidFill>
                        <a:srgbClr val="000000"/>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 week1</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 week2</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 week3</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 week4</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 week5</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 week6</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 week7</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 week8</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 week9</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week10</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week11</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week12</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week13</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week14</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week15</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week16</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4330856"/>
                  </a:ext>
                </a:extLst>
              </a:tr>
              <a:tr h="473769">
                <a:tc>
                  <a:txBody>
                    <a:bodyPr/>
                    <a:lstStyle/>
                    <a:p>
                      <a:pPr algn="l" fontAlgn="b"/>
                      <a:r>
                        <a:rPr lang="en-US" sz="2000" b="0" i="0" u="none" strike="noStrike" dirty="0">
                          <a:solidFill>
                            <a:srgbClr val="FFFFFF"/>
                          </a:solidFill>
                          <a:effectLst/>
                          <a:latin typeface="+mn-lt"/>
                        </a:rPr>
                        <a:t>Recognizing problem</a:t>
                      </a:r>
                      <a:endParaRPr lang="en-US" sz="2000" b="0" i="0" u="none" strike="noStrike" dirty="0">
                        <a:solidFill>
                          <a:srgbClr val="000000"/>
                        </a:solidFill>
                        <a:effectLst/>
                        <a:latin typeface="+mn-lt"/>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95959"/>
                    </a:solidFill>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w="19050" cap="flat" cmpd="sng" algn="ctr">
                      <a:solidFill>
                        <a:srgbClr val="FFFFFF"/>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40349743"/>
                  </a:ext>
                </a:extLst>
              </a:tr>
              <a:tr h="473769">
                <a:tc>
                  <a:txBody>
                    <a:bodyPr/>
                    <a:lstStyle/>
                    <a:p>
                      <a:pPr algn="l" fontAlgn="b"/>
                      <a:r>
                        <a:rPr lang="en-US" sz="2400" b="0" i="0" u="none" strike="noStrike" dirty="0">
                          <a:solidFill>
                            <a:srgbClr val="FFFFFF"/>
                          </a:solidFill>
                          <a:effectLst/>
                          <a:latin typeface="Calibri" panose="020F0502020204030204" pitchFamily="34" charset="0"/>
                        </a:rPr>
                        <a:t>Research for solving</a:t>
                      </a:r>
                    </a:p>
                  </a:txBody>
                  <a:tcPr marL="0" marR="0" marT="0"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95959"/>
                    </a:solidFill>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w="19050" cap="flat" cmpd="sng" algn="ctr">
                      <a:solidFill>
                        <a:srgbClr val="FFFFFF"/>
                      </a:solidFill>
                      <a:prstDash val="solid"/>
                      <a:round/>
                      <a:headEnd type="none" w="med" len="med"/>
                      <a:tailEnd type="none" w="med" len="med"/>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775295933"/>
                  </a:ext>
                </a:extLst>
              </a:tr>
              <a:tr h="473769">
                <a:tc>
                  <a:txBody>
                    <a:bodyPr/>
                    <a:lstStyle/>
                    <a:p>
                      <a:pPr algn="l" fontAlgn="b"/>
                      <a:r>
                        <a:rPr lang="en-US" sz="2000" b="0" i="0" u="none" strike="noStrike" dirty="0">
                          <a:solidFill>
                            <a:srgbClr val="FFFFFF"/>
                          </a:solidFill>
                          <a:effectLst/>
                          <a:latin typeface="Calibri" panose="020F0502020204030204" pitchFamily="34" charset="0"/>
                        </a:rPr>
                        <a:t>Find Idea</a:t>
                      </a:r>
                    </a:p>
                  </a:txBody>
                  <a:tcPr marL="0" marR="0" marT="0"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95959"/>
                    </a:solidFill>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w="19050" cap="flat" cmpd="sng" algn="ctr">
                      <a:solidFill>
                        <a:srgbClr val="FFFFFF"/>
                      </a:solidFill>
                      <a:prstDash val="solid"/>
                      <a:round/>
                      <a:headEnd type="none" w="med" len="med"/>
                      <a:tailEnd type="none" w="med" len="med"/>
                    </a:lnL>
                    <a:lnR>
                      <a:noFill/>
                    </a:lnR>
                    <a:lnT>
                      <a:noFill/>
                    </a:lnT>
                    <a:lnB>
                      <a:noFill/>
                    </a:lnB>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177668076"/>
                  </a:ext>
                </a:extLst>
              </a:tr>
              <a:tr h="473769">
                <a:tc>
                  <a:txBody>
                    <a:bodyPr/>
                    <a:lstStyle/>
                    <a:p>
                      <a:pPr algn="l" fontAlgn="b"/>
                      <a:r>
                        <a:rPr lang="en-US" sz="2000" b="0" i="0" u="none" strike="noStrike" dirty="0">
                          <a:solidFill>
                            <a:srgbClr val="FFFFFF"/>
                          </a:solidFill>
                          <a:effectLst/>
                          <a:latin typeface="Calibri" panose="020F0502020204030204" pitchFamily="34" charset="0"/>
                        </a:rPr>
                        <a:t>Planning</a:t>
                      </a:r>
                    </a:p>
                  </a:txBody>
                  <a:tcPr marL="0" marR="0" marT="0"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95959"/>
                    </a:solidFill>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w="19050" cap="flat" cmpd="sng" algn="ctr">
                      <a:solidFill>
                        <a:srgbClr val="FFFFFF"/>
                      </a:solidFill>
                      <a:prstDash val="solid"/>
                      <a:round/>
                      <a:headEnd type="none" w="med" len="med"/>
                      <a:tailEnd type="none" w="med" len="med"/>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472322335"/>
                  </a:ext>
                </a:extLst>
              </a:tr>
              <a:tr h="473769">
                <a:tc>
                  <a:txBody>
                    <a:bodyPr/>
                    <a:lstStyle/>
                    <a:p>
                      <a:pPr algn="l" fontAlgn="b"/>
                      <a:r>
                        <a:rPr lang="en-US" sz="2000" b="0" i="0" u="none" strike="noStrike" dirty="0">
                          <a:solidFill>
                            <a:srgbClr val="FFFFFF"/>
                          </a:solidFill>
                          <a:effectLst/>
                          <a:latin typeface="Calibri" panose="020F0502020204030204" pitchFamily="34" charset="0"/>
                        </a:rPr>
                        <a:t>Design</a:t>
                      </a:r>
                    </a:p>
                  </a:txBody>
                  <a:tcPr marL="0" marR="0" marT="0"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95959"/>
                    </a:solidFill>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w="19050" cap="flat" cmpd="sng" algn="ctr">
                      <a:solidFill>
                        <a:srgbClr val="FFFFFF"/>
                      </a:solidFill>
                      <a:prstDash val="solid"/>
                      <a:round/>
                      <a:headEnd type="none" w="med" len="med"/>
                      <a:tailEnd type="none" w="med" len="med"/>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968250665"/>
                  </a:ext>
                </a:extLst>
              </a:tr>
              <a:tr h="473769">
                <a:tc>
                  <a:txBody>
                    <a:bodyPr/>
                    <a:lstStyle/>
                    <a:p>
                      <a:pPr algn="l" fontAlgn="b"/>
                      <a:r>
                        <a:rPr lang="en-US" sz="2000" b="0" i="0" u="none" strike="noStrike" dirty="0">
                          <a:solidFill>
                            <a:srgbClr val="FFFFFF"/>
                          </a:solidFill>
                          <a:effectLst/>
                          <a:latin typeface="Calibri" panose="020F0502020204030204" pitchFamily="34" charset="0"/>
                        </a:rPr>
                        <a:t>Simulation</a:t>
                      </a:r>
                    </a:p>
                  </a:txBody>
                  <a:tcPr marL="0" marR="0" marT="0"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95959"/>
                    </a:solidFill>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w="19050" cap="flat" cmpd="sng" algn="ctr">
                      <a:solidFill>
                        <a:srgbClr val="FFFFFF"/>
                      </a:solidFill>
                      <a:prstDash val="solid"/>
                      <a:round/>
                      <a:headEnd type="none" w="med" len="med"/>
                      <a:tailEnd type="none" w="med" len="med"/>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133737028"/>
                  </a:ext>
                </a:extLst>
              </a:tr>
              <a:tr h="473769">
                <a:tc>
                  <a:txBody>
                    <a:bodyPr/>
                    <a:lstStyle/>
                    <a:p>
                      <a:pPr algn="l" fontAlgn="b"/>
                      <a:r>
                        <a:rPr lang="en-US" sz="2000" b="0" i="0" u="none" strike="noStrike" dirty="0">
                          <a:solidFill>
                            <a:srgbClr val="FFFFFF"/>
                          </a:solidFill>
                          <a:effectLst/>
                          <a:latin typeface="Calibri" panose="020F0502020204030204" pitchFamily="34" charset="0"/>
                        </a:rPr>
                        <a:t> Installation and testing</a:t>
                      </a:r>
                    </a:p>
                  </a:txBody>
                  <a:tcPr marL="0" marR="0" marT="0"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95959"/>
                    </a:solidFill>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w="19050" cap="flat" cmpd="sng" algn="ctr">
                      <a:solidFill>
                        <a:srgbClr val="FFFFFF"/>
                      </a:solidFill>
                      <a:prstDash val="solid"/>
                      <a:round/>
                      <a:headEnd type="none" w="med" len="med"/>
                      <a:tailEnd type="none" w="med" len="med"/>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241485366"/>
                  </a:ext>
                </a:extLst>
              </a:tr>
              <a:tr h="473769">
                <a:tc>
                  <a:txBody>
                    <a:bodyPr/>
                    <a:lstStyle/>
                    <a:p>
                      <a:pPr algn="l" fontAlgn="b"/>
                      <a:r>
                        <a:rPr lang="en-US" sz="2000" b="0" i="0" u="none" strike="noStrike" dirty="0">
                          <a:solidFill>
                            <a:srgbClr val="FFFFFF"/>
                          </a:solidFill>
                          <a:effectLst/>
                          <a:latin typeface="Calibri" panose="020F0502020204030204" pitchFamily="34" charset="0"/>
                        </a:rPr>
                        <a:t>Development</a:t>
                      </a:r>
                    </a:p>
                  </a:txBody>
                  <a:tcPr marL="0" marR="0" marT="0"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95959"/>
                    </a:solidFill>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w="19050" cap="flat" cmpd="sng" algn="ctr">
                      <a:solidFill>
                        <a:srgbClr val="FFFFFF"/>
                      </a:solidFill>
                      <a:prstDash val="solid"/>
                      <a:round/>
                      <a:headEnd type="none" w="med" len="med"/>
                      <a:tailEnd type="none" w="med" len="med"/>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4127510790"/>
                  </a:ext>
                </a:extLst>
              </a:tr>
            </a:tbl>
          </a:graphicData>
        </a:graphic>
      </p:graphicFrame>
      <p:grpSp>
        <p:nvGrpSpPr>
          <p:cNvPr id="14" name="Group 13">
            <a:extLst>
              <a:ext uri="{FF2B5EF4-FFF2-40B4-BE49-F238E27FC236}">
                <a16:creationId xmlns:a16="http://schemas.microsoft.com/office/drawing/2014/main" id="{9584E1FE-EC35-4973-AF21-C4318B13E65D}"/>
              </a:ext>
            </a:extLst>
          </p:cNvPr>
          <p:cNvGrpSpPr/>
          <p:nvPr/>
        </p:nvGrpSpPr>
        <p:grpSpPr>
          <a:xfrm>
            <a:off x="3139567" y="1884768"/>
            <a:ext cx="8046247" cy="3711392"/>
            <a:chOff x="37220" y="-124503"/>
            <a:chExt cx="13395029" cy="4020224"/>
          </a:xfrm>
        </p:grpSpPr>
        <p:sp>
          <p:nvSpPr>
            <p:cNvPr id="15" name="Arrow: Pentagon 14">
              <a:extLst>
                <a:ext uri="{FF2B5EF4-FFF2-40B4-BE49-F238E27FC236}">
                  <a16:creationId xmlns:a16="http://schemas.microsoft.com/office/drawing/2014/main" id="{BC2AAEA6-E1A0-4916-A463-96701A44C9B5}"/>
                </a:ext>
              </a:extLst>
            </p:cNvPr>
            <p:cNvSpPr/>
            <p:nvPr/>
          </p:nvSpPr>
          <p:spPr>
            <a:xfrm>
              <a:off x="37220" y="-124503"/>
              <a:ext cx="1795181" cy="383582"/>
            </a:xfrm>
            <a:prstGeom prst="homePlat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dirty="0"/>
            </a:p>
          </p:txBody>
        </p:sp>
        <p:sp>
          <p:nvSpPr>
            <p:cNvPr id="16" name="Arrow: Pentagon 15">
              <a:extLst>
                <a:ext uri="{FF2B5EF4-FFF2-40B4-BE49-F238E27FC236}">
                  <a16:creationId xmlns:a16="http://schemas.microsoft.com/office/drawing/2014/main" id="{B82AF7D6-87D5-46F1-A04D-6EE8CCA9021E}"/>
                </a:ext>
              </a:extLst>
            </p:cNvPr>
            <p:cNvSpPr/>
            <p:nvPr/>
          </p:nvSpPr>
          <p:spPr>
            <a:xfrm>
              <a:off x="5497516" y="1236588"/>
              <a:ext cx="1884386" cy="355992"/>
            </a:xfrm>
            <a:prstGeom prst="homePlat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8" name="Arrow: Pentagon 17">
              <a:extLst>
                <a:ext uri="{FF2B5EF4-FFF2-40B4-BE49-F238E27FC236}">
                  <a16:creationId xmlns:a16="http://schemas.microsoft.com/office/drawing/2014/main" id="{C7EA06AB-4675-4DC9-9D81-0A77761D8848}"/>
                </a:ext>
              </a:extLst>
            </p:cNvPr>
            <p:cNvSpPr/>
            <p:nvPr/>
          </p:nvSpPr>
          <p:spPr>
            <a:xfrm>
              <a:off x="3528655" y="769480"/>
              <a:ext cx="1953456" cy="396579"/>
            </a:xfrm>
            <a:prstGeom prst="homePlat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dirty="0">
                <a:solidFill>
                  <a:srgbClr val="FF0000"/>
                </a:solidFill>
              </a:endParaRPr>
            </a:p>
          </p:txBody>
        </p:sp>
        <p:sp>
          <p:nvSpPr>
            <p:cNvPr id="19" name="Arrow: Pentagon 18">
              <a:extLst>
                <a:ext uri="{FF2B5EF4-FFF2-40B4-BE49-F238E27FC236}">
                  <a16:creationId xmlns:a16="http://schemas.microsoft.com/office/drawing/2014/main" id="{2187D936-AF05-4B6C-A64D-489C77B1AC27}"/>
                </a:ext>
              </a:extLst>
            </p:cNvPr>
            <p:cNvSpPr/>
            <p:nvPr/>
          </p:nvSpPr>
          <p:spPr>
            <a:xfrm>
              <a:off x="8496098" y="2391926"/>
              <a:ext cx="1683811" cy="434574"/>
            </a:xfrm>
            <a:prstGeom prst="homePlat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dirty="0"/>
            </a:p>
          </p:txBody>
        </p:sp>
        <p:sp>
          <p:nvSpPr>
            <p:cNvPr id="20" name="Arrow: Pentagon 19">
              <a:extLst>
                <a:ext uri="{FF2B5EF4-FFF2-40B4-BE49-F238E27FC236}">
                  <a16:creationId xmlns:a16="http://schemas.microsoft.com/office/drawing/2014/main" id="{174B4503-7153-404C-8612-8002C2ACDA1C}"/>
                </a:ext>
              </a:extLst>
            </p:cNvPr>
            <p:cNvSpPr/>
            <p:nvPr/>
          </p:nvSpPr>
          <p:spPr>
            <a:xfrm>
              <a:off x="7251757" y="1730555"/>
              <a:ext cx="1683810" cy="434574"/>
            </a:xfrm>
            <a:prstGeom prst="homePlat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1" name="Arrow: Pentagon 20">
              <a:extLst>
                <a:ext uri="{FF2B5EF4-FFF2-40B4-BE49-F238E27FC236}">
                  <a16:creationId xmlns:a16="http://schemas.microsoft.com/office/drawing/2014/main" id="{460B7D08-5449-4882-BBF4-2D0DCD3B0A64}"/>
                </a:ext>
              </a:extLst>
            </p:cNvPr>
            <p:cNvSpPr/>
            <p:nvPr/>
          </p:nvSpPr>
          <p:spPr>
            <a:xfrm>
              <a:off x="10031412" y="3053297"/>
              <a:ext cx="1883535" cy="355457"/>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2" name="Arrow: Pentagon 21">
              <a:extLst>
                <a:ext uri="{FF2B5EF4-FFF2-40B4-BE49-F238E27FC236}">
                  <a16:creationId xmlns:a16="http://schemas.microsoft.com/office/drawing/2014/main" id="{06248FA8-B798-4B3B-9114-808E6889F16A}"/>
                </a:ext>
              </a:extLst>
            </p:cNvPr>
            <p:cNvSpPr/>
            <p:nvPr/>
          </p:nvSpPr>
          <p:spPr>
            <a:xfrm>
              <a:off x="11894071" y="3538673"/>
              <a:ext cx="1538178" cy="357048"/>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grpSp>
      <p:sp>
        <p:nvSpPr>
          <p:cNvPr id="26" name="Arrow: Pentagon 25">
            <a:extLst>
              <a:ext uri="{FF2B5EF4-FFF2-40B4-BE49-F238E27FC236}">
                <a16:creationId xmlns:a16="http://schemas.microsoft.com/office/drawing/2014/main" id="{1B1F91FA-A4CD-4B18-B09E-CDBA2E07C23E}"/>
              </a:ext>
            </a:extLst>
          </p:cNvPr>
          <p:cNvSpPr/>
          <p:nvPr/>
        </p:nvSpPr>
        <p:spPr>
          <a:xfrm>
            <a:off x="4141095" y="2280713"/>
            <a:ext cx="1077990" cy="365519"/>
          </a:xfrm>
          <a:prstGeom prst="homePlat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pic>
        <p:nvPicPr>
          <p:cNvPr id="28" name="Graphic 31" descr="Flag">
            <a:extLst>
              <a:ext uri="{FF2B5EF4-FFF2-40B4-BE49-F238E27FC236}">
                <a16:creationId xmlns:a16="http://schemas.microsoft.com/office/drawing/2014/main" id="{F75FE435-0DE2-44FB-9BAC-36091CAD19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85814" y="5146602"/>
            <a:ext cx="344246" cy="449558"/>
          </a:xfrm>
          <a:prstGeom prst="rect">
            <a:avLst/>
          </a:prstGeom>
        </p:spPr>
      </p:pic>
      <p:pic>
        <p:nvPicPr>
          <p:cNvPr id="17" name="Graphic 31" descr="Flag">
            <a:extLst>
              <a:ext uri="{FF2B5EF4-FFF2-40B4-BE49-F238E27FC236}">
                <a16:creationId xmlns:a16="http://schemas.microsoft.com/office/drawing/2014/main" id="{4A17404F-FC0F-49DB-83CF-4D5DC578C6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81636" y="4159518"/>
            <a:ext cx="344246" cy="449558"/>
          </a:xfrm>
          <a:prstGeom prst="rect">
            <a:avLst/>
          </a:prstGeom>
        </p:spPr>
      </p:pic>
      <p:pic>
        <p:nvPicPr>
          <p:cNvPr id="23" name="Graphic 31" descr="Flag">
            <a:extLst>
              <a:ext uri="{FF2B5EF4-FFF2-40B4-BE49-F238E27FC236}">
                <a16:creationId xmlns:a16="http://schemas.microsoft.com/office/drawing/2014/main" id="{9718E02F-6AAD-4EFB-A2C4-E11245BA18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51437" y="3074419"/>
            <a:ext cx="344246" cy="449558"/>
          </a:xfrm>
          <a:prstGeom prst="rect">
            <a:avLst/>
          </a:prstGeom>
        </p:spPr>
      </p:pic>
      <p:pic>
        <p:nvPicPr>
          <p:cNvPr id="25" name="Graphic 31" descr="Flag">
            <a:extLst>
              <a:ext uri="{FF2B5EF4-FFF2-40B4-BE49-F238E27FC236}">
                <a16:creationId xmlns:a16="http://schemas.microsoft.com/office/drawing/2014/main" id="{D9185D9C-8E85-4E58-BBE1-379CA47929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36834" y="2187357"/>
            <a:ext cx="344246" cy="458875"/>
          </a:xfrm>
          <a:prstGeom prst="rect">
            <a:avLst/>
          </a:prstGeom>
        </p:spPr>
      </p:pic>
    </p:spTree>
    <p:extLst>
      <p:ext uri="{BB962C8B-B14F-4D97-AF65-F5344CB8AC3E}">
        <p14:creationId xmlns:p14="http://schemas.microsoft.com/office/powerpoint/2010/main" val="2705502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Rectangle 6"/>
          <p:cNvSpPr>
            <a:spLocks noGrp="1" noChangeArrowheads="1"/>
          </p:cNvSpPr>
          <p:nvPr>
            <p:ph type="ctrTitle"/>
          </p:nvPr>
        </p:nvSpPr>
        <p:spPr>
          <a:xfrm>
            <a:off x="973542" y="3278375"/>
            <a:ext cx="4742520" cy="1006475"/>
          </a:xfrm>
        </p:spPr>
        <p:txBody>
          <a:bodyPr/>
          <a:lstStyle/>
          <a:p>
            <a:r>
              <a:rPr lang="en-US" sz="3600" dirty="0"/>
              <a:t>Idea</a:t>
            </a:r>
            <a:endParaRPr lang="en-GB" altLang="en-US" sz="3600" dirty="0"/>
          </a:p>
        </p:txBody>
      </p:sp>
      <p:grpSp>
        <p:nvGrpSpPr>
          <p:cNvPr id="61" name="Group 2"/>
          <p:cNvGrpSpPr>
            <a:grpSpLocks noChangeAspect="1"/>
          </p:cNvGrpSpPr>
          <p:nvPr/>
        </p:nvGrpSpPr>
        <p:grpSpPr>
          <a:xfrm>
            <a:off x="2340307" y="3489511"/>
            <a:ext cx="822960" cy="924107"/>
            <a:chOff x="2884822" y="-30936"/>
            <a:chExt cx="6465241" cy="7259863"/>
          </a:xfrm>
          <a:solidFill>
            <a:sysClr val="window" lastClr="FFFFFF"/>
          </a:solidFill>
        </p:grpSpPr>
        <p:sp>
          <p:nvSpPr>
            <p:cNvPr id="1048624" name="Freeform: Shape 4"/>
            <p:cNvSpPr/>
            <p:nvPr/>
          </p:nvSpPr>
          <p:spPr>
            <a:xfrm>
              <a:off x="5839853" y="1653469"/>
              <a:ext cx="2024597" cy="2696258"/>
            </a:xfrm>
            <a:custGeom>
              <a:avLst/>
              <a:gdLst>
                <a:gd name="connsiteX0" fmla="*/ 2264229 w 3004458"/>
                <a:gd name="connsiteY0" fmla="*/ 0 h 4209143"/>
                <a:gd name="connsiteX1" fmla="*/ 3004458 w 3004458"/>
                <a:gd name="connsiteY1" fmla="*/ 1306286 h 4209143"/>
                <a:gd name="connsiteX2" fmla="*/ 2467429 w 3004458"/>
                <a:gd name="connsiteY2" fmla="*/ 2786743 h 4209143"/>
                <a:gd name="connsiteX3" fmla="*/ 1727200 w 3004458"/>
                <a:gd name="connsiteY3" fmla="*/ 4209143 h 4209143"/>
                <a:gd name="connsiteX4" fmla="*/ 0 w 3004458"/>
                <a:gd name="connsiteY4" fmla="*/ 4209143 h 4209143"/>
                <a:gd name="connsiteX5" fmla="*/ 464458 w 3004458"/>
                <a:gd name="connsiteY5" fmla="*/ 2612571 h 4209143"/>
                <a:gd name="connsiteX6" fmla="*/ 1436915 w 3004458"/>
                <a:gd name="connsiteY6" fmla="*/ 914400 h 4209143"/>
                <a:gd name="connsiteX7" fmla="*/ 2133600 w 3004458"/>
                <a:gd name="connsiteY7" fmla="*/ 711200 h 4209143"/>
                <a:gd name="connsiteX8" fmla="*/ 1843315 w 3004458"/>
                <a:gd name="connsiteY8" fmla="*/ 2336800 h 4209143"/>
                <a:gd name="connsiteX9" fmla="*/ 2540000 w 3004458"/>
                <a:gd name="connsiteY9" fmla="*/ 1407886 h 4209143"/>
                <a:gd name="connsiteX10" fmla="*/ 2264229 w 3004458"/>
                <a:gd name="connsiteY10" fmla="*/ 0 h 4209143"/>
                <a:gd name="connsiteX0" fmla="*/ 2264229 w 3004458"/>
                <a:gd name="connsiteY0" fmla="*/ 176 h 4209319"/>
                <a:gd name="connsiteX1" fmla="*/ 3004458 w 3004458"/>
                <a:gd name="connsiteY1" fmla="*/ 1306462 h 4209319"/>
                <a:gd name="connsiteX2" fmla="*/ 2467429 w 3004458"/>
                <a:gd name="connsiteY2" fmla="*/ 2786919 h 4209319"/>
                <a:gd name="connsiteX3" fmla="*/ 1727200 w 3004458"/>
                <a:gd name="connsiteY3" fmla="*/ 4209319 h 4209319"/>
                <a:gd name="connsiteX4" fmla="*/ 0 w 3004458"/>
                <a:gd name="connsiteY4" fmla="*/ 4209319 h 4209319"/>
                <a:gd name="connsiteX5" fmla="*/ 464458 w 3004458"/>
                <a:gd name="connsiteY5" fmla="*/ 2612747 h 4209319"/>
                <a:gd name="connsiteX6" fmla="*/ 1436915 w 3004458"/>
                <a:gd name="connsiteY6" fmla="*/ 914576 h 4209319"/>
                <a:gd name="connsiteX7" fmla="*/ 2133600 w 3004458"/>
                <a:gd name="connsiteY7" fmla="*/ 711376 h 4209319"/>
                <a:gd name="connsiteX8" fmla="*/ 1843315 w 3004458"/>
                <a:gd name="connsiteY8" fmla="*/ 2336976 h 4209319"/>
                <a:gd name="connsiteX9" fmla="*/ 2540000 w 3004458"/>
                <a:gd name="connsiteY9" fmla="*/ 1408062 h 4209319"/>
                <a:gd name="connsiteX10" fmla="*/ 2264229 w 3004458"/>
                <a:gd name="connsiteY10" fmla="*/ 176 h 4209319"/>
                <a:gd name="connsiteX0" fmla="*/ 2264229 w 3004458"/>
                <a:gd name="connsiteY0" fmla="*/ 176 h 4209319"/>
                <a:gd name="connsiteX1" fmla="*/ 3004458 w 3004458"/>
                <a:gd name="connsiteY1" fmla="*/ 1306462 h 4209319"/>
                <a:gd name="connsiteX2" fmla="*/ 2467429 w 3004458"/>
                <a:gd name="connsiteY2" fmla="*/ 2786919 h 4209319"/>
                <a:gd name="connsiteX3" fmla="*/ 1727200 w 3004458"/>
                <a:gd name="connsiteY3" fmla="*/ 4209319 h 4209319"/>
                <a:gd name="connsiteX4" fmla="*/ 0 w 3004458"/>
                <a:gd name="connsiteY4" fmla="*/ 4209319 h 4209319"/>
                <a:gd name="connsiteX5" fmla="*/ 464458 w 3004458"/>
                <a:gd name="connsiteY5" fmla="*/ 2612747 h 4209319"/>
                <a:gd name="connsiteX6" fmla="*/ 1436915 w 3004458"/>
                <a:gd name="connsiteY6" fmla="*/ 914576 h 4209319"/>
                <a:gd name="connsiteX7" fmla="*/ 2133600 w 3004458"/>
                <a:gd name="connsiteY7" fmla="*/ 711376 h 4209319"/>
                <a:gd name="connsiteX8" fmla="*/ 1843315 w 3004458"/>
                <a:gd name="connsiteY8" fmla="*/ 2336976 h 4209319"/>
                <a:gd name="connsiteX9" fmla="*/ 2540000 w 3004458"/>
                <a:gd name="connsiteY9" fmla="*/ 1408062 h 4209319"/>
                <a:gd name="connsiteX10" fmla="*/ 2264229 w 3004458"/>
                <a:gd name="connsiteY10" fmla="*/ 176 h 4209319"/>
                <a:gd name="connsiteX0" fmla="*/ 2264229 w 3004458"/>
                <a:gd name="connsiteY0" fmla="*/ 176 h 4209319"/>
                <a:gd name="connsiteX1" fmla="*/ 3004458 w 3004458"/>
                <a:gd name="connsiteY1" fmla="*/ 1306462 h 4209319"/>
                <a:gd name="connsiteX2" fmla="*/ 2467429 w 3004458"/>
                <a:gd name="connsiteY2" fmla="*/ 2786919 h 4209319"/>
                <a:gd name="connsiteX3" fmla="*/ 1727200 w 3004458"/>
                <a:gd name="connsiteY3" fmla="*/ 4209319 h 4209319"/>
                <a:gd name="connsiteX4" fmla="*/ 0 w 3004458"/>
                <a:gd name="connsiteY4" fmla="*/ 4209319 h 4209319"/>
                <a:gd name="connsiteX5" fmla="*/ 464458 w 3004458"/>
                <a:gd name="connsiteY5" fmla="*/ 2612747 h 4209319"/>
                <a:gd name="connsiteX6" fmla="*/ 1436915 w 3004458"/>
                <a:gd name="connsiteY6" fmla="*/ 914576 h 4209319"/>
                <a:gd name="connsiteX7" fmla="*/ 2133600 w 3004458"/>
                <a:gd name="connsiteY7" fmla="*/ 711376 h 4209319"/>
                <a:gd name="connsiteX8" fmla="*/ 1843315 w 3004458"/>
                <a:gd name="connsiteY8" fmla="*/ 2336976 h 4209319"/>
                <a:gd name="connsiteX9" fmla="*/ 2540000 w 3004458"/>
                <a:gd name="connsiteY9" fmla="*/ 1408062 h 4209319"/>
                <a:gd name="connsiteX10" fmla="*/ 2264229 w 3004458"/>
                <a:gd name="connsiteY10" fmla="*/ 176 h 4209319"/>
                <a:gd name="connsiteX0" fmla="*/ 2264229 w 3004458"/>
                <a:gd name="connsiteY0" fmla="*/ 227 h 4209370"/>
                <a:gd name="connsiteX1" fmla="*/ 3004458 w 3004458"/>
                <a:gd name="connsiteY1" fmla="*/ 1306513 h 4209370"/>
                <a:gd name="connsiteX2" fmla="*/ 2467429 w 3004458"/>
                <a:gd name="connsiteY2" fmla="*/ 2786970 h 4209370"/>
                <a:gd name="connsiteX3" fmla="*/ 1727200 w 3004458"/>
                <a:gd name="connsiteY3" fmla="*/ 4209370 h 4209370"/>
                <a:gd name="connsiteX4" fmla="*/ 0 w 3004458"/>
                <a:gd name="connsiteY4" fmla="*/ 4209370 h 4209370"/>
                <a:gd name="connsiteX5" fmla="*/ 464458 w 3004458"/>
                <a:gd name="connsiteY5" fmla="*/ 2612798 h 4209370"/>
                <a:gd name="connsiteX6" fmla="*/ 1436915 w 3004458"/>
                <a:gd name="connsiteY6" fmla="*/ 914627 h 4209370"/>
                <a:gd name="connsiteX7" fmla="*/ 2133600 w 3004458"/>
                <a:gd name="connsiteY7" fmla="*/ 711427 h 4209370"/>
                <a:gd name="connsiteX8" fmla="*/ 1843315 w 3004458"/>
                <a:gd name="connsiteY8" fmla="*/ 2337027 h 4209370"/>
                <a:gd name="connsiteX9" fmla="*/ 2540000 w 3004458"/>
                <a:gd name="connsiteY9" fmla="*/ 1408113 h 4209370"/>
                <a:gd name="connsiteX10" fmla="*/ 2264229 w 3004458"/>
                <a:gd name="connsiteY10" fmla="*/ 227 h 420937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33600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33600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33600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33600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33600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33600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33600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33600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33600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33600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04571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04571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04571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04571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2104571 w 3004458"/>
                <a:gd name="connsiteY6" fmla="*/ 711487 h 4209430"/>
                <a:gd name="connsiteX7" fmla="*/ 1843315 w 3004458"/>
                <a:gd name="connsiteY7" fmla="*/ 2337087 h 4209430"/>
                <a:gd name="connsiteX8" fmla="*/ 2540000 w 3004458"/>
                <a:gd name="connsiteY8" fmla="*/ 1408173 h 4209430"/>
                <a:gd name="connsiteX9" fmla="*/ 2264229 w 3004458"/>
                <a:gd name="connsiteY9"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2104571 w 3004458"/>
                <a:gd name="connsiteY6" fmla="*/ 711487 h 4209430"/>
                <a:gd name="connsiteX7" fmla="*/ 1843315 w 3004458"/>
                <a:gd name="connsiteY7" fmla="*/ 2337087 h 4209430"/>
                <a:gd name="connsiteX8" fmla="*/ 2540000 w 3004458"/>
                <a:gd name="connsiteY8" fmla="*/ 1408173 h 4209430"/>
                <a:gd name="connsiteX9" fmla="*/ 2264229 w 3004458"/>
                <a:gd name="connsiteY9"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798286 w 3004458"/>
                <a:gd name="connsiteY5" fmla="*/ 2424172 h 4209430"/>
                <a:gd name="connsiteX6" fmla="*/ 2104571 w 3004458"/>
                <a:gd name="connsiteY6" fmla="*/ 711487 h 4209430"/>
                <a:gd name="connsiteX7" fmla="*/ 1843315 w 3004458"/>
                <a:gd name="connsiteY7" fmla="*/ 2337087 h 4209430"/>
                <a:gd name="connsiteX8" fmla="*/ 2540000 w 3004458"/>
                <a:gd name="connsiteY8" fmla="*/ 1408173 h 4209430"/>
                <a:gd name="connsiteX9" fmla="*/ 2264229 w 3004458"/>
                <a:gd name="connsiteY9" fmla="*/ 287 h 4209430"/>
                <a:gd name="connsiteX0" fmla="*/ 2266102 w 3006331"/>
                <a:gd name="connsiteY0" fmla="*/ 287 h 4209430"/>
                <a:gd name="connsiteX1" fmla="*/ 3006331 w 3006331"/>
                <a:gd name="connsiteY1" fmla="*/ 1306573 h 4209430"/>
                <a:gd name="connsiteX2" fmla="*/ 2469302 w 3006331"/>
                <a:gd name="connsiteY2" fmla="*/ 2787030 h 4209430"/>
                <a:gd name="connsiteX3" fmla="*/ 1729073 w 3006331"/>
                <a:gd name="connsiteY3" fmla="*/ 4209430 h 4209430"/>
                <a:gd name="connsiteX4" fmla="*/ 1873 w 3006331"/>
                <a:gd name="connsiteY4" fmla="*/ 4209430 h 4209430"/>
                <a:gd name="connsiteX5" fmla="*/ 800159 w 3006331"/>
                <a:gd name="connsiteY5" fmla="*/ 2424172 h 4209430"/>
                <a:gd name="connsiteX6" fmla="*/ 2106444 w 3006331"/>
                <a:gd name="connsiteY6" fmla="*/ 711487 h 4209430"/>
                <a:gd name="connsiteX7" fmla="*/ 1845188 w 3006331"/>
                <a:gd name="connsiteY7" fmla="*/ 2337087 h 4209430"/>
                <a:gd name="connsiteX8" fmla="*/ 2541873 w 3006331"/>
                <a:gd name="connsiteY8" fmla="*/ 1408173 h 4209430"/>
                <a:gd name="connsiteX9" fmla="*/ 2266102 w 3006331"/>
                <a:gd name="connsiteY9" fmla="*/ 287 h 4209430"/>
                <a:gd name="connsiteX0" fmla="*/ 2265710 w 3005939"/>
                <a:gd name="connsiteY0" fmla="*/ 287 h 4209430"/>
                <a:gd name="connsiteX1" fmla="*/ 3005939 w 3005939"/>
                <a:gd name="connsiteY1" fmla="*/ 1306573 h 4209430"/>
                <a:gd name="connsiteX2" fmla="*/ 2468910 w 3005939"/>
                <a:gd name="connsiteY2" fmla="*/ 2787030 h 4209430"/>
                <a:gd name="connsiteX3" fmla="*/ 1728681 w 3005939"/>
                <a:gd name="connsiteY3" fmla="*/ 4209430 h 4209430"/>
                <a:gd name="connsiteX4" fmla="*/ 1481 w 3005939"/>
                <a:gd name="connsiteY4" fmla="*/ 4209430 h 4209430"/>
                <a:gd name="connsiteX5" fmla="*/ 959424 w 3005939"/>
                <a:gd name="connsiteY5" fmla="*/ 2250000 h 4209430"/>
                <a:gd name="connsiteX6" fmla="*/ 2106052 w 3005939"/>
                <a:gd name="connsiteY6" fmla="*/ 711487 h 4209430"/>
                <a:gd name="connsiteX7" fmla="*/ 1844796 w 3005939"/>
                <a:gd name="connsiteY7" fmla="*/ 2337087 h 4209430"/>
                <a:gd name="connsiteX8" fmla="*/ 2541481 w 3005939"/>
                <a:gd name="connsiteY8" fmla="*/ 1408173 h 4209430"/>
                <a:gd name="connsiteX9" fmla="*/ 2265710 w 3005939"/>
                <a:gd name="connsiteY9" fmla="*/ 287 h 4209430"/>
                <a:gd name="connsiteX0" fmla="*/ 2266239 w 3006468"/>
                <a:gd name="connsiteY0" fmla="*/ 287 h 4209430"/>
                <a:gd name="connsiteX1" fmla="*/ 3006468 w 3006468"/>
                <a:gd name="connsiteY1" fmla="*/ 1306573 h 4209430"/>
                <a:gd name="connsiteX2" fmla="*/ 2469439 w 3006468"/>
                <a:gd name="connsiteY2" fmla="*/ 2787030 h 4209430"/>
                <a:gd name="connsiteX3" fmla="*/ 1729210 w 3006468"/>
                <a:gd name="connsiteY3" fmla="*/ 4209430 h 4209430"/>
                <a:gd name="connsiteX4" fmla="*/ 2010 w 3006468"/>
                <a:gd name="connsiteY4" fmla="*/ 4209430 h 4209430"/>
                <a:gd name="connsiteX5" fmla="*/ 959953 w 3006468"/>
                <a:gd name="connsiteY5" fmla="*/ 2250000 h 4209430"/>
                <a:gd name="connsiteX6" fmla="*/ 2106581 w 3006468"/>
                <a:gd name="connsiteY6" fmla="*/ 711487 h 4209430"/>
                <a:gd name="connsiteX7" fmla="*/ 1845325 w 3006468"/>
                <a:gd name="connsiteY7" fmla="*/ 2337087 h 4209430"/>
                <a:gd name="connsiteX8" fmla="*/ 2542010 w 3006468"/>
                <a:gd name="connsiteY8" fmla="*/ 1408173 h 4209430"/>
                <a:gd name="connsiteX9" fmla="*/ 2266239 w 3006468"/>
                <a:gd name="connsiteY9" fmla="*/ 287 h 4209430"/>
                <a:gd name="connsiteX0" fmla="*/ 2266239 w 3006468"/>
                <a:gd name="connsiteY0" fmla="*/ 287 h 4209430"/>
                <a:gd name="connsiteX1" fmla="*/ 3006468 w 3006468"/>
                <a:gd name="connsiteY1" fmla="*/ 1306573 h 4209430"/>
                <a:gd name="connsiteX2" fmla="*/ 2469439 w 3006468"/>
                <a:gd name="connsiteY2" fmla="*/ 2787030 h 4209430"/>
                <a:gd name="connsiteX3" fmla="*/ 1729210 w 3006468"/>
                <a:gd name="connsiteY3" fmla="*/ 4209430 h 4209430"/>
                <a:gd name="connsiteX4" fmla="*/ 2010 w 3006468"/>
                <a:gd name="connsiteY4" fmla="*/ 4209430 h 4209430"/>
                <a:gd name="connsiteX5" fmla="*/ 959953 w 3006468"/>
                <a:gd name="connsiteY5" fmla="*/ 2250000 h 4209430"/>
                <a:gd name="connsiteX6" fmla="*/ 2106581 w 3006468"/>
                <a:gd name="connsiteY6" fmla="*/ 711487 h 4209430"/>
                <a:gd name="connsiteX7" fmla="*/ 1845325 w 3006468"/>
                <a:gd name="connsiteY7" fmla="*/ 2337087 h 4209430"/>
                <a:gd name="connsiteX8" fmla="*/ 2542010 w 3006468"/>
                <a:gd name="connsiteY8" fmla="*/ 1408173 h 4209430"/>
                <a:gd name="connsiteX9" fmla="*/ 2266239 w 3006468"/>
                <a:gd name="connsiteY9" fmla="*/ 287 h 4209430"/>
                <a:gd name="connsiteX0" fmla="*/ 2266239 w 3006468"/>
                <a:gd name="connsiteY0" fmla="*/ 287 h 4209430"/>
                <a:gd name="connsiteX1" fmla="*/ 3006468 w 3006468"/>
                <a:gd name="connsiteY1" fmla="*/ 1306573 h 4209430"/>
                <a:gd name="connsiteX2" fmla="*/ 2469439 w 3006468"/>
                <a:gd name="connsiteY2" fmla="*/ 2787030 h 4209430"/>
                <a:gd name="connsiteX3" fmla="*/ 1729210 w 3006468"/>
                <a:gd name="connsiteY3" fmla="*/ 4209430 h 4209430"/>
                <a:gd name="connsiteX4" fmla="*/ 2010 w 3006468"/>
                <a:gd name="connsiteY4" fmla="*/ 4209430 h 4209430"/>
                <a:gd name="connsiteX5" fmla="*/ 959953 w 3006468"/>
                <a:gd name="connsiteY5" fmla="*/ 2250000 h 4209430"/>
                <a:gd name="connsiteX6" fmla="*/ 2106581 w 3006468"/>
                <a:gd name="connsiteY6" fmla="*/ 711487 h 4209430"/>
                <a:gd name="connsiteX7" fmla="*/ 1845325 w 3006468"/>
                <a:gd name="connsiteY7" fmla="*/ 2337087 h 4209430"/>
                <a:gd name="connsiteX8" fmla="*/ 2542010 w 3006468"/>
                <a:gd name="connsiteY8" fmla="*/ 1408173 h 4209430"/>
                <a:gd name="connsiteX9" fmla="*/ 2266239 w 3006468"/>
                <a:gd name="connsiteY9" fmla="*/ 287 h 4209430"/>
                <a:gd name="connsiteX0" fmla="*/ 2266239 w 3006468"/>
                <a:gd name="connsiteY0" fmla="*/ 287 h 4209430"/>
                <a:gd name="connsiteX1" fmla="*/ 3006468 w 3006468"/>
                <a:gd name="connsiteY1" fmla="*/ 1306573 h 4209430"/>
                <a:gd name="connsiteX2" fmla="*/ 2469439 w 3006468"/>
                <a:gd name="connsiteY2" fmla="*/ 2787030 h 4209430"/>
                <a:gd name="connsiteX3" fmla="*/ 1729210 w 3006468"/>
                <a:gd name="connsiteY3" fmla="*/ 4209430 h 4209430"/>
                <a:gd name="connsiteX4" fmla="*/ 2010 w 3006468"/>
                <a:gd name="connsiteY4" fmla="*/ 4209430 h 4209430"/>
                <a:gd name="connsiteX5" fmla="*/ 959953 w 3006468"/>
                <a:gd name="connsiteY5" fmla="*/ 2250000 h 4209430"/>
                <a:gd name="connsiteX6" fmla="*/ 2106581 w 3006468"/>
                <a:gd name="connsiteY6" fmla="*/ 711487 h 4209430"/>
                <a:gd name="connsiteX7" fmla="*/ 1845325 w 3006468"/>
                <a:gd name="connsiteY7" fmla="*/ 2337087 h 4209430"/>
                <a:gd name="connsiteX8" fmla="*/ 2542010 w 3006468"/>
                <a:gd name="connsiteY8" fmla="*/ 1408173 h 4209430"/>
                <a:gd name="connsiteX9" fmla="*/ 2266239 w 3006468"/>
                <a:gd name="connsiteY9" fmla="*/ 287 h 4209430"/>
                <a:gd name="connsiteX0" fmla="*/ 2266239 w 3006468"/>
                <a:gd name="connsiteY0" fmla="*/ 287 h 4209430"/>
                <a:gd name="connsiteX1" fmla="*/ 3006468 w 3006468"/>
                <a:gd name="connsiteY1" fmla="*/ 1306573 h 4209430"/>
                <a:gd name="connsiteX2" fmla="*/ 2469439 w 3006468"/>
                <a:gd name="connsiteY2" fmla="*/ 2787030 h 4209430"/>
                <a:gd name="connsiteX3" fmla="*/ 1729210 w 3006468"/>
                <a:gd name="connsiteY3" fmla="*/ 4209430 h 4209430"/>
                <a:gd name="connsiteX4" fmla="*/ 2010 w 3006468"/>
                <a:gd name="connsiteY4" fmla="*/ 4209430 h 4209430"/>
                <a:gd name="connsiteX5" fmla="*/ 959953 w 3006468"/>
                <a:gd name="connsiteY5" fmla="*/ 2250000 h 4209430"/>
                <a:gd name="connsiteX6" fmla="*/ 2106581 w 3006468"/>
                <a:gd name="connsiteY6" fmla="*/ 711487 h 4209430"/>
                <a:gd name="connsiteX7" fmla="*/ 1845325 w 3006468"/>
                <a:gd name="connsiteY7" fmla="*/ 2337087 h 4209430"/>
                <a:gd name="connsiteX8" fmla="*/ 2542010 w 3006468"/>
                <a:gd name="connsiteY8" fmla="*/ 1408173 h 4209430"/>
                <a:gd name="connsiteX9" fmla="*/ 2266239 w 3006468"/>
                <a:gd name="connsiteY9" fmla="*/ 287 h 4209430"/>
                <a:gd name="connsiteX0" fmla="*/ 2266239 w 3006468"/>
                <a:gd name="connsiteY0" fmla="*/ 287 h 4209430"/>
                <a:gd name="connsiteX1" fmla="*/ 3006468 w 3006468"/>
                <a:gd name="connsiteY1" fmla="*/ 1306573 h 4209430"/>
                <a:gd name="connsiteX2" fmla="*/ 2469439 w 3006468"/>
                <a:gd name="connsiteY2" fmla="*/ 2787030 h 4209430"/>
                <a:gd name="connsiteX3" fmla="*/ 1729210 w 3006468"/>
                <a:gd name="connsiteY3" fmla="*/ 4209430 h 4209430"/>
                <a:gd name="connsiteX4" fmla="*/ 2010 w 3006468"/>
                <a:gd name="connsiteY4" fmla="*/ 4209430 h 4209430"/>
                <a:gd name="connsiteX5" fmla="*/ 959953 w 3006468"/>
                <a:gd name="connsiteY5" fmla="*/ 2250000 h 4209430"/>
                <a:gd name="connsiteX6" fmla="*/ 2106581 w 3006468"/>
                <a:gd name="connsiteY6" fmla="*/ 711487 h 4209430"/>
                <a:gd name="connsiteX7" fmla="*/ 1845325 w 3006468"/>
                <a:gd name="connsiteY7" fmla="*/ 2337087 h 4209430"/>
                <a:gd name="connsiteX8" fmla="*/ 2542010 w 3006468"/>
                <a:gd name="connsiteY8" fmla="*/ 1408173 h 4209430"/>
                <a:gd name="connsiteX9" fmla="*/ 2266239 w 3006468"/>
                <a:gd name="connsiteY9" fmla="*/ 287 h 4209430"/>
                <a:gd name="connsiteX0" fmla="*/ 2266239 w 3006468"/>
                <a:gd name="connsiteY0" fmla="*/ 287 h 4209430"/>
                <a:gd name="connsiteX1" fmla="*/ 3006468 w 3006468"/>
                <a:gd name="connsiteY1" fmla="*/ 1306573 h 4209430"/>
                <a:gd name="connsiteX2" fmla="*/ 2469439 w 3006468"/>
                <a:gd name="connsiteY2" fmla="*/ 2787030 h 4209430"/>
                <a:gd name="connsiteX3" fmla="*/ 1729210 w 3006468"/>
                <a:gd name="connsiteY3" fmla="*/ 4209430 h 4209430"/>
                <a:gd name="connsiteX4" fmla="*/ 2010 w 3006468"/>
                <a:gd name="connsiteY4" fmla="*/ 4209430 h 4209430"/>
                <a:gd name="connsiteX5" fmla="*/ 959953 w 3006468"/>
                <a:gd name="connsiteY5" fmla="*/ 2250000 h 4209430"/>
                <a:gd name="connsiteX6" fmla="*/ 2106581 w 3006468"/>
                <a:gd name="connsiteY6" fmla="*/ 711487 h 4209430"/>
                <a:gd name="connsiteX7" fmla="*/ 1845325 w 3006468"/>
                <a:gd name="connsiteY7" fmla="*/ 2337087 h 4209430"/>
                <a:gd name="connsiteX8" fmla="*/ 2542010 w 3006468"/>
                <a:gd name="connsiteY8" fmla="*/ 1408173 h 4209430"/>
                <a:gd name="connsiteX9" fmla="*/ 2266239 w 3006468"/>
                <a:gd name="connsiteY9" fmla="*/ 287 h 4209430"/>
                <a:gd name="connsiteX0" fmla="*/ 2266239 w 3006468"/>
                <a:gd name="connsiteY0" fmla="*/ 16727 h 4225870"/>
                <a:gd name="connsiteX1" fmla="*/ 3006468 w 3006468"/>
                <a:gd name="connsiteY1" fmla="*/ 1323013 h 4225870"/>
                <a:gd name="connsiteX2" fmla="*/ 2469439 w 3006468"/>
                <a:gd name="connsiteY2" fmla="*/ 2803470 h 4225870"/>
                <a:gd name="connsiteX3" fmla="*/ 1729210 w 3006468"/>
                <a:gd name="connsiteY3" fmla="*/ 4225870 h 4225870"/>
                <a:gd name="connsiteX4" fmla="*/ 2010 w 3006468"/>
                <a:gd name="connsiteY4" fmla="*/ 4225870 h 4225870"/>
                <a:gd name="connsiteX5" fmla="*/ 959953 w 3006468"/>
                <a:gd name="connsiteY5" fmla="*/ 2266440 h 4225870"/>
                <a:gd name="connsiteX6" fmla="*/ 2106581 w 3006468"/>
                <a:gd name="connsiteY6" fmla="*/ 727927 h 4225870"/>
                <a:gd name="connsiteX7" fmla="*/ 1845325 w 3006468"/>
                <a:gd name="connsiteY7" fmla="*/ 2353527 h 4225870"/>
                <a:gd name="connsiteX8" fmla="*/ 2542010 w 3006468"/>
                <a:gd name="connsiteY8" fmla="*/ 1424613 h 4225870"/>
                <a:gd name="connsiteX9" fmla="*/ 2266239 w 3006468"/>
                <a:gd name="connsiteY9" fmla="*/ 16727 h 4225870"/>
                <a:gd name="connsiteX0" fmla="*/ 2266239 w 3006468"/>
                <a:gd name="connsiteY0" fmla="*/ 16727 h 4225870"/>
                <a:gd name="connsiteX1" fmla="*/ 3006468 w 3006468"/>
                <a:gd name="connsiteY1" fmla="*/ 1323013 h 4225870"/>
                <a:gd name="connsiteX2" fmla="*/ 2469439 w 3006468"/>
                <a:gd name="connsiteY2" fmla="*/ 2803470 h 4225870"/>
                <a:gd name="connsiteX3" fmla="*/ 1729210 w 3006468"/>
                <a:gd name="connsiteY3" fmla="*/ 4225870 h 4225870"/>
                <a:gd name="connsiteX4" fmla="*/ 2010 w 3006468"/>
                <a:gd name="connsiteY4" fmla="*/ 4225870 h 4225870"/>
                <a:gd name="connsiteX5" fmla="*/ 959953 w 3006468"/>
                <a:gd name="connsiteY5" fmla="*/ 2266440 h 4225870"/>
                <a:gd name="connsiteX6" fmla="*/ 2106581 w 3006468"/>
                <a:gd name="connsiteY6" fmla="*/ 727927 h 4225870"/>
                <a:gd name="connsiteX7" fmla="*/ 1845325 w 3006468"/>
                <a:gd name="connsiteY7" fmla="*/ 2353527 h 4225870"/>
                <a:gd name="connsiteX8" fmla="*/ 2542010 w 3006468"/>
                <a:gd name="connsiteY8" fmla="*/ 1424613 h 4225870"/>
                <a:gd name="connsiteX9" fmla="*/ 2266239 w 3006468"/>
                <a:gd name="connsiteY9" fmla="*/ 16727 h 4225870"/>
                <a:gd name="connsiteX0" fmla="*/ 2266239 w 3006468"/>
                <a:gd name="connsiteY0" fmla="*/ 16727 h 4225870"/>
                <a:gd name="connsiteX1" fmla="*/ 3006468 w 3006468"/>
                <a:gd name="connsiteY1" fmla="*/ 1323013 h 4225870"/>
                <a:gd name="connsiteX2" fmla="*/ 2469439 w 3006468"/>
                <a:gd name="connsiteY2" fmla="*/ 2803470 h 4225870"/>
                <a:gd name="connsiteX3" fmla="*/ 1729210 w 3006468"/>
                <a:gd name="connsiteY3" fmla="*/ 4225870 h 4225870"/>
                <a:gd name="connsiteX4" fmla="*/ 2010 w 3006468"/>
                <a:gd name="connsiteY4" fmla="*/ 4225870 h 4225870"/>
                <a:gd name="connsiteX5" fmla="*/ 959953 w 3006468"/>
                <a:gd name="connsiteY5" fmla="*/ 2266440 h 4225870"/>
                <a:gd name="connsiteX6" fmla="*/ 2106581 w 3006468"/>
                <a:gd name="connsiteY6" fmla="*/ 727927 h 4225870"/>
                <a:gd name="connsiteX7" fmla="*/ 1845325 w 3006468"/>
                <a:gd name="connsiteY7" fmla="*/ 2353527 h 4225870"/>
                <a:gd name="connsiteX8" fmla="*/ 2542010 w 3006468"/>
                <a:gd name="connsiteY8" fmla="*/ 1424613 h 4225870"/>
                <a:gd name="connsiteX9" fmla="*/ 2266239 w 3006468"/>
                <a:gd name="connsiteY9" fmla="*/ 16727 h 4225870"/>
                <a:gd name="connsiteX0" fmla="*/ 2266239 w 3006468"/>
                <a:gd name="connsiteY0" fmla="*/ 16727 h 4225870"/>
                <a:gd name="connsiteX1" fmla="*/ 3006468 w 3006468"/>
                <a:gd name="connsiteY1" fmla="*/ 1323013 h 4225870"/>
                <a:gd name="connsiteX2" fmla="*/ 2469439 w 3006468"/>
                <a:gd name="connsiteY2" fmla="*/ 2803470 h 4225870"/>
                <a:gd name="connsiteX3" fmla="*/ 1729210 w 3006468"/>
                <a:gd name="connsiteY3" fmla="*/ 4225870 h 4225870"/>
                <a:gd name="connsiteX4" fmla="*/ 2010 w 3006468"/>
                <a:gd name="connsiteY4" fmla="*/ 4225870 h 4225870"/>
                <a:gd name="connsiteX5" fmla="*/ 959953 w 3006468"/>
                <a:gd name="connsiteY5" fmla="*/ 2266440 h 4225870"/>
                <a:gd name="connsiteX6" fmla="*/ 2106581 w 3006468"/>
                <a:gd name="connsiteY6" fmla="*/ 727927 h 4225870"/>
                <a:gd name="connsiteX7" fmla="*/ 1845325 w 3006468"/>
                <a:gd name="connsiteY7" fmla="*/ 2353527 h 4225870"/>
                <a:gd name="connsiteX8" fmla="*/ 2542010 w 3006468"/>
                <a:gd name="connsiteY8" fmla="*/ 1424613 h 4225870"/>
                <a:gd name="connsiteX9" fmla="*/ 2266239 w 3006468"/>
                <a:gd name="connsiteY9" fmla="*/ 16727 h 4225870"/>
                <a:gd name="connsiteX0" fmla="*/ 2266239 w 3006468"/>
                <a:gd name="connsiteY0" fmla="*/ 16727 h 4225870"/>
                <a:gd name="connsiteX1" fmla="*/ 3006468 w 3006468"/>
                <a:gd name="connsiteY1" fmla="*/ 1323013 h 4225870"/>
                <a:gd name="connsiteX2" fmla="*/ 2469439 w 3006468"/>
                <a:gd name="connsiteY2" fmla="*/ 2803470 h 4225870"/>
                <a:gd name="connsiteX3" fmla="*/ 1729210 w 3006468"/>
                <a:gd name="connsiteY3" fmla="*/ 4225870 h 4225870"/>
                <a:gd name="connsiteX4" fmla="*/ 2010 w 3006468"/>
                <a:gd name="connsiteY4" fmla="*/ 4225870 h 4225870"/>
                <a:gd name="connsiteX5" fmla="*/ 959953 w 3006468"/>
                <a:gd name="connsiteY5" fmla="*/ 2266440 h 4225870"/>
                <a:gd name="connsiteX6" fmla="*/ 2106581 w 3006468"/>
                <a:gd name="connsiteY6" fmla="*/ 727927 h 4225870"/>
                <a:gd name="connsiteX7" fmla="*/ 1845325 w 3006468"/>
                <a:gd name="connsiteY7" fmla="*/ 2353527 h 4225870"/>
                <a:gd name="connsiteX8" fmla="*/ 2542010 w 3006468"/>
                <a:gd name="connsiteY8" fmla="*/ 1424613 h 4225870"/>
                <a:gd name="connsiteX9" fmla="*/ 2266239 w 3006468"/>
                <a:gd name="connsiteY9" fmla="*/ 16727 h 4225870"/>
                <a:gd name="connsiteX0" fmla="*/ 2266239 w 3006468"/>
                <a:gd name="connsiteY0" fmla="*/ 16727 h 4225870"/>
                <a:gd name="connsiteX1" fmla="*/ 3006468 w 3006468"/>
                <a:gd name="connsiteY1" fmla="*/ 1323013 h 4225870"/>
                <a:gd name="connsiteX2" fmla="*/ 2469439 w 3006468"/>
                <a:gd name="connsiteY2" fmla="*/ 2803470 h 4225870"/>
                <a:gd name="connsiteX3" fmla="*/ 1729210 w 3006468"/>
                <a:gd name="connsiteY3" fmla="*/ 4225870 h 4225870"/>
                <a:gd name="connsiteX4" fmla="*/ 2010 w 3006468"/>
                <a:gd name="connsiteY4" fmla="*/ 4225870 h 4225870"/>
                <a:gd name="connsiteX5" fmla="*/ 959953 w 3006468"/>
                <a:gd name="connsiteY5" fmla="*/ 2266440 h 4225870"/>
                <a:gd name="connsiteX6" fmla="*/ 2106581 w 3006468"/>
                <a:gd name="connsiteY6" fmla="*/ 727927 h 4225870"/>
                <a:gd name="connsiteX7" fmla="*/ 1903382 w 3006468"/>
                <a:gd name="connsiteY7" fmla="*/ 2339013 h 4225870"/>
                <a:gd name="connsiteX8" fmla="*/ 2542010 w 3006468"/>
                <a:gd name="connsiteY8" fmla="*/ 1424613 h 4225870"/>
                <a:gd name="connsiteX9" fmla="*/ 2266239 w 3006468"/>
                <a:gd name="connsiteY9" fmla="*/ 16727 h 4225870"/>
                <a:gd name="connsiteX0" fmla="*/ 2266239 w 3006468"/>
                <a:gd name="connsiteY0" fmla="*/ 16727 h 4225870"/>
                <a:gd name="connsiteX1" fmla="*/ 3006468 w 3006468"/>
                <a:gd name="connsiteY1" fmla="*/ 1323013 h 4225870"/>
                <a:gd name="connsiteX2" fmla="*/ 2469439 w 3006468"/>
                <a:gd name="connsiteY2" fmla="*/ 2803470 h 4225870"/>
                <a:gd name="connsiteX3" fmla="*/ 1729210 w 3006468"/>
                <a:gd name="connsiteY3" fmla="*/ 4225870 h 4225870"/>
                <a:gd name="connsiteX4" fmla="*/ 2010 w 3006468"/>
                <a:gd name="connsiteY4" fmla="*/ 4225870 h 4225870"/>
                <a:gd name="connsiteX5" fmla="*/ 959953 w 3006468"/>
                <a:gd name="connsiteY5" fmla="*/ 2266440 h 4225870"/>
                <a:gd name="connsiteX6" fmla="*/ 2106581 w 3006468"/>
                <a:gd name="connsiteY6" fmla="*/ 727927 h 4225870"/>
                <a:gd name="connsiteX7" fmla="*/ 1903382 w 3006468"/>
                <a:gd name="connsiteY7" fmla="*/ 2339013 h 4225870"/>
                <a:gd name="connsiteX8" fmla="*/ 2542010 w 3006468"/>
                <a:gd name="connsiteY8" fmla="*/ 1424613 h 4225870"/>
                <a:gd name="connsiteX9" fmla="*/ 2266239 w 3006468"/>
                <a:gd name="connsiteY9" fmla="*/ 16727 h 4225870"/>
                <a:gd name="connsiteX0" fmla="*/ 2266239 w 3006468"/>
                <a:gd name="connsiteY0" fmla="*/ 16727 h 4225870"/>
                <a:gd name="connsiteX1" fmla="*/ 3006468 w 3006468"/>
                <a:gd name="connsiteY1" fmla="*/ 1323013 h 4225870"/>
                <a:gd name="connsiteX2" fmla="*/ 2469439 w 3006468"/>
                <a:gd name="connsiteY2" fmla="*/ 2803470 h 4225870"/>
                <a:gd name="connsiteX3" fmla="*/ 1729210 w 3006468"/>
                <a:gd name="connsiteY3" fmla="*/ 4225870 h 4225870"/>
                <a:gd name="connsiteX4" fmla="*/ 2010 w 3006468"/>
                <a:gd name="connsiteY4" fmla="*/ 4225870 h 4225870"/>
                <a:gd name="connsiteX5" fmla="*/ 959953 w 3006468"/>
                <a:gd name="connsiteY5" fmla="*/ 2266440 h 4225870"/>
                <a:gd name="connsiteX6" fmla="*/ 2106581 w 3006468"/>
                <a:gd name="connsiteY6" fmla="*/ 727927 h 4225870"/>
                <a:gd name="connsiteX7" fmla="*/ 1903382 w 3006468"/>
                <a:gd name="connsiteY7" fmla="*/ 2339013 h 4225870"/>
                <a:gd name="connsiteX8" fmla="*/ 2542010 w 3006468"/>
                <a:gd name="connsiteY8" fmla="*/ 1424613 h 4225870"/>
                <a:gd name="connsiteX9" fmla="*/ 2266239 w 3006468"/>
                <a:gd name="connsiteY9" fmla="*/ 16727 h 4225870"/>
                <a:gd name="connsiteX0" fmla="*/ 2266239 w 3006468"/>
                <a:gd name="connsiteY0" fmla="*/ 16727 h 4225870"/>
                <a:gd name="connsiteX1" fmla="*/ 3006468 w 3006468"/>
                <a:gd name="connsiteY1" fmla="*/ 1323013 h 4225870"/>
                <a:gd name="connsiteX2" fmla="*/ 2469439 w 3006468"/>
                <a:gd name="connsiteY2" fmla="*/ 2803470 h 4225870"/>
                <a:gd name="connsiteX3" fmla="*/ 1729210 w 3006468"/>
                <a:gd name="connsiteY3" fmla="*/ 4225870 h 4225870"/>
                <a:gd name="connsiteX4" fmla="*/ 2010 w 3006468"/>
                <a:gd name="connsiteY4" fmla="*/ 4225870 h 4225870"/>
                <a:gd name="connsiteX5" fmla="*/ 959953 w 3006468"/>
                <a:gd name="connsiteY5" fmla="*/ 2266440 h 4225870"/>
                <a:gd name="connsiteX6" fmla="*/ 2106581 w 3006468"/>
                <a:gd name="connsiteY6" fmla="*/ 727927 h 4225870"/>
                <a:gd name="connsiteX7" fmla="*/ 1903382 w 3006468"/>
                <a:gd name="connsiteY7" fmla="*/ 2339013 h 4225870"/>
                <a:gd name="connsiteX8" fmla="*/ 2542010 w 3006468"/>
                <a:gd name="connsiteY8" fmla="*/ 1424613 h 4225870"/>
                <a:gd name="connsiteX9" fmla="*/ 2266239 w 3006468"/>
                <a:gd name="connsiteY9" fmla="*/ 16727 h 4225870"/>
                <a:gd name="connsiteX0" fmla="*/ 2266239 w 3006468"/>
                <a:gd name="connsiteY0" fmla="*/ 16727 h 4225870"/>
                <a:gd name="connsiteX1" fmla="*/ 3006468 w 3006468"/>
                <a:gd name="connsiteY1" fmla="*/ 1323013 h 4225870"/>
                <a:gd name="connsiteX2" fmla="*/ 2469439 w 3006468"/>
                <a:gd name="connsiteY2" fmla="*/ 2803470 h 4225870"/>
                <a:gd name="connsiteX3" fmla="*/ 1729210 w 3006468"/>
                <a:gd name="connsiteY3" fmla="*/ 4225870 h 4225870"/>
                <a:gd name="connsiteX4" fmla="*/ 2010 w 3006468"/>
                <a:gd name="connsiteY4" fmla="*/ 4225870 h 4225870"/>
                <a:gd name="connsiteX5" fmla="*/ 959953 w 3006468"/>
                <a:gd name="connsiteY5" fmla="*/ 2266440 h 4225870"/>
                <a:gd name="connsiteX6" fmla="*/ 2106581 w 3006468"/>
                <a:gd name="connsiteY6" fmla="*/ 727927 h 4225870"/>
                <a:gd name="connsiteX7" fmla="*/ 1903382 w 3006468"/>
                <a:gd name="connsiteY7" fmla="*/ 2339013 h 4225870"/>
                <a:gd name="connsiteX8" fmla="*/ 2542010 w 3006468"/>
                <a:gd name="connsiteY8" fmla="*/ 1424613 h 4225870"/>
                <a:gd name="connsiteX9" fmla="*/ 2266239 w 3006468"/>
                <a:gd name="connsiteY9" fmla="*/ 16727 h 4225870"/>
                <a:gd name="connsiteX0" fmla="*/ 2266239 w 3006468"/>
                <a:gd name="connsiteY0" fmla="*/ 16727 h 4225870"/>
                <a:gd name="connsiteX1" fmla="*/ 3006468 w 3006468"/>
                <a:gd name="connsiteY1" fmla="*/ 1323013 h 4225870"/>
                <a:gd name="connsiteX2" fmla="*/ 2469439 w 3006468"/>
                <a:gd name="connsiteY2" fmla="*/ 2803470 h 4225870"/>
                <a:gd name="connsiteX3" fmla="*/ 1729210 w 3006468"/>
                <a:gd name="connsiteY3" fmla="*/ 4225870 h 4225870"/>
                <a:gd name="connsiteX4" fmla="*/ 2010 w 3006468"/>
                <a:gd name="connsiteY4" fmla="*/ 4225870 h 4225870"/>
                <a:gd name="connsiteX5" fmla="*/ 959953 w 3006468"/>
                <a:gd name="connsiteY5" fmla="*/ 2266440 h 4225870"/>
                <a:gd name="connsiteX6" fmla="*/ 2106581 w 3006468"/>
                <a:gd name="connsiteY6" fmla="*/ 727927 h 4225870"/>
                <a:gd name="connsiteX7" fmla="*/ 1903382 w 3006468"/>
                <a:gd name="connsiteY7" fmla="*/ 2339013 h 4225870"/>
                <a:gd name="connsiteX8" fmla="*/ 2542010 w 3006468"/>
                <a:gd name="connsiteY8" fmla="*/ 1424613 h 4225870"/>
                <a:gd name="connsiteX9" fmla="*/ 2266239 w 3006468"/>
                <a:gd name="connsiteY9" fmla="*/ 16727 h 4225870"/>
                <a:gd name="connsiteX0" fmla="*/ 2266239 w 3308446"/>
                <a:gd name="connsiteY0" fmla="*/ 16727 h 4225870"/>
                <a:gd name="connsiteX1" fmla="*/ 3006468 w 3308446"/>
                <a:gd name="connsiteY1" fmla="*/ 1323013 h 4225870"/>
                <a:gd name="connsiteX2" fmla="*/ 3209667 w 3308446"/>
                <a:gd name="connsiteY2" fmla="*/ 2397070 h 4225870"/>
                <a:gd name="connsiteX3" fmla="*/ 1729210 w 3308446"/>
                <a:gd name="connsiteY3" fmla="*/ 4225870 h 4225870"/>
                <a:gd name="connsiteX4" fmla="*/ 2010 w 3308446"/>
                <a:gd name="connsiteY4" fmla="*/ 4225870 h 4225870"/>
                <a:gd name="connsiteX5" fmla="*/ 959953 w 3308446"/>
                <a:gd name="connsiteY5" fmla="*/ 2266440 h 4225870"/>
                <a:gd name="connsiteX6" fmla="*/ 2106581 w 3308446"/>
                <a:gd name="connsiteY6" fmla="*/ 727927 h 4225870"/>
                <a:gd name="connsiteX7" fmla="*/ 1903382 w 3308446"/>
                <a:gd name="connsiteY7" fmla="*/ 2339013 h 4225870"/>
                <a:gd name="connsiteX8" fmla="*/ 2542010 w 3308446"/>
                <a:gd name="connsiteY8" fmla="*/ 1424613 h 4225870"/>
                <a:gd name="connsiteX9" fmla="*/ 2266239 w 3308446"/>
                <a:gd name="connsiteY9" fmla="*/ 16727 h 4225870"/>
                <a:gd name="connsiteX0" fmla="*/ 2266239 w 3329844"/>
                <a:gd name="connsiteY0" fmla="*/ 22407 h 4231550"/>
                <a:gd name="connsiteX1" fmla="*/ 3137096 w 3329844"/>
                <a:gd name="connsiteY1" fmla="*/ 1125493 h 4231550"/>
                <a:gd name="connsiteX2" fmla="*/ 3209667 w 3329844"/>
                <a:gd name="connsiteY2" fmla="*/ 2402750 h 4231550"/>
                <a:gd name="connsiteX3" fmla="*/ 1729210 w 3329844"/>
                <a:gd name="connsiteY3" fmla="*/ 4231550 h 4231550"/>
                <a:gd name="connsiteX4" fmla="*/ 2010 w 3329844"/>
                <a:gd name="connsiteY4" fmla="*/ 4231550 h 4231550"/>
                <a:gd name="connsiteX5" fmla="*/ 959953 w 3329844"/>
                <a:gd name="connsiteY5" fmla="*/ 2272120 h 4231550"/>
                <a:gd name="connsiteX6" fmla="*/ 2106581 w 3329844"/>
                <a:gd name="connsiteY6" fmla="*/ 733607 h 4231550"/>
                <a:gd name="connsiteX7" fmla="*/ 1903382 w 3329844"/>
                <a:gd name="connsiteY7" fmla="*/ 2344693 h 4231550"/>
                <a:gd name="connsiteX8" fmla="*/ 2542010 w 3329844"/>
                <a:gd name="connsiteY8" fmla="*/ 1430293 h 4231550"/>
                <a:gd name="connsiteX9" fmla="*/ 2266239 w 3329844"/>
                <a:gd name="connsiteY9" fmla="*/ 22407 h 4231550"/>
                <a:gd name="connsiteX0" fmla="*/ 2266239 w 3329844"/>
                <a:gd name="connsiteY0" fmla="*/ 19673 h 4228816"/>
                <a:gd name="connsiteX1" fmla="*/ 3137096 w 3329844"/>
                <a:gd name="connsiteY1" fmla="*/ 1122759 h 4228816"/>
                <a:gd name="connsiteX2" fmla="*/ 3209667 w 3329844"/>
                <a:gd name="connsiteY2" fmla="*/ 2400016 h 4228816"/>
                <a:gd name="connsiteX3" fmla="*/ 1729210 w 3329844"/>
                <a:gd name="connsiteY3" fmla="*/ 4228816 h 4228816"/>
                <a:gd name="connsiteX4" fmla="*/ 2010 w 3329844"/>
                <a:gd name="connsiteY4" fmla="*/ 4228816 h 4228816"/>
                <a:gd name="connsiteX5" fmla="*/ 959953 w 3329844"/>
                <a:gd name="connsiteY5" fmla="*/ 2269386 h 4228816"/>
                <a:gd name="connsiteX6" fmla="*/ 2106581 w 3329844"/>
                <a:gd name="connsiteY6" fmla="*/ 730873 h 4228816"/>
                <a:gd name="connsiteX7" fmla="*/ 1903382 w 3329844"/>
                <a:gd name="connsiteY7" fmla="*/ 2341959 h 4228816"/>
                <a:gd name="connsiteX8" fmla="*/ 2542010 w 3329844"/>
                <a:gd name="connsiteY8" fmla="*/ 1427559 h 4228816"/>
                <a:gd name="connsiteX9" fmla="*/ 2266239 w 3329844"/>
                <a:gd name="connsiteY9" fmla="*/ 19673 h 4228816"/>
                <a:gd name="connsiteX0" fmla="*/ 2266239 w 3375192"/>
                <a:gd name="connsiteY0" fmla="*/ 19673 h 4228816"/>
                <a:gd name="connsiteX1" fmla="*/ 3137096 w 3375192"/>
                <a:gd name="connsiteY1" fmla="*/ 1122759 h 4228816"/>
                <a:gd name="connsiteX2" fmla="*/ 3209667 w 3375192"/>
                <a:gd name="connsiteY2" fmla="*/ 2400016 h 4228816"/>
                <a:gd name="connsiteX3" fmla="*/ 1729210 w 3375192"/>
                <a:gd name="connsiteY3" fmla="*/ 4228816 h 4228816"/>
                <a:gd name="connsiteX4" fmla="*/ 2010 w 3375192"/>
                <a:gd name="connsiteY4" fmla="*/ 4228816 h 4228816"/>
                <a:gd name="connsiteX5" fmla="*/ 959953 w 3375192"/>
                <a:gd name="connsiteY5" fmla="*/ 2269386 h 4228816"/>
                <a:gd name="connsiteX6" fmla="*/ 2106581 w 3375192"/>
                <a:gd name="connsiteY6" fmla="*/ 730873 h 4228816"/>
                <a:gd name="connsiteX7" fmla="*/ 1903382 w 3375192"/>
                <a:gd name="connsiteY7" fmla="*/ 2341959 h 4228816"/>
                <a:gd name="connsiteX8" fmla="*/ 2542010 w 3375192"/>
                <a:gd name="connsiteY8" fmla="*/ 1427559 h 4228816"/>
                <a:gd name="connsiteX9" fmla="*/ 2266239 w 3375192"/>
                <a:gd name="connsiteY9" fmla="*/ 19673 h 4228816"/>
                <a:gd name="connsiteX0" fmla="*/ 2266239 w 3380128"/>
                <a:gd name="connsiteY0" fmla="*/ 22543 h 4231686"/>
                <a:gd name="connsiteX1" fmla="*/ 3151610 w 3380128"/>
                <a:gd name="connsiteY1" fmla="*/ 1038543 h 4231686"/>
                <a:gd name="connsiteX2" fmla="*/ 3209667 w 3380128"/>
                <a:gd name="connsiteY2" fmla="*/ 2402886 h 4231686"/>
                <a:gd name="connsiteX3" fmla="*/ 1729210 w 3380128"/>
                <a:gd name="connsiteY3" fmla="*/ 4231686 h 4231686"/>
                <a:gd name="connsiteX4" fmla="*/ 2010 w 3380128"/>
                <a:gd name="connsiteY4" fmla="*/ 4231686 h 4231686"/>
                <a:gd name="connsiteX5" fmla="*/ 959953 w 3380128"/>
                <a:gd name="connsiteY5" fmla="*/ 2272256 h 4231686"/>
                <a:gd name="connsiteX6" fmla="*/ 2106581 w 3380128"/>
                <a:gd name="connsiteY6" fmla="*/ 733743 h 4231686"/>
                <a:gd name="connsiteX7" fmla="*/ 1903382 w 3380128"/>
                <a:gd name="connsiteY7" fmla="*/ 2344829 h 4231686"/>
                <a:gd name="connsiteX8" fmla="*/ 2542010 w 3380128"/>
                <a:gd name="connsiteY8" fmla="*/ 1430429 h 4231686"/>
                <a:gd name="connsiteX9" fmla="*/ 2266239 w 3380128"/>
                <a:gd name="connsiteY9" fmla="*/ 22543 h 4231686"/>
                <a:gd name="connsiteX0" fmla="*/ 2179153 w 3380128"/>
                <a:gd name="connsiteY0" fmla="*/ 22543 h 4231686"/>
                <a:gd name="connsiteX1" fmla="*/ 3151610 w 3380128"/>
                <a:gd name="connsiteY1" fmla="*/ 1038543 h 4231686"/>
                <a:gd name="connsiteX2" fmla="*/ 3209667 w 3380128"/>
                <a:gd name="connsiteY2" fmla="*/ 2402886 h 4231686"/>
                <a:gd name="connsiteX3" fmla="*/ 1729210 w 3380128"/>
                <a:gd name="connsiteY3" fmla="*/ 4231686 h 4231686"/>
                <a:gd name="connsiteX4" fmla="*/ 2010 w 3380128"/>
                <a:gd name="connsiteY4" fmla="*/ 4231686 h 4231686"/>
                <a:gd name="connsiteX5" fmla="*/ 959953 w 3380128"/>
                <a:gd name="connsiteY5" fmla="*/ 2272256 h 4231686"/>
                <a:gd name="connsiteX6" fmla="*/ 2106581 w 3380128"/>
                <a:gd name="connsiteY6" fmla="*/ 733743 h 4231686"/>
                <a:gd name="connsiteX7" fmla="*/ 1903382 w 3380128"/>
                <a:gd name="connsiteY7" fmla="*/ 2344829 h 4231686"/>
                <a:gd name="connsiteX8" fmla="*/ 2542010 w 3380128"/>
                <a:gd name="connsiteY8" fmla="*/ 1430429 h 4231686"/>
                <a:gd name="connsiteX9" fmla="*/ 2179153 w 3380128"/>
                <a:gd name="connsiteY9" fmla="*/ 22543 h 4231686"/>
                <a:gd name="connsiteX0" fmla="*/ 2179153 w 3380128"/>
                <a:gd name="connsiteY0" fmla="*/ 22543 h 4231686"/>
                <a:gd name="connsiteX1" fmla="*/ 3151610 w 3380128"/>
                <a:gd name="connsiteY1" fmla="*/ 1038543 h 4231686"/>
                <a:gd name="connsiteX2" fmla="*/ 3209667 w 3380128"/>
                <a:gd name="connsiteY2" fmla="*/ 2402886 h 4231686"/>
                <a:gd name="connsiteX3" fmla="*/ 1729210 w 3380128"/>
                <a:gd name="connsiteY3" fmla="*/ 4231686 h 4231686"/>
                <a:gd name="connsiteX4" fmla="*/ 2010 w 3380128"/>
                <a:gd name="connsiteY4" fmla="*/ 4231686 h 4231686"/>
                <a:gd name="connsiteX5" fmla="*/ 959953 w 3380128"/>
                <a:gd name="connsiteY5" fmla="*/ 2272256 h 4231686"/>
                <a:gd name="connsiteX6" fmla="*/ 2106581 w 3380128"/>
                <a:gd name="connsiteY6" fmla="*/ 733743 h 4231686"/>
                <a:gd name="connsiteX7" fmla="*/ 1903382 w 3380128"/>
                <a:gd name="connsiteY7" fmla="*/ 2344829 h 4231686"/>
                <a:gd name="connsiteX8" fmla="*/ 2701667 w 3380128"/>
                <a:gd name="connsiteY8" fmla="*/ 1227229 h 4231686"/>
                <a:gd name="connsiteX9" fmla="*/ 2179153 w 3380128"/>
                <a:gd name="connsiteY9" fmla="*/ 22543 h 4231686"/>
                <a:gd name="connsiteX0" fmla="*/ 2179153 w 3380128"/>
                <a:gd name="connsiteY0" fmla="*/ 22543 h 4231686"/>
                <a:gd name="connsiteX1" fmla="*/ 3151610 w 3380128"/>
                <a:gd name="connsiteY1" fmla="*/ 1038543 h 4231686"/>
                <a:gd name="connsiteX2" fmla="*/ 3209667 w 3380128"/>
                <a:gd name="connsiteY2" fmla="*/ 2402886 h 4231686"/>
                <a:gd name="connsiteX3" fmla="*/ 1729210 w 3380128"/>
                <a:gd name="connsiteY3" fmla="*/ 4231686 h 4231686"/>
                <a:gd name="connsiteX4" fmla="*/ 2010 w 3380128"/>
                <a:gd name="connsiteY4" fmla="*/ 4231686 h 4231686"/>
                <a:gd name="connsiteX5" fmla="*/ 959953 w 3380128"/>
                <a:gd name="connsiteY5" fmla="*/ 2272256 h 4231686"/>
                <a:gd name="connsiteX6" fmla="*/ 2106581 w 3380128"/>
                <a:gd name="connsiteY6" fmla="*/ 733743 h 4231686"/>
                <a:gd name="connsiteX7" fmla="*/ 1903382 w 3380128"/>
                <a:gd name="connsiteY7" fmla="*/ 2344829 h 4231686"/>
                <a:gd name="connsiteX8" fmla="*/ 2701667 w 3380128"/>
                <a:gd name="connsiteY8" fmla="*/ 1227229 h 4231686"/>
                <a:gd name="connsiteX9" fmla="*/ 2179153 w 3380128"/>
                <a:gd name="connsiteY9" fmla="*/ 22543 h 4231686"/>
                <a:gd name="connsiteX0" fmla="*/ 2179153 w 3380128"/>
                <a:gd name="connsiteY0" fmla="*/ 22543 h 4231686"/>
                <a:gd name="connsiteX1" fmla="*/ 3151610 w 3380128"/>
                <a:gd name="connsiteY1" fmla="*/ 1038543 h 4231686"/>
                <a:gd name="connsiteX2" fmla="*/ 3209667 w 3380128"/>
                <a:gd name="connsiteY2" fmla="*/ 2402886 h 4231686"/>
                <a:gd name="connsiteX3" fmla="*/ 1729210 w 3380128"/>
                <a:gd name="connsiteY3" fmla="*/ 4231686 h 4231686"/>
                <a:gd name="connsiteX4" fmla="*/ 2010 w 3380128"/>
                <a:gd name="connsiteY4" fmla="*/ 4231686 h 4231686"/>
                <a:gd name="connsiteX5" fmla="*/ 959953 w 3380128"/>
                <a:gd name="connsiteY5" fmla="*/ 2272256 h 4231686"/>
                <a:gd name="connsiteX6" fmla="*/ 2106581 w 3380128"/>
                <a:gd name="connsiteY6" fmla="*/ 733743 h 4231686"/>
                <a:gd name="connsiteX7" fmla="*/ 1903382 w 3380128"/>
                <a:gd name="connsiteY7" fmla="*/ 2344829 h 4231686"/>
                <a:gd name="connsiteX8" fmla="*/ 2701667 w 3380128"/>
                <a:gd name="connsiteY8" fmla="*/ 1227229 h 4231686"/>
                <a:gd name="connsiteX9" fmla="*/ 2179153 w 3380128"/>
                <a:gd name="connsiteY9" fmla="*/ 22543 h 4231686"/>
                <a:gd name="connsiteX0" fmla="*/ 2179153 w 3380128"/>
                <a:gd name="connsiteY0" fmla="*/ 22543 h 4231686"/>
                <a:gd name="connsiteX1" fmla="*/ 3151610 w 3380128"/>
                <a:gd name="connsiteY1" fmla="*/ 1038543 h 4231686"/>
                <a:gd name="connsiteX2" fmla="*/ 3209667 w 3380128"/>
                <a:gd name="connsiteY2" fmla="*/ 2402886 h 4231686"/>
                <a:gd name="connsiteX3" fmla="*/ 1729210 w 3380128"/>
                <a:gd name="connsiteY3" fmla="*/ 4231686 h 4231686"/>
                <a:gd name="connsiteX4" fmla="*/ 2010 w 3380128"/>
                <a:gd name="connsiteY4" fmla="*/ 4231686 h 4231686"/>
                <a:gd name="connsiteX5" fmla="*/ 959953 w 3380128"/>
                <a:gd name="connsiteY5" fmla="*/ 2272256 h 4231686"/>
                <a:gd name="connsiteX6" fmla="*/ 2106581 w 3380128"/>
                <a:gd name="connsiteY6" fmla="*/ 733743 h 4231686"/>
                <a:gd name="connsiteX7" fmla="*/ 1903382 w 3380128"/>
                <a:gd name="connsiteY7" fmla="*/ 2344829 h 4231686"/>
                <a:gd name="connsiteX8" fmla="*/ 2730695 w 3380128"/>
                <a:gd name="connsiteY8" fmla="*/ 1125629 h 4231686"/>
                <a:gd name="connsiteX9" fmla="*/ 2179153 w 3380128"/>
                <a:gd name="connsiteY9" fmla="*/ 22543 h 4231686"/>
                <a:gd name="connsiteX0" fmla="*/ 2179153 w 3380128"/>
                <a:gd name="connsiteY0" fmla="*/ 22543 h 4231686"/>
                <a:gd name="connsiteX1" fmla="*/ 3151610 w 3380128"/>
                <a:gd name="connsiteY1" fmla="*/ 1038543 h 4231686"/>
                <a:gd name="connsiteX2" fmla="*/ 3209667 w 3380128"/>
                <a:gd name="connsiteY2" fmla="*/ 2402886 h 4231686"/>
                <a:gd name="connsiteX3" fmla="*/ 1729210 w 3380128"/>
                <a:gd name="connsiteY3" fmla="*/ 4231686 h 4231686"/>
                <a:gd name="connsiteX4" fmla="*/ 2010 w 3380128"/>
                <a:gd name="connsiteY4" fmla="*/ 4231686 h 4231686"/>
                <a:gd name="connsiteX5" fmla="*/ 959953 w 3380128"/>
                <a:gd name="connsiteY5" fmla="*/ 2272256 h 4231686"/>
                <a:gd name="connsiteX6" fmla="*/ 2106581 w 3380128"/>
                <a:gd name="connsiteY6" fmla="*/ 733743 h 4231686"/>
                <a:gd name="connsiteX7" fmla="*/ 1903382 w 3380128"/>
                <a:gd name="connsiteY7" fmla="*/ 2344829 h 4231686"/>
                <a:gd name="connsiteX8" fmla="*/ 2730695 w 3380128"/>
                <a:gd name="connsiteY8" fmla="*/ 1125629 h 4231686"/>
                <a:gd name="connsiteX9" fmla="*/ 2179153 w 3380128"/>
                <a:gd name="connsiteY9" fmla="*/ 22543 h 4231686"/>
                <a:gd name="connsiteX0" fmla="*/ 2179153 w 3380128"/>
                <a:gd name="connsiteY0" fmla="*/ 22543 h 4231686"/>
                <a:gd name="connsiteX1" fmla="*/ 3151610 w 3380128"/>
                <a:gd name="connsiteY1" fmla="*/ 1038543 h 4231686"/>
                <a:gd name="connsiteX2" fmla="*/ 3209667 w 3380128"/>
                <a:gd name="connsiteY2" fmla="*/ 2402886 h 4231686"/>
                <a:gd name="connsiteX3" fmla="*/ 1729210 w 3380128"/>
                <a:gd name="connsiteY3" fmla="*/ 4231686 h 4231686"/>
                <a:gd name="connsiteX4" fmla="*/ 2010 w 3380128"/>
                <a:gd name="connsiteY4" fmla="*/ 4231686 h 4231686"/>
                <a:gd name="connsiteX5" fmla="*/ 959953 w 3380128"/>
                <a:gd name="connsiteY5" fmla="*/ 2272256 h 4231686"/>
                <a:gd name="connsiteX6" fmla="*/ 2106581 w 3380128"/>
                <a:gd name="connsiteY6" fmla="*/ 733743 h 4231686"/>
                <a:gd name="connsiteX7" fmla="*/ 2817782 w 3380128"/>
                <a:gd name="connsiteY7" fmla="*/ 1851343 h 4231686"/>
                <a:gd name="connsiteX8" fmla="*/ 2730695 w 3380128"/>
                <a:gd name="connsiteY8" fmla="*/ 1125629 h 4231686"/>
                <a:gd name="connsiteX9" fmla="*/ 2179153 w 3380128"/>
                <a:gd name="connsiteY9" fmla="*/ 22543 h 4231686"/>
                <a:gd name="connsiteX0" fmla="*/ 2179153 w 3380128"/>
                <a:gd name="connsiteY0" fmla="*/ 22543 h 4231686"/>
                <a:gd name="connsiteX1" fmla="*/ 3151610 w 3380128"/>
                <a:gd name="connsiteY1" fmla="*/ 1038543 h 4231686"/>
                <a:gd name="connsiteX2" fmla="*/ 3209667 w 3380128"/>
                <a:gd name="connsiteY2" fmla="*/ 2402886 h 4231686"/>
                <a:gd name="connsiteX3" fmla="*/ 1729210 w 3380128"/>
                <a:gd name="connsiteY3" fmla="*/ 4231686 h 4231686"/>
                <a:gd name="connsiteX4" fmla="*/ 2010 w 3380128"/>
                <a:gd name="connsiteY4" fmla="*/ 4231686 h 4231686"/>
                <a:gd name="connsiteX5" fmla="*/ 959953 w 3380128"/>
                <a:gd name="connsiteY5" fmla="*/ 2272256 h 4231686"/>
                <a:gd name="connsiteX6" fmla="*/ 1656638 w 3380128"/>
                <a:gd name="connsiteY6" fmla="*/ 370886 h 4231686"/>
                <a:gd name="connsiteX7" fmla="*/ 2817782 w 3380128"/>
                <a:gd name="connsiteY7" fmla="*/ 1851343 h 4231686"/>
                <a:gd name="connsiteX8" fmla="*/ 2730695 w 3380128"/>
                <a:gd name="connsiteY8" fmla="*/ 1125629 h 4231686"/>
                <a:gd name="connsiteX9" fmla="*/ 2179153 w 3380128"/>
                <a:gd name="connsiteY9" fmla="*/ 22543 h 4231686"/>
                <a:gd name="connsiteX0" fmla="*/ 2179153 w 3380128"/>
                <a:gd name="connsiteY0" fmla="*/ 22543 h 4231686"/>
                <a:gd name="connsiteX1" fmla="*/ 3151610 w 3380128"/>
                <a:gd name="connsiteY1" fmla="*/ 1038543 h 4231686"/>
                <a:gd name="connsiteX2" fmla="*/ 3209667 w 3380128"/>
                <a:gd name="connsiteY2" fmla="*/ 2402886 h 4231686"/>
                <a:gd name="connsiteX3" fmla="*/ 1729210 w 3380128"/>
                <a:gd name="connsiteY3" fmla="*/ 4231686 h 4231686"/>
                <a:gd name="connsiteX4" fmla="*/ 2010 w 3380128"/>
                <a:gd name="connsiteY4" fmla="*/ 4231686 h 4231686"/>
                <a:gd name="connsiteX5" fmla="*/ 959953 w 3380128"/>
                <a:gd name="connsiteY5" fmla="*/ 2272256 h 4231686"/>
                <a:gd name="connsiteX6" fmla="*/ 1656638 w 3380128"/>
                <a:gd name="connsiteY6" fmla="*/ 370886 h 4231686"/>
                <a:gd name="connsiteX7" fmla="*/ 2817782 w 3380128"/>
                <a:gd name="connsiteY7" fmla="*/ 1851343 h 4231686"/>
                <a:gd name="connsiteX8" fmla="*/ 2730695 w 3380128"/>
                <a:gd name="connsiteY8" fmla="*/ 1125629 h 4231686"/>
                <a:gd name="connsiteX9" fmla="*/ 2179153 w 3380128"/>
                <a:gd name="connsiteY9" fmla="*/ 22543 h 4231686"/>
                <a:gd name="connsiteX0" fmla="*/ 2179153 w 3380128"/>
                <a:gd name="connsiteY0" fmla="*/ 22543 h 4231686"/>
                <a:gd name="connsiteX1" fmla="*/ 3151610 w 3380128"/>
                <a:gd name="connsiteY1" fmla="*/ 1038543 h 4231686"/>
                <a:gd name="connsiteX2" fmla="*/ 3209667 w 3380128"/>
                <a:gd name="connsiteY2" fmla="*/ 2402886 h 4231686"/>
                <a:gd name="connsiteX3" fmla="*/ 1729210 w 3380128"/>
                <a:gd name="connsiteY3" fmla="*/ 4231686 h 4231686"/>
                <a:gd name="connsiteX4" fmla="*/ 2010 w 3380128"/>
                <a:gd name="connsiteY4" fmla="*/ 4231686 h 4231686"/>
                <a:gd name="connsiteX5" fmla="*/ 959953 w 3380128"/>
                <a:gd name="connsiteY5" fmla="*/ 2272256 h 4231686"/>
                <a:gd name="connsiteX6" fmla="*/ 1656638 w 3380128"/>
                <a:gd name="connsiteY6" fmla="*/ 370886 h 4231686"/>
                <a:gd name="connsiteX7" fmla="*/ 2817782 w 3380128"/>
                <a:gd name="connsiteY7" fmla="*/ 1851343 h 4231686"/>
                <a:gd name="connsiteX8" fmla="*/ 2730695 w 3380128"/>
                <a:gd name="connsiteY8" fmla="*/ 1125629 h 4231686"/>
                <a:gd name="connsiteX9" fmla="*/ 2179153 w 3380128"/>
                <a:gd name="connsiteY9" fmla="*/ 22543 h 4231686"/>
                <a:gd name="connsiteX0" fmla="*/ 2179153 w 3380128"/>
                <a:gd name="connsiteY0" fmla="*/ 22543 h 4231686"/>
                <a:gd name="connsiteX1" fmla="*/ 3151610 w 3380128"/>
                <a:gd name="connsiteY1" fmla="*/ 1038543 h 4231686"/>
                <a:gd name="connsiteX2" fmla="*/ 3209667 w 3380128"/>
                <a:gd name="connsiteY2" fmla="*/ 2402886 h 4231686"/>
                <a:gd name="connsiteX3" fmla="*/ 1729210 w 3380128"/>
                <a:gd name="connsiteY3" fmla="*/ 4231686 h 4231686"/>
                <a:gd name="connsiteX4" fmla="*/ 2010 w 3380128"/>
                <a:gd name="connsiteY4" fmla="*/ 4231686 h 4231686"/>
                <a:gd name="connsiteX5" fmla="*/ 959953 w 3380128"/>
                <a:gd name="connsiteY5" fmla="*/ 2272256 h 4231686"/>
                <a:gd name="connsiteX6" fmla="*/ 1656638 w 3380128"/>
                <a:gd name="connsiteY6" fmla="*/ 370886 h 4231686"/>
                <a:gd name="connsiteX7" fmla="*/ 2817782 w 3380128"/>
                <a:gd name="connsiteY7" fmla="*/ 1851343 h 4231686"/>
                <a:gd name="connsiteX8" fmla="*/ 2730695 w 3380128"/>
                <a:gd name="connsiteY8" fmla="*/ 1125629 h 4231686"/>
                <a:gd name="connsiteX9" fmla="*/ 2179153 w 3380128"/>
                <a:gd name="connsiteY9" fmla="*/ 22543 h 4231686"/>
                <a:gd name="connsiteX0" fmla="*/ 2179153 w 3380128"/>
                <a:gd name="connsiteY0" fmla="*/ 22543 h 4231686"/>
                <a:gd name="connsiteX1" fmla="*/ 3151610 w 3380128"/>
                <a:gd name="connsiteY1" fmla="*/ 1038543 h 4231686"/>
                <a:gd name="connsiteX2" fmla="*/ 3209667 w 3380128"/>
                <a:gd name="connsiteY2" fmla="*/ 2402886 h 4231686"/>
                <a:gd name="connsiteX3" fmla="*/ 1729210 w 3380128"/>
                <a:gd name="connsiteY3" fmla="*/ 4231686 h 4231686"/>
                <a:gd name="connsiteX4" fmla="*/ 2010 w 3380128"/>
                <a:gd name="connsiteY4" fmla="*/ 4231686 h 4231686"/>
                <a:gd name="connsiteX5" fmla="*/ 959953 w 3380128"/>
                <a:gd name="connsiteY5" fmla="*/ 2272256 h 4231686"/>
                <a:gd name="connsiteX6" fmla="*/ 1656638 w 3380128"/>
                <a:gd name="connsiteY6" fmla="*/ 370886 h 4231686"/>
                <a:gd name="connsiteX7" fmla="*/ 2817782 w 3380128"/>
                <a:gd name="connsiteY7" fmla="*/ 1851343 h 4231686"/>
                <a:gd name="connsiteX8" fmla="*/ 2730695 w 3380128"/>
                <a:gd name="connsiteY8" fmla="*/ 1125629 h 4231686"/>
                <a:gd name="connsiteX9" fmla="*/ 2179153 w 3380128"/>
                <a:gd name="connsiteY9" fmla="*/ 22543 h 4231686"/>
                <a:gd name="connsiteX0" fmla="*/ 2179153 w 3380128"/>
                <a:gd name="connsiteY0" fmla="*/ 22543 h 4231686"/>
                <a:gd name="connsiteX1" fmla="*/ 3151610 w 3380128"/>
                <a:gd name="connsiteY1" fmla="*/ 1038543 h 4231686"/>
                <a:gd name="connsiteX2" fmla="*/ 3209667 w 3380128"/>
                <a:gd name="connsiteY2" fmla="*/ 2402886 h 4231686"/>
                <a:gd name="connsiteX3" fmla="*/ 1729210 w 3380128"/>
                <a:gd name="connsiteY3" fmla="*/ 4231686 h 4231686"/>
                <a:gd name="connsiteX4" fmla="*/ 2010 w 3380128"/>
                <a:gd name="connsiteY4" fmla="*/ 4231686 h 4231686"/>
                <a:gd name="connsiteX5" fmla="*/ 959953 w 3380128"/>
                <a:gd name="connsiteY5" fmla="*/ 2272256 h 4231686"/>
                <a:gd name="connsiteX6" fmla="*/ 1656638 w 3380128"/>
                <a:gd name="connsiteY6" fmla="*/ 370886 h 4231686"/>
                <a:gd name="connsiteX7" fmla="*/ 2817782 w 3380128"/>
                <a:gd name="connsiteY7" fmla="*/ 1851343 h 4231686"/>
                <a:gd name="connsiteX8" fmla="*/ 2179153 w 3380128"/>
                <a:gd name="connsiteY8" fmla="*/ 22543 h 4231686"/>
                <a:gd name="connsiteX0" fmla="*/ 2179153 w 3380128"/>
                <a:gd name="connsiteY0" fmla="*/ 22543 h 4231686"/>
                <a:gd name="connsiteX1" fmla="*/ 3151610 w 3380128"/>
                <a:gd name="connsiteY1" fmla="*/ 1038543 h 4231686"/>
                <a:gd name="connsiteX2" fmla="*/ 3209667 w 3380128"/>
                <a:gd name="connsiteY2" fmla="*/ 2402886 h 4231686"/>
                <a:gd name="connsiteX3" fmla="*/ 1729210 w 3380128"/>
                <a:gd name="connsiteY3" fmla="*/ 4231686 h 4231686"/>
                <a:gd name="connsiteX4" fmla="*/ 2010 w 3380128"/>
                <a:gd name="connsiteY4" fmla="*/ 4231686 h 4231686"/>
                <a:gd name="connsiteX5" fmla="*/ 959953 w 3380128"/>
                <a:gd name="connsiteY5" fmla="*/ 2272256 h 4231686"/>
                <a:gd name="connsiteX6" fmla="*/ 1656638 w 3380128"/>
                <a:gd name="connsiteY6" fmla="*/ 370886 h 4231686"/>
                <a:gd name="connsiteX7" fmla="*/ 2817782 w 3380128"/>
                <a:gd name="connsiteY7" fmla="*/ 1851343 h 4231686"/>
                <a:gd name="connsiteX8" fmla="*/ 2179153 w 3380128"/>
                <a:gd name="connsiteY8" fmla="*/ 22543 h 4231686"/>
                <a:gd name="connsiteX0" fmla="*/ 2179153 w 3380128"/>
                <a:gd name="connsiteY0" fmla="*/ 22543 h 4231686"/>
                <a:gd name="connsiteX1" fmla="*/ 3151610 w 3380128"/>
                <a:gd name="connsiteY1" fmla="*/ 1038543 h 4231686"/>
                <a:gd name="connsiteX2" fmla="*/ 3209667 w 3380128"/>
                <a:gd name="connsiteY2" fmla="*/ 2402886 h 4231686"/>
                <a:gd name="connsiteX3" fmla="*/ 1729210 w 3380128"/>
                <a:gd name="connsiteY3" fmla="*/ 4231686 h 4231686"/>
                <a:gd name="connsiteX4" fmla="*/ 2010 w 3380128"/>
                <a:gd name="connsiteY4" fmla="*/ 4231686 h 4231686"/>
                <a:gd name="connsiteX5" fmla="*/ 959953 w 3380128"/>
                <a:gd name="connsiteY5" fmla="*/ 2272256 h 4231686"/>
                <a:gd name="connsiteX6" fmla="*/ 1656638 w 3380128"/>
                <a:gd name="connsiteY6" fmla="*/ 370886 h 4231686"/>
                <a:gd name="connsiteX7" fmla="*/ 2817782 w 3380128"/>
                <a:gd name="connsiteY7" fmla="*/ 1851343 h 4231686"/>
                <a:gd name="connsiteX8" fmla="*/ 2179153 w 3380128"/>
                <a:gd name="connsiteY8" fmla="*/ 22543 h 4231686"/>
                <a:gd name="connsiteX0" fmla="*/ 2179153 w 3380128"/>
                <a:gd name="connsiteY0" fmla="*/ 22543 h 4231686"/>
                <a:gd name="connsiteX1" fmla="*/ 3151610 w 3380128"/>
                <a:gd name="connsiteY1" fmla="*/ 1038543 h 4231686"/>
                <a:gd name="connsiteX2" fmla="*/ 3209667 w 3380128"/>
                <a:gd name="connsiteY2" fmla="*/ 2402886 h 4231686"/>
                <a:gd name="connsiteX3" fmla="*/ 1729210 w 3380128"/>
                <a:gd name="connsiteY3" fmla="*/ 4231686 h 4231686"/>
                <a:gd name="connsiteX4" fmla="*/ 2010 w 3380128"/>
                <a:gd name="connsiteY4" fmla="*/ 4231686 h 4231686"/>
                <a:gd name="connsiteX5" fmla="*/ 959953 w 3380128"/>
                <a:gd name="connsiteY5" fmla="*/ 2272256 h 4231686"/>
                <a:gd name="connsiteX6" fmla="*/ 1656638 w 3380128"/>
                <a:gd name="connsiteY6" fmla="*/ 370886 h 4231686"/>
                <a:gd name="connsiteX7" fmla="*/ 2817782 w 3380128"/>
                <a:gd name="connsiteY7" fmla="*/ 1851343 h 4231686"/>
                <a:gd name="connsiteX8" fmla="*/ 2179153 w 3380128"/>
                <a:gd name="connsiteY8" fmla="*/ 22543 h 4231686"/>
                <a:gd name="connsiteX0" fmla="*/ 2179153 w 3380128"/>
                <a:gd name="connsiteY0" fmla="*/ 22543 h 4231686"/>
                <a:gd name="connsiteX1" fmla="*/ 3151610 w 3380128"/>
                <a:gd name="connsiteY1" fmla="*/ 1038543 h 4231686"/>
                <a:gd name="connsiteX2" fmla="*/ 3209667 w 3380128"/>
                <a:gd name="connsiteY2" fmla="*/ 2402886 h 4231686"/>
                <a:gd name="connsiteX3" fmla="*/ 1729210 w 3380128"/>
                <a:gd name="connsiteY3" fmla="*/ 4231686 h 4231686"/>
                <a:gd name="connsiteX4" fmla="*/ 2010 w 3380128"/>
                <a:gd name="connsiteY4" fmla="*/ 4231686 h 4231686"/>
                <a:gd name="connsiteX5" fmla="*/ 959953 w 3380128"/>
                <a:gd name="connsiteY5" fmla="*/ 2272256 h 4231686"/>
                <a:gd name="connsiteX6" fmla="*/ 1656638 w 3380128"/>
                <a:gd name="connsiteY6" fmla="*/ 370886 h 4231686"/>
                <a:gd name="connsiteX7" fmla="*/ 2817782 w 3380128"/>
                <a:gd name="connsiteY7" fmla="*/ 1851343 h 4231686"/>
                <a:gd name="connsiteX8" fmla="*/ 2179153 w 3380128"/>
                <a:gd name="connsiteY8" fmla="*/ 22543 h 4231686"/>
                <a:gd name="connsiteX0" fmla="*/ 2179153 w 3380128"/>
                <a:gd name="connsiteY0" fmla="*/ 22543 h 4231686"/>
                <a:gd name="connsiteX1" fmla="*/ 3151610 w 3380128"/>
                <a:gd name="connsiteY1" fmla="*/ 1038543 h 4231686"/>
                <a:gd name="connsiteX2" fmla="*/ 3209667 w 3380128"/>
                <a:gd name="connsiteY2" fmla="*/ 2402886 h 4231686"/>
                <a:gd name="connsiteX3" fmla="*/ 1729210 w 3380128"/>
                <a:gd name="connsiteY3" fmla="*/ 4231686 h 4231686"/>
                <a:gd name="connsiteX4" fmla="*/ 2010 w 3380128"/>
                <a:gd name="connsiteY4" fmla="*/ 4231686 h 4231686"/>
                <a:gd name="connsiteX5" fmla="*/ 959953 w 3380128"/>
                <a:gd name="connsiteY5" fmla="*/ 2272256 h 4231686"/>
                <a:gd name="connsiteX6" fmla="*/ 1656638 w 3380128"/>
                <a:gd name="connsiteY6" fmla="*/ 370886 h 4231686"/>
                <a:gd name="connsiteX7" fmla="*/ 2817782 w 3380128"/>
                <a:gd name="connsiteY7" fmla="*/ 1851343 h 4231686"/>
                <a:gd name="connsiteX8" fmla="*/ 2179153 w 3380128"/>
                <a:gd name="connsiteY8" fmla="*/ 22543 h 4231686"/>
                <a:gd name="connsiteX0" fmla="*/ 2179153 w 3380128"/>
                <a:gd name="connsiteY0" fmla="*/ 22543 h 4231686"/>
                <a:gd name="connsiteX1" fmla="*/ 3151610 w 3380128"/>
                <a:gd name="connsiteY1" fmla="*/ 1038543 h 4231686"/>
                <a:gd name="connsiteX2" fmla="*/ 3209667 w 3380128"/>
                <a:gd name="connsiteY2" fmla="*/ 2402886 h 4231686"/>
                <a:gd name="connsiteX3" fmla="*/ 1729210 w 3380128"/>
                <a:gd name="connsiteY3" fmla="*/ 4231686 h 4231686"/>
                <a:gd name="connsiteX4" fmla="*/ 2010 w 3380128"/>
                <a:gd name="connsiteY4" fmla="*/ 4231686 h 4231686"/>
                <a:gd name="connsiteX5" fmla="*/ 959953 w 3380128"/>
                <a:gd name="connsiteY5" fmla="*/ 2272256 h 4231686"/>
                <a:gd name="connsiteX6" fmla="*/ 1656638 w 3380128"/>
                <a:gd name="connsiteY6" fmla="*/ 370886 h 4231686"/>
                <a:gd name="connsiteX7" fmla="*/ 2817782 w 3380128"/>
                <a:gd name="connsiteY7" fmla="*/ 1851343 h 4231686"/>
                <a:gd name="connsiteX8" fmla="*/ 2179153 w 3380128"/>
                <a:gd name="connsiteY8" fmla="*/ 22543 h 4231686"/>
                <a:gd name="connsiteX0" fmla="*/ 2179153 w 3380128"/>
                <a:gd name="connsiteY0" fmla="*/ 22543 h 4231686"/>
                <a:gd name="connsiteX1" fmla="*/ 3151610 w 3380128"/>
                <a:gd name="connsiteY1" fmla="*/ 1038543 h 4231686"/>
                <a:gd name="connsiteX2" fmla="*/ 3209667 w 3380128"/>
                <a:gd name="connsiteY2" fmla="*/ 2402886 h 4231686"/>
                <a:gd name="connsiteX3" fmla="*/ 1729210 w 3380128"/>
                <a:gd name="connsiteY3" fmla="*/ 4231686 h 4231686"/>
                <a:gd name="connsiteX4" fmla="*/ 2010 w 3380128"/>
                <a:gd name="connsiteY4" fmla="*/ 4231686 h 4231686"/>
                <a:gd name="connsiteX5" fmla="*/ 959953 w 3380128"/>
                <a:gd name="connsiteY5" fmla="*/ 2272256 h 4231686"/>
                <a:gd name="connsiteX6" fmla="*/ 1656638 w 3380128"/>
                <a:gd name="connsiteY6" fmla="*/ 370886 h 4231686"/>
                <a:gd name="connsiteX7" fmla="*/ 2817782 w 3380128"/>
                <a:gd name="connsiteY7" fmla="*/ 1851343 h 4231686"/>
                <a:gd name="connsiteX8" fmla="*/ 2179153 w 3380128"/>
                <a:gd name="connsiteY8" fmla="*/ 22543 h 4231686"/>
                <a:gd name="connsiteX0" fmla="*/ 2179153 w 3380128"/>
                <a:gd name="connsiteY0" fmla="*/ 30812 h 4239955"/>
                <a:gd name="connsiteX1" fmla="*/ 3151610 w 3380128"/>
                <a:gd name="connsiteY1" fmla="*/ 1046812 h 4239955"/>
                <a:gd name="connsiteX2" fmla="*/ 3209667 w 3380128"/>
                <a:gd name="connsiteY2" fmla="*/ 2411155 h 4239955"/>
                <a:gd name="connsiteX3" fmla="*/ 1729210 w 3380128"/>
                <a:gd name="connsiteY3" fmla="*/ 4239955 h 4239955"/>
                <a:gd name="connsiteX4" fmla="*/ 2010 w 3380128"/>
                <a:gd name="connsiteY4" fmla="*/ 4239955 h 4239955"/>
                <a:gd name="connsiteX5" fmla="*/ 959953 w 3380128"/>
                <a:gd name="connsiteY5" fmla="*/ 2280525 h 4239955"/>
                <a:gd name="connsiteX6" fmla="*/ 1656638 w 3380128"/>
                <a:gd name="connsiteY6" fmla="*/ 379155 h 4239955"/>
                <a:gd name="connsiteX7" fmla="*/ 2817782 w 3380128"/>
                <a:gd name="connsiteY7" fmla="*/ 1859612 h 4239955"/>
                <a:gd name="connsiteX8" fmla="*/ 2179153 w 3380128"/>
                <a:gd name="connsiteY8" fmla="*/ 30812 h 4239955"/>
                <a:gd name="connsiteX0" fmla="*/ 2179153 w 3380128"/>
                <a:gd name="connsiteY0" fmla="*/ 49059 h 4258202"/>
                <a:gd name="connsiteX1" fmla="*/ 3151610 w 3380128"/>
                <a:gd name="connsiteY1" fmla="*/ 1065059 h 4258202"/>
                <a:gd name="connsiteX2" fmla="*/ 3209667 w 3380128"/>
                <a:gd name="connsiteY2" fmla="*/ 2429402 h 4258202"/>
                <a:gd name="connsiteX3" fmla="*/ 1729210 w 3380128"/>
                <a:gd name="connsiteY3" fmla="*/ 4258202 h 4258202"/>
                <a:gd name="connsiteX4" fmla="*/ 2010 w 3380128"/>
                <a:gd name="connsiteY4" fmla="*/ 4258202 h 4258202"/>
                <a:gd name="connsiteX5" fmla="*/ 959953 w 3380128"/>
                <a:gd name="connsiteY5" fmla="*/ 2298772 h 4258202"/>
                <a:gd name="connsiteX6" fmla="*/ 1656638 w 3380128"/>
                <a:gd name="connsiteY6" fmla="*/ 397402 h 4258202"/>
                <a:gd name="connsiteX7" fmla="*/ 2817782 w 3380128"/>
                <a:gd name="connsiteY7" fmla="*/ 1877859 h 4258202"/>
                <a:gd name="connsiteX8" fmla="*/ 2179153 w 3380128"/>
                <a:gd name="connsiteY8" fmla="*/ 49059 h 4258202"/>
                <a:gd name="connsiteX0" fmla="*/ 2179153 w 3380128"/>
                <a:gd name="connsiteY0" fmla="*/ 49059 h 4258202"/>
                <a:gd name="connsiteX1" fmla="*/ 3151610 w 3380128"/>
                <a:gd name="connsiteY1" fmla="*/ 1065059 h 4258202"/>
                <a:gd name="connsiteX2" fmla="*/ 3209667 w 3380128"/>
                <a:gd name="connsiteY2" fmla="*/ 2429402 h 4258202"/>
                <a:gd name="connsiteX3" fmla="*/ 1729210 w 3380128"/>
                <a:gd name="connsiteY3" fmla="*/ 4258202 h 4258202"/>
                <a:gd name="connsiteX4" fmla="*/ 2010 w 3380128"/>
                <a:gd name="connsiteY4" fmla="*/ 4258202 h 4258202"/>
                <a:gd name="connsiteX5" fmla="*/ 959953 w 3380128"/>
                <a:gd name="connsiteY5" fmla="*/ 2298772 h 4258202"/>
                <a:gd name="connsiteX6" fmla="*/ 1656638 w 3380128"/>
                <a:gd name="connsiteY6" fmla="*/ 397402 h 4258202"/>
                <a:gd name="connsiteX7" fmla="*/ 2817782 w 3380128"/>
                <a:gd name="connsiteY7" fmla="*/ 1877859 h 4258202"/>
                <a:gd name="connsiteX8" fmla="*/ 2179153 w 3380128"/>
                <a:gd name="connsiteY8" fmla="*/ 49059 h 4258202"/>
                <a:gd name="connsiteX0" fmla="*/ 2179153 w 3380128"/>
                <a:gd name="connsiteY0" fmla="*/ 49059 h 4258202"/>
                <a:gd name="connsiteX1" fmla="*/ 3151610 w 3380128"/>
                <a:gd name="connsiteY1" fmla="*/ 1065059 h 4258202"/>
                <a:gd name="connsiteX2" fmla="*/ 3209667 w 3380128"/>
                <a:gd name="connsiteY2" fmla="*/ 2429402 h 4258202"/>
                <a:gd name="connsiteX3" fmla="*/ 1729210 w 3380128"/>
                <a:gd name="connsiteY3" fmla="*/ 4258202 h 4258202"/>
                <a:gd name="connsiteX4" fmla="*/ 2010 w 3380128"/>
                <a:gd name="connsiteY4" fmla="*/ 4258202 h 4258202"/>
                <a:gd name="connsiteX5" fmla="*/ 959953 w 3380128"/>
                <a:gd name="connsiteY5" fmla="*/ 2298772 h 4258202"/>
                <a:gd name="connsiteX6" fmla="*/ 1656638 w 3380128"/>
                <a:gd name="connsiteY6" fmla="*/ 397402 h 4258202"/>
                <a:gd name="connsiteX7" fmla="*/ 2817782 w 3380128"/>
                <a:gd name="connsiteY7" fmla="*/ 1877859 h 4258202"/>
                <a:gd name="connsiteX8" fmla="*/ 2179153 w 3380128"/>
                <a:gd name="connsiteY8" fmla="*/ 49059 h 4258202"/>
                <a:gd name="connsiteX0" fmla="*/ 2179153 w 3380128"/>
                <a:gd name="connsiteY0" fmla="*/ 49059 h 4258202"/>
                <a:gd name="connsiteX1" fmla="*/ 3151610 w 3380128"/>
                <a:gd name="connsiteY1" fmla="*/ 1065059 h 4258202"/>
                <a:gd name="connsiteX2" fmla="*/ 3209667 w 3380128"/>
                <a:gd name="connsiteY2" fmla="*/ 2429402 h 4258202"/>
                <a:gd name="connsiteX3" fmla="*/ 1729210 w 3380128"/>
                <a:gd name="connsiteY3" fmla="*/ 4258202 h 4258202"/>
                <a:gd name="connsiteX4" fmla="*/ 2010 w 3380128"/>
                <a:gd name="connsiteY4" fmla="*/ 4258202 h 4258202"/>
                <a:gd name="connsiteX5" fmla="*/ 959953 w 3380128"/>
                <a:gd name="connsiteY5" fmla="*/ 2298772 h 4258202"/>
                <a:gd name="connsiteX6" fmla="*/ 1656638 w 3380128"/>
                <a:gd name="connsiteY6" fmla="*/ 397402 h 4258202"/>
                <a:gd name="connsiteX7" fmla="*/ 2817782 w 3380128"/>
                <a:gd name="connsiteY7" fmla="*/ 1877859 h 4258202"/>
                <a:gd name="connsiteX8" fmla="*/ 2179153 w 3380128"/>
                <a:gd name="connsiteY8" fmla="*/ 49059 h 4258202"/>
                <a:gd name="connsiteX0" fmla="*/ 2179153 w 3380128"/>
                <a:gd name="connsiteY0" fmla="*/ 49059 h 4258202"/>
                <a:gd name="connsiteX1" fmla="*/ 3151610 w 3380128"/>
                <a:gd name="connsiteY1" fmla="*/ 1065059 h 4258202"/>
                <a:gd name="connsiteX2" fmla="*/ 3209667 w 3380128"/>
                <a:gd name="connsiteY2" fmla="*/ 2429402 h 4258202"/>
                <a:gd name="connsiteX3" fmla="*/ 1729210 w 3380128"/>
                <a:gd name="connsiteY3" fmla="*/ 4258202 h 4258202"/>
                <a:gd name="connsiteX4" fmla="*/ 2010 w 3380128"/>
                <a:gd name="connsiteY4" fmla="*/ 4258202 h 4258202"/>
                <a:gd name="connsiteX5" fmla="*/ 959953 w 3380128"/>
                <a:gd name="connsiteY5" fmla="*/ 2298772 h 4258202"/>
                <a:gd name="connsiteX6" fmla="*/ 1656638 w 3380128"/>
                <a:gd name="connsiteY6" fmla="*/ 397402 h 4258202"/>
                <a:gd name="connsiteX7" fmla="*/ 2817782 w 3380128"/>
                <a:gd name="connsiteY7" fmla="*/ 1877859 h 4258202"/>
                <a:gd name="connsiteX8" fmla="*/ 2179153 w 3380128"/>
                <a:gd name="connsiteY8" fmla="*/ 49059 h 4258202"/>
                <a:gd name="connsiteX0" fmla="*/ 2177747 w 3378722"/>
                <a:gd name="connsiteY0" fmla="*/ 49059 h 4258202"/>
                <a:gd name="connsiteX1" fmla="*/ 3150204 w 3378722"/>
                <a:gd name="connsiteY1" fmla="*/ 1065059 h 4258202"/>
                <a:gd name="connsiteX2" fmla="*/ 3208261 w 3378722"/>
                <a:gd name="connsiteY2" fmla="*/ 2429402 h 4258202"/>
                <a:gd name="connsiteX3" fmla="*/ 1727804 w 3378722"/>
                <a:gd name="connsiteY3" fmla="*/ 4258202 h 4258202"/>
                <a:gd name="connsiteX4" fmla="*/ 604 w 3378722"/>
                <a:gd name="connsiteY4" fmla="*/ 4258202 h 4258202"/>
                <a:gd name="connsiteX5" fmla="*/ 2264832 w 3378722"/>
                <a:gd name="connsiteY5" fmla="*/ 2052029 h 4258202"/>
                <a:gd name="connsiteX6" fmla="*/ 1655232 w 3378722"/>
                <a:gd name="connsiteY6" fmla="*/ 397402 h 4258202"/>
                <a:gd name="connsiteX7" fmla="*/ 2816376 w 3378722"/>
                <a:gd name="connsiteY7" fmla="*/ 1877859 h 4258202"/>
                <a:gd name="connsiteX8" fmla="*/ 2177747 w 3378722"/>
                <a:gd name="connsiteY8" fmla="*/ 49059 h 4258202"/>
                <a:gd name="connsiteX0" fmla="*/ 2177677 w 3378652"/>
                <a:gd name="connsiteY0" fmla="*/ 49059 h 4258202"/>
                <a:gd name="connsiteX1" fmla="*/ 3150134 w 3378652"/>
                <a:gd name="connsiteY1" fmla="*/ 1065059 h 4258202"/>
                <a:gd name="connsiteX2" fmla="*/ 3208191 w 3378652"/>
                <a:gd name="connsiteY2" fmla="*/ 2429402 h 4258202"/>
                <a:gd name="connsiteX3" fmla="*/ 1727734 w 3378652"/>
                <a:gd name="connsiteY3" fmla="*/ 4258202 h 4258202"/>
                <a:gd name="connsiteX4" fmla="*/ 534 w 3378652"/>
                <a:gd name="connsiteY4" fmla="*/ 4258202 h 4258202"/>
                <a:gd name="connsiteX5" fmla="*/ 2511505 w 3378652"/>
                <a:gd name="connsiteY5" fmla="*/ 1993972 h 4258202"/>
                <a:gd name="connsiteX6" fmla="*/ 1655162 w 3378652"/>
                <a:gd name="connsiteY6" fmla="*/ 397402 h 4258202"/>
                <a:gd name="connsiteX7" fmla="*/ 2816306 w 3378652"/>
                <a:gd name="connsiteY7" fmla="*/ 1877859 h 4258202"/>
                <a:gd name="connsiteX8" fmla="*/ 2177677 w 3378652"/>
                <a:gd name="connsiteY8" fmla="*/ 49059 h 4258202"/>
                <a:gd name="connsiteX0" fmla="*/ 2177677 w 3378652"/>
                <a:gd name="connsiteY0" fmla="*/ 49059 h 4258202"/>
                <a:gd name="connsiteX1" fmla="*/ 3150134 w 3378652"/>
                <a:gd name="connsiteY1" fmla="*/ 1065059 h 4258202"/>
                <a:gd name="connsiteX2" fmla="*/ 3208191 w 3378652"/>
                <a:gd name="connsiteY2" fmla="*/ 2429402 h 4258202"/>
                <a:gd name="connsiteX3" fmla="*/ 1727734 w 3378652"/>
                <a:gd name="connsiteY3" fmla="*/ 4258202 h 4258202"/>
                <a:gd name="connsiteX4" fmla="*/ 534 w 3378652"/>
                <a:gd name="connsiteY4" fmla="*/ 4258202 h 4258202"/>
                <a:gd name="connsiteX5" fmla="*/ 2511505 w 3378652"/>
                <a:gd name="connsiteY5" fmla="*/ 1993972 h 4258202"/>
                <a:gd name="connsiteX6" fmla="*/ 1655162 w 3378652"/>
                <a:gd name="connsiteY6" fmla="*/ 397402 h 4258202"/>
                <a:gd name="connsiteX7" fmla="*/ 2816306 w 3378652"/>
                <a:gd name="connsiteY7" fmla="*/ 1877859 h 4258202"/>
                <a:gd name="connsiteX8" fmla="*/ 2177677 w 3378652"/>
                <a:gd name="connsiteY8" fmla="*/ 49059 h 4258202"/>
                <a:gd name="connsiteX0" fmla="*/ 2177691 w 3378666"/>
                <a:gd name="connsiteY0" fmla="*/ 49059 h 4258202"/>
                <a:gd name="connsiteX1" fmla="*/ 3150148 w 3378666"/>
                <a:gd name="connsiteY1" fmla="*/ 1065059 h 4258202"/>
                <a:gd name="connsiteX2" fmla="*/ 3208205 w 3378666"/>
                <a:gd name="connsiteY2" fmla="*/ 2429402 h 4258202"/>
                <a:gd name="connsiteX3" fmla="*/ 1727748 w 3378666"/>
                <a:gd name="connsiteY3" fmla="*/ 4258202 h 4258202"/>
                <a:gd name="connsiteX4" fmla="*/ 548 w 3378666"/>
                <a:gd name="connsiteY4" fmla="*/ 4258202 h 4258202"/>
                <a:gd name="connsiteX5" fmla="*/ 2453462 w 3378666"/>
                <a:gd name="connsiteY5" fmla="*/ 2008486 h 4258202"/>
                <a:gd name="connsiteX6" fmla="*/ 1655176 w 3378666"/>
                <a:gd name="connsiteY6" fmla="*/ 397402 h 4258202"/>
                <a:gd name="connsiteX7" fmla="*/ 2816320 w 3378666"/>
                <a:gd name="connsiteY7" fmla="*/ 1877859 h 4258202"/>
                <a:gd name="connsiteX8" fmla="*/ 2177691 w 3378666"/>
                <a:gd name="connsiteY8" fmla="*/ 49059 h 4258202"/>
                <a:gd name="connsiteX0" fmla="*/ 2177691 w 3378666"/>
                <a:gd name="connsiteY0" fmla="*/ 49059 h 4258202"/>
                <a:gd name="connsiteX1" fmla="*/ 3150148 w 3378666"/>
                <a:gd name="connsiteY1" fmla="*/ 1065059 h 4258202"/>
                <a:gd name="connsiteX2" fmla="*/ 3208205 w 3378666"/>
                <a:gd name="connsiteY2" fmla="*/ 2429402 h 4258202"/>
                <a:gd name="connsiteX3" fmla="*/ 1727748 w 3378666"/>
                <a:gd name="connsiteY3" fmla="*/ 4258202 h 4258202"/>
                <a:gd name="connsiteX4" fmla="*/ 548 w 3378666"/>
                <a:gd name="connsiteY4" fmla="*/ 4258202 h 4258202"/>
                <a:gd name="connsiteX5" fmla="*/ 2453462 w 3378666"/>
                <a:gd name="connsiteY5" fmla="*/ 2008486 h 4258202"/>
                <a:gd name="connsiteX6" fmla="*/ 1655176 w 3378666"/>
                <a:gd name="connsiteY6" fmla="*/ 397402 h 4258202"/>
                <a:gd name="connsiteX7" fmla="*/ 2816320 w 3378666"/>
                <a:gd name="connsiteY7" fmla="*/ 1877859 h 4258202"/>
                <a:gd name="connsiteX8" fmla="*/ 2177691 w 3378666"/>
                <a:gd name="connsiteY8" fmla="*/ 49059 h 4258202"/>
                <a:gd name="connsiteX0" fmla="*/ 2177691 w 3378666"/>
                <a:gd name="connsiteY0" fmla="*/ 49059 h 4258202"/>
                <a:gd name="connsiteX1" fmla="*/ 3150148 w 3378666"/>
                <a:gd name="connsiteY1" fmla="*/ 1065059 h 4258202"/>
                <a:gd name="connsiteX2" fmla="*/ 3208205 w 3378666"/>
                <a:gd name="connsiteY2" fmla="*/ 2429402 h 4258202"/>
                <a:gd name="connsiteX3" fmla="*/ 1727748 w 3378666"/>
                <a:gd name="connsiteY3" fmla="*/ 4258202 h 4258202"/>
                <a:gd name="connsiteX4" fmla="*/ 548 w 3378666"/>
                <a:gd name="connsiteY4" fmla="*/ 4258202 h 4258202"/>
                <a:gd name="connsiteX5" fmla="*/ 2453462 w 3378666"/>
                <a:gd name="connsiteY5" fmla="*/ 2008486 h 4258202"/>
                <a:gd name="connsiteX6" fmla="*/ 1655176 w 3378666"/>
                <a:gd name="connsiteY6" fmla="*/ 397402 h 4258202"/>
                <a:gd name="connsiteX7" fmla="*/ 2816320 w 3378666"/>
                <a:gd name="connsiteY7" fmla="*/ 1877859 h 4258202"/>
                <a:gd name="connsiteX8" fmla="*/ 2177691 w 3378666"/>
                <a:gd name="connsiteY8" fmla="*/ 49059 h 4258202"/>
                <a:gd name="connsiteX0" fmla="*/ 2177691 w 3378666"/>
                <a:gd name="connsiteY0" fmla="*/ 49059 h 4258202"/>
                <a:gd name="connsiteX1" fmla="*/ 3150148 w 3378666"/>
                <a:gd name="connsiteY1" fmla="*/ 1065059 h 4258202"/>
                <a:gd name="connsiteX2" fmla="*/ 3208205 w 3378666"/>
                <a:gd name="connsiteY2" fmla="*/ 2429402 h 4258202"/>
                <a:gd name="connsiteX3" fmla="*/ 1727748 w 3378666"/>
                <a:gd name="connsiteY3" fmla="*/ 4258202 h 4258202"/>
                <a:gd name="connsiteX4" fmla="*/ 548 w 3378666"/>
                <a:gd name="connsiteY4" fmla="*/ 4258202 h 4258202"/>
                <a:gd name="connsiteX5" fmla="*/ 2453462 w 3378666"/>
                <a:gd name="connsiteY5" fmla="*/ 2008486 h 4258202"/>
                <a:gd name="connsiteX6" fmla="*/ 1655176 w 3378666"/>
                <a:gd name="connsiteY6" fmla="*/ 397402 h 4258202"/>
                <a:gd name="connsiteX7" fmla="*/ 2816320 w 3378666"/>
                <a:gd name="connsiteY7" fmla="*/ 1877859 h 4258202"/>
                <a:gd name="connsiteX8" fmla="*/ 2177691 w 3378666"/>
                <a:gd name="connsiteY8" fmla="*/ 49059 h 4258202"/>
                <a:gd name="connsiteX0" fmla="*/ 799954 w 2000929"/>
                <a:gd name="connsiteY0" fmla="*/ 49059 h 4258202"/>
                <a:gd name="connsiteX1" fmla="*/ 1772411 w 2000929"/>
                <a:gd name="connsiteY1" fmla="*/ 1065059 h 4258202"/>
                <a:gd name="connsiteX2" fmla="*/ 1830468 w 2000929"/>
                <a:gd name="connsiteY2" fmla="*/ 2429402 h 4258202"/>
                <a:gd name="connsiteX3" fmla="*/ 350011 w 2000929"/>
                <a:gd name="connsiteY3" fmla="*/ 4258202 h 4258202"/>
                <a:gd name="connsiteX4" fmla="*/ 1668 w 2000929"/>
                <a:gd name="connsiteY4" fmla="*/ 1094088 h 4258202"/>
                <a:gd name="connsiteX5" fmla="*/ 1075725 w 2000929"/>
                <a:gd name="connsiteY5" fmla="*/ 2008486 h 4258202"/>
                <a:gd name="connsiteX6" fmla="*/ 277439 w 2000929"/>
                <a:gd name="connsiteY6" fmla="*/ 397402 h 4258202"/>
                <a:gd name="connsiteX7" fmla="*/ 1438583 w 2000929"/>
                <a:gd name="connsiteY7" fmla="*/ 1877859 h 4258202"/>
                <a:gd name="connsiteX8" fmla="*/ 799954 w 2000929"/>
                <a:gd name="connsiteY8" fmla="*/ 49059 h 4258202"/>
                <a:gd name="connsiteX0" fmla="*/ 798286 w 1999261"/>
                <a:gd name="connsiteY0" fmla="*/ 49059 h 4258202"/>
                <a:gd name="connsiteX1" fmla="*/ 1770743 w 1999261"/>
                <a:gd name="connsiteY1" fmla="*/ 1065059 h 4258202"/>
                <a:gd name="connsiteX2" fmla="*/ 1828800 w 1999261"/>
                <a:gd name="connsiteY2" fmla="*/ 2429402 h 4258202"/>
                <a:gd name="connsiteX3" fmla="*/ 348343 w 1999261"/>
                <a:gd name="connsiteY3" fmla="*/ 4258202 h 4258202"/>
                <a:gd name="connsiteX4" fmla="*/ 0 w 1999261"/>
                <a:gd name="connsiteY4" fmla="*/ 1094088 h 4258202"/>
                <a:gd name="connsiteX5" fmla="*/ 1074057 w 1999261"/>
                <a:gd name="connsiteY5" fmla="*/ 2008486 h 4258202"/>
                <a:gd name="connsiteX6" fmla="*/ 275771 w 1999261"/>
                <a:gd name="connsiteY6" fmla="*/ 397402 h 4258202"/>
                <a:gd name="connsiteX7" fmla="*/ 1436915 w 1999261"/>
                <a:gd name="connsiteY7" fmla="*/ 1877859 h 4258202"/>
                <a:gd name="connsiteX8" fmla="*/ 798286 w 1999261"/>
                <a:gd name="connsiteY8" fmla="*/ 49059 h 4258202"/>
                <a:gd name="connsiteX0" fmla="*/ 862413 w 2063388"/>
                <a:gd name="connsiteY0" fmla="*/ 49059 h 4258202"/>
                <a:gd name="connsiteX1" fmla="*/ 1834870 w 2063388"/>
                <a:gd name="connsiteY1" fmla="*/ 1065059 h 4258202"/>
                <a:gd name="connsiteX2" fmla="*/ 1892927 w 2063388"/>
                <a:gd name="connsiteY2" fmla="*/ 2429402 h 4258202"/>
                <a:gd name="connsiteX3" fmla="*/ 412470 w 2063388"/>
                <a:gd name="connsiteY3" fmla="*/ 4258202 h 4258202"/>
                <a:gd name="connsiteX4" fmla="*/ 64127 w 2063388"/>
                <a:gd name="connsiteY4" fmla="*/ 1094088 h 4258202"/>
                <a:gd name="connsiteX5" fmla="*/ 1138184 w 2063388"/>
                <a:gd name="connsiteY5" fmla="*/ 2008486 h 4258202"/>
                <a:gd name="connsiteX6" fmla="*/ 339898 w 2063388"/>
                <a:gd name="connsiteY6" fmla="*/ 397402 h 4258202"/>
                <a:gd name="connsiteX7" fmla="*/ 1501042 w 2063388"/>
                <a:gd name="connsiteY7" fmla="*/ 1877859 h 4258202"/>
                <a:gd name="connsiteX8" fmla="*/ 862413 w 2063388"/>
                <a:gd name="connsiteY8" fmla="*/ 49059 h 4258202"/>
                <a:gd name="connsiteX0" fmla="*/ 879220 w 2080195"/>
                <a:gd name="connsiteY0" fmla="*/ 49059 h 4258202"/>
                <a:gd name="connsiteX1" fmla="*/ 1851677 w 2080195"/>
                <a:gd name="connsiteY1" fmla="*/ 1065059 h 4258202"/>
                <a:gd name="connsiteX2" fmla="*/ 1909734 w 2080195"/>
                <a:gd name="connsiteY2" fmla="*/ 2429402 h 4258202"/>
                <a:gd name="connsiteX3" fmla="*/ 429277 w 2080195"/>
                <a:gd name="connsiteY3" fmla="*/ 4258202 h 4258202"/>
                <a:gd name="connsiteX4" fmla="*/ 80934 w 2080195"/>
                <a:gd name="connsiteY4" fmla="*/ 1094088 h 4258202"/>
                <a:gd name="connsiteX5" fmla="*/ 1154991 w 2080195"/>
                <a:gd name="connsiteY5" fmla="*/ 2008486 h 4258202"/>
                <a:gd name="connsiteX6" fmla="*/ 356705 w 2080195"/>
                <a:gd name="connsiteY6" fmla="*/ 397402 h 4258202"/>
                <a:gd name="connsiteX7" fmla="*/ 1517849 w 2080195"/>
                <a:gd name="connsiteY7" fmla="*/ 1877859 h 4258202"/>
                <a:gd name="connsiteX8" fmla="*/ 879220 w 2080195"/>
                <a:gd name="connsiteY8" fmla="*/ 49059 h 4258202"/>
                <a:gd name="connsiteX0" fmla="*/ 879220 w 2080195"/>
                <a:gd name="connsiteY0" fmla="*/ 49059 h 4258202"/>
                <a:gd name="connsiteX1" fmla="*/ 1851677 w 2080195"/>
                <a:gd name="connsiteY1" fmla="*/ 1065059 h 4258202"/>
                <a:gd name="connsiteX2" fmla="*/ 1909734 w 2080195"/>
                <a:gd name="connsiteY2" fmla="*/ 2429402 h 4258202"/>
                <a:gd name="connsiteX3" fmla="*/ 429277 w 2080195"/>
                <a:gd name="connsiteY3" fmla="*/ 4258202 h 4258202"/>
                <a:gd name="connsiteX4" fmla="*/ 80934 w 2080195"/>
                <a:gd name="connsiteY4" fmla="*/ 1079573 h 4258202"/>
                <a:gd name="connsiteX5" fmla="*/ 1154991 w 2080195"/>
                <a:gd name="connsiteY5" fmla="*/ 2008486 h 4258202"/>
                <a:gd name="connsiteX6" fmla="*/ 356705 w 2080195"/>
                <a:gd name="connsiteY6" fmla="*/ 397402 h 4258202"/>
                <a:gd name="connsiteX7" fmla="*/ 1517849 w 2080195"/>
                <a:gd name="connsiteY7" fmla="*/ 1877859 h 4258202"/>
                <a:gd name="connsiteX8" fmla="*/ 879220 w 2080195"/>
                <a:gd name="connsiteY8" fmla="*/ 49059 h 4258202"/>
                <a:gd name="connsiteX0" fmla="*/ 879220 w 2080195"/>
                <a:gd name="connsiteY0" fmla="*/ 49059 h 4258202"/>
                <a:gd name="connsiteX1" fmla="*/ 1851677 w 2080195"/>
                <a:gd name="connsiteY1" fmla="*/ 1065059 h 4258202"/>
                <a:gd name="connsiteX2" fmla="*/ 1909734 w 2080195"/>
                <a:gd name="connsiteY2" fmla="*/ 2429402 h 4258202"/>
                <a:gd name="connsiteX3" fmla="*/ 429277 w 2080195"/>
                <a:gd name="connsiteY3" fmla="*/ 4258202 h 4258202"/>
                <a:gd name="connsiteX4" fmla="*/ 80934 w 2080195"/>
                <a:gd name="connsiteY4" fmla="*/ 1079573 h 4258202"/>
                <a:gd name="connsiteX5" fmla="*/ 1154991 w 2080195"/>
                <a:gd name="connsiteY5" fmla="*/ 2008486 h 4258202"/>
                <a:gd name="connsiteX6" fmla="*/ 356705 w 2080195"/>
                <a:gd name="connsiteY6" fmla="*/ 397402 h 4258202"/>
                <a:gd name="connsiteX7" fmla="*/ 1517849 w 2080195"/>
                <a:gd name="connsiteY7" fmla="*/ 1877859 h 4258202"/>
                <a:gd name="connsiteX8" fmla="*/ 879220 w 2080195"/>
                <a:gd name="connsiteY8" fmla="*/ 49059 h 4258202"/>
                <a:gd name="connsiteX0" fmla="*/ 879220 w 2080195"/>
                <a:gd name="connsiteY0" fmla="*/ 49059 h 4258202"/>
                <a:gd name="connsiteX1" fmla="*/ 1851677 w 2080195"/>
                <a:gd name="connsiteY1" fmla="*/ 1065059 h 4258202"/>
                <a:gd name="connsiteX2" fmla="*/ 1909734 w 2080195"/>
                <a:gd name="connsiteY2" fmla="*/ 2429402 h 4258202"/>
                <a:gd name="connsiteX3" fmla="*/ 429277 w 2080195"/>
                <a:gd name="connsiteY3" fmla="*/ 4258202 h 4258202"/>
                <a:gd name="connsiteX4" fmla="*/ 80934 w 2080195"/>
                <a:gd name="connsiteY4" fmla="*/ 1079573 h 4258202"/>
                <a:gd name="connsiteX5" fmla="*/ 1154991 w 2080195"/>
                <a:gd name="connsiteY5" fmla="*/ 2008486 h 4258202"/>
                <a:gd name="connsiteX6" fmla="*/ 356705 w 2080195"/>
                <a:gd name="connsiteY6" fmla="*/ 397402 h 4258202"/>
                <a:gd name="connsiteX7" fmla="*/ 1517849 w 2080195"/>
                <a:gd name="connsiteY7" fmla="*/ 1877859 h 4258202"/>
                <a:gd name="connsiteX8" fmla="*/ 879220 w 2080195"/>
                <a:gd name="connsiteY8" fmla="*/ 49059 h 4258202"/>
                <a:gd name="connsiteX0" fmla="*/ 879220 w 2080195"/>
                <a:gd name="connsiteY0" fmla="*/ 49059 h 4258202"/>
                <a:gd name="connsiteX1" fmla="*/ 1851677 w 2080195"/>
                <a:gd name="connsiteY1" fmla="*/ 1065059 h 4258202"/>
                <a:gd name="connsiteX2" fmla="*/ 1909734 w 2080195"/>
                <a:gd name="connsiteY2" fmla="*/ 2429402 h 4258202"/>
                <a:gd name="connsiteX3" fmla="*/ 429277 w 2080195"/>
                <a:gd name="connsiteY3" fmla="*/ 4258202 h 4258202"/>
                <a:gd name="connsiteX4" fmla="*/ 80934 w 2080195"/>
                <a:gd name="connsiteY4" fmla="*/ 1079573 h 4258202"/>
                <a:gd name="connsiteX5" fmla="*/ 1154991 w 2080195"/>
                <a:gd name="connsiteY5" fmla="*/ 2008486 h 4258202"/>
                <a:gd name="connsiteX6" fmla="*/ 356705 w 2080195"/>
                <a:gd name="connsiteY6" fmla="*/ 397402 h 4258202"/>
                <a:gd name="connsiteX7" fmla="*/ 1517849 w 2080195"/>
                <a:gd name="connsiteY7" fmla="*/ 1877859 h 4258202"/>
                <a:gd name="connsiteX8" fmla="*/ 879220 w 2080195"/>
                <a:gd name="connsiteY8" fmla="*/ 49059 h 4258202"/>
                <a:gd name="connsiteX0" fmla="*/ 879220 w 2080195"/>
                <a:gd name="connsiteY0" fmla="*/ 49059 h 4258202"/>
                <a:gd name="connsiteX1" fmla="*/ 1851677 w 2080195"/>
                <a:gd name="connsiteY1" fmla="*/ 1065059 h 4258202"/>
                <a:gd name="connsiteX2" fmla="*/ 1909734 w 2080195"/>
                <a:gd name="connsiteY2" fmla="*/ 2429402 h 4258202"/>
                <a:gd name="connsiteX3" fmla="*/ 429277 w 2080195"/>
                <a:gd name="connsiteY3" fmla="*/ 4258202 h 4258202"/>
                <a:gd name="connsiteX4" fmla="*/ 80934 w 2080195"/>
                <a:gd name="connsiteY4" fmla="*/ 1079573 h 4258202"/>
                <a:gd name="connsiteX5" fmla="*/ 1154991 w 2080195"/>
                <a:gd name="connsiteY5" fmla="*/ 2008486 h 4258202"/>
                <a:gd name="connsiteX6" fmla="*/ 356705 w 2080195"/>
                <a:gd name="connsiteY6" fmla="*/ 397402 h 4258202"/>
                <a:gd name="connsiteX7" fmla="*/ 1517849 w 2080195"/>
                <a:gd name="connsiteY7" fmla="*/ 1877859 h 4258202"/>
                <a:gd name="connsiteX8" fmla="*/ 879220 w 2080195"/>
                <a:gd name="connsiteY8" fmla="*/ 49059 h 4258202"/>
                <a:gd name="connsiteX0" fmla="*/ 853454 w 2054429"/>
                <a:gd name="connsiteY0" fmla="*/ 49059 h 2879345"/>
                <a:gd name="connsiteX1" fmla="*/ 1825911 w 2054429"/>
                <a:gd name="connsiteY1" fmla="*/ 1065059 h 2879345"/>
                <a:gd name="connsiteX2" fmla="*/ 1883968 w 2054429"/>
                <a:gd name="connsiteY2" fmla="*/ 2429402 h 2879345"/>
                <a:gd name="connsiteX3" fmla="*/ 737340 w 2054429"/>
                <a:gd name="connsiteY3" fmla="*/ 2879345 h 2879345"/>
                <a:gd name="connsiteX4" fmla="*/ 55168 w 2054429"/>
                <a:gd name="connsiteY4" fmla="*/ 1079573 h 2879345"/>
                <a:gd name="connsiteX5" fmla="*/ 1129225 w 2054429"/>
                <a:gd name="connsiteY5" fmla="*/ 2008486 h 2879345"/>
                <a:gd name="connsiteX6" fmla="*/ 330939 w 2054429"/>
                <a:gd name="connsiteY6" fmla="*/ 397402 h 2879345"/>
                <a:gd name="connsiteX7" fmla="*/ 1492083 w 2054429"/>
                <a:gd name="connsiteY7" fmla="*/ 1877859 h 2879345"/>
                <a:gd name="connsiteX8" fmla="*/ 853454 w 2054429"/>
                <a:gd name="connsiteY8" fmla="*/ 49059 h 2879345"/>
                <a:gd name="connsiteX0" fmla="*/ 846974 w 2047949"/>
                <a:gd name="connsiteY0" fmla="*/ 49059 h 2879345"/>
                <a:gd name="connsiteX1" fmla="*/ 1819431 w 2047949"/>
                <a:gd name="connsiteY1" fmla="*/ 1065059 h 2879345"/>
                <a:gd name="connsiteX2" fmla="*/ 1877488 w 2047949"/>
                <a:gd name="connsiteY2" fmla="*/ 2429402 h 2879345"/>
                <a:gd name="connsiteX3" fmla="*/ 730860 w 2047949"/>
                <a:gd name="connsiteY3" fmla="*/ 2879345 h 2879345"/>
                <a:gd name="connsiteX4" fmla="*/ 48688 w 2047949"/>
                <a:gd name="connsiteY4" fmla="*/ 1079573 h 2879345"/>
                <a:gd name="connsiteX5" fmla="*/ 1122745 w 2047949"/>
                <a:gd name="connsiteY5" fmla="*/ 2008486 h 2879345"/>
                <a:gd name="connsiteX6" fmla="*/ 324459 w 2047949"/>
                <a:gd name="connsiteY6" fmla="*/ 397402 h 2879345"/>
                <a:gd name="connsiteX7" fmla="*/ 1485603 w 2047949"/>
                <a:gd name="connsiteY7" fmla="*/ 1877859 h 2879345"/>
                <a:gd name="connsiteX8" fmla="*/ 846974 w 2047949"/>
                <a:gd name="connsiteY8" fmla="*/ 49059 h 2879345"/>
                <a:gd name="connsiteX0" fmla="*/ 831378 w 2032353"/>
                <a:gd name="connsiteY0" fmla="*/ 49059 h 2879345"/>
                <a:gd name="connsiteX1" fmla="*/ 1803835 w 2032353"/>
                <a:gd name="connsiteY1" fmla="*/ 1065059 h 2879345"/>
                <a:gd name="connsiteX2" fmla="*/ 1861892 w 2032353"/>
                <a:gd name="connsiteY2" fmla="*/ 2429402 h 2879345"/>
                <a:gd name="connsiteX3" fmla="*/ 715264 w 2032353"/>
                <a:gd name="connsiteY3" fmla="*/ 2879345 h 2879345"/>
                <a:gd name="connsiteX4" fmla="*/ 33092 w 2032353"/>
                <a:gd name="connsiteY4" fmla="*/ 1079573 h 2879345"/>
                <a:gd name="connsiteX5" fmla="*/ 1107149 w 2032353"/>
                <a:gd name="connsiteY5" fmla="*/ 2008486 h 2879345"/>
                <a:gd name="connsiteX6" fmla="*/ 308863 w 2032353"/>
                <a:gd name="connsiteY6" fmla="*/ 397402 h 2879345"/>
                <a:gd name="connsiteX7" fmla="*/ 1470007 w 2032353"/>
                <a:gd name="connsiteY7" fmla="*/ 1877859 h 2879345"/>
                <a:gd name="connsiteX8" fmla="*/ 831378 w 2032353"/>
                <a:gd name="connsiteY8" fmla="*/ 49059 h 2879345"/>
                <a:gd name="connsiteX0" fmla="*/ 817316 w 2018291"/>
                <a:gd name="connsiteY0" fmla="*/ 49059 h 2879345"/>
                <a:gd name="connsiteX1" fmla="*/ 1789773 w 2018291"/>
                <a:gd name="connsiteY1" fmla="*/ 1065059 h 2879345"/>
                <a:gd name="connsiteX2" fmla="*/ 1847830 w 2018291"/>
                <a:gd name="connsiteY2" fmla="*/ 2429402 h 2879345"/>
                <a:gd name="connsiteX3" fmla="*/ 701202 w 2018291"/>
                <a:gd name="connsiteY3" fmla="*/ 2879345 h 2879345"/>
                <a:gd name="connsiteX4" fmla="*/ 33545 w 2018291"/>
                <a:gd name="connsiteY4" fmla="*/ 963459 h 2879345"/>
                <a:gd name="connsiteX5" fmla="*/ 1093087 w 2018291"/>
                <a:gd name="connsiteY5" fmla="*/ 2008486 h 2879345"/>
                <a:gd name="connsiteX6" fmla="*/ 294801 w 2018291"/>
                <a:gd name="connsiteY6" fmla="*/ 397402 h 2879345"/>
                <a:gd name="connsiteX7" fmla="*/ 1455945 w 2018291"/>
                <a:gd name="connsiteY7" fmla="*/ 1877859 h 2879345"/>
                <a:gd name="connsiteX8" fmla="*/ 817316 w 2018291"/>
                <a:gd name="connsiteY8" fmla="*/ 49059 h 2879345"/>
                <a:gd name="connsiteX0" fmla="*/ 817316 w 2018291"/>
                <a:gd name="connsiteY0" fmla="*/ 49059 h 2879345"/>
                <a:gd name="connsiteX1" fmla="*/ 1789773 w 2018291"/>
                <a:gd name="connsiteY1" fmla="*/ 1065059 h 2879345"/>
                <a:gd name="connsiteX2" fmla="*/ 1847830 w 2018291"/>
                <a:gd name="connsiteY2" fmla="*/ 2429402 h 2879345"/>
                <a:gd name="connsiteX3" fmla="*/ 701202 w 2018291"/>
                <a:gd name="connsiteY3" fmla="*/ 2879345 h 2879345"/>
                <a:gd name="connsiteX4" fmla="*/ 33545 w 2018291"/>
                <a:gd name="connsiteY4" fmla="*/ 963459 h 2879345"/>
                <a:gd name="connsiteX5" fmla="*/ 1093087 w 2018291"/>
                <a:gd name="connsiteY5" fmla="*/ 2008486 h 2879345"/>
                <a:gd name="connsiteX6" fmla="*/ 294801 w 2018291"/>
                <a:gd name="connsiteY6" fmla="*/ 397402 h 2879345"/>
                <a:gd name="connsiteX7" fmla="*/ 1455945 w 2018291"/>
                <a:gd name="connsiteY7" fmla="*/ 1877859 h 2879345"/>
                <a:gd name="connsiteX8" fmla="*/ 817316 w 2018291"/>
                <a:gd name="connsiteY8" fmla="*/ 49059 h 2879345"/>
                <a:gd name="connsiteX0" fmla="*/ 845944 w 2046919"/>
                <a:gd name="connsiteY0" fmla="*/ 49059 h 2879345"/>
                <a:gd name="connsiteX1" fmla="*/ 1818401 w 2046919"/>
                <a:gd name="connsiteY1" fmla="*/ 1065059 h 2879345"/>
                <a:gd name="connsiteX2" fmla="*/ 1876458 w 2046919"/>
                <a:gd name="connsiteY2" fmla="*/ 2429402 h 2879345"/>
                <a:gd name="connsiteX3" fmla="*/ 729830 w 2046919"/>
                <a:gd name="connsiteY3" fmla="*/ 2879345 h 2879345"/>
                <a:gd name="connsiteX4" fmla="*/ 62173 w 2046919"/>
                <a:gd name="connsiteY4" fmla="*/ 963459 h 2879345"/>
                <a:gd name="connsiteX5" fmla="*/ 1121715 w 2046919"/>
                <a:gd name="connsiteY5" fmla="*/ 2008486 h 2879345"/>
                <a:gd name="connsiteX6" fmla="*/ 323429 w 2046919"/>
                <a:gd name="connsiteY6" fmla="*/ 397402 h 2879345"/>
                <a:gd name="connsiteX7" fmla="*/ 1484573 w 2046919"/>
                <a:gd name="connsiteY7" fmla="*/ 1877859 h 2879345"/>
                <a:gd name="connsiteX8" fmla="*/ 845944 w 2046919"/>
                <a:gd name="connsiteY8" fmla="*/ 49059 h 2879345"/>
                <a:gd name="connsiteX0" fmla="*/ 862688 w 2063663"/>
                <a:gd name="connsiteY0" fmla="*/ 49059 h 2850316"/>
                <a:gd name="connsiteX1" fmla="*/ 1835145 w 2063663"/>
                <a:gd name="connsiteY1" fmla="*/ 1065059 h 2850316"/>
                <a:gd name="connsiteX2" fmla="*/ 1893202 w 2063663"/>
                <a:gd name="connsiteY2" fmla="*/ 2429402 h 2850316"/>
                <a:gd name="connsiteX3" fmla="*/ 485317 w 2063663"/>
                <a:gd name="connsiteY3" fmla="*/ 2850316 h 2850316"/>
                <a:gd name="connsiteX4" fmla="*/ 78917 w 2063663"/>
                <a:gd name="connsiteY4" fmla="*/ 963459 h 2850316"/>
                <a:gd name="connsiteX5" fmla="*/ 1138459 w 2063663"/>
                <a:gd name="connsiteY5" fmla="*/ 2008486 h 2850316"/>
                <a:gd name="connsiteX6" fmla="*/ 340173 w 2063663"/>
                <a:gd name="connsiteY6" fmla="*/ 397402 h 2850316"/>
                <a:gd name="connsiteX7" fmla="*/ 1501317 w 2063663"/>
                <a:gd name="connsiteY7" fmla="*/ 1877859 h 2850316"/>
                <a:gd name="connsiteX8" fmla="*/ 862688 w 2063663"/>
                <a:gd name="connsiteY8" fmla="*/ 49059 h 2850316"/>
                <a:gd name="connsiteX0" fmla="*/ 848855 w 2049830"/>
                <a:gd name="connsiteY0" fmla="*/ 49059 h 2850316"/>
                <a:gd name="connsiteX1" fmla="*/ 1821312 w 2049830"/>
                <a:gd name="connsiteY1" fmla="*/ 1065059 h 2850316"/>
                <a:gd name="connsiteX2" fmla="*/ 1879369 w 2049830"/>
                <a:gd name="connsiteY2" fmla="*/ 2429402 h 2850316"/>
                <a:gd name="connsiteX3" fmla="*/ 471484 w 2049830"/>
                <a:gd name="connsiteY3" fmla="*/ 2850316 h 2850316"/>
                <a:gd name="connsiteX4" fmla="*/ 65084 w 2049830"/>
                <a:gd name="connsiteY4" fmla="*/ 963459 h 2850316"/>
                <a:gd name="connsiteX5" fmla="*/ 1124626 w 2049830"/>
                <a:gd name="connsiteY5" fmla="*/ 2008486 h 2850316"/>
                <a:gd name="connsiteX6" fmla="*/ 326340 w 2049830"/>
                <a:gd name="connsiteY6" fmla="*/ 397402 h 2850316"/>
                <a:gd name="connsiteX7" fmla="*/ 1487484 w 2049830"/>
                <a:gd name="connsiteY7" fmla="*/ 1877859 h 2850316"/>
                <a:gd name="connsiteX8" fmla="*/ 848855 w 2049830"/>
                <a:gd name="connsiteY8" fmla="*/ 49059 h 2850316"/>
                <a:gd name="connsiteX0" fmla="*/ 852075 w 2053050"/>
                <a:gd name="connsiteY0" fmla="*/ 49059 h 2850316"/>
                <a:gd name="connsiteX1" fmla="*/ 1824532 w 2053050"/>
                <a:gd name="connsiteY1" fmla="*/ 1065059 h 2850316"/>
                <a:gd name="connsiteX2" fmla="*/ 1882589 w 2053050"/>
                <a:gd name="connsiteY2" fmla="*/ 2429402 h 2850316"/>
                <a:gd name="connsiteX3" fmla="*/ 474704 w 2053050"/>
                <a:gd name="connsiteY3" fmla="*/ 2850316 h 2850316"/>
                <a:gd name="connsiteX4" fmla="*/ 68304 w 2053050"/>
                <a:gd name="connsiteY4" fmla="*/ 963459 h 2850316"/>
                <a:gd name="connsiteX5" fmla="*/ 1127846 w 2053050"/>
                <a:gd name="connsiteY5" fmla="*/ 2008486 h 2850316"/>
                <a:gd name="connsiteX6" fmla="*/ 329560 w 2053050"/>
                <a:gd name="connsiteY6" fmla="*/ 397402 h 2850316"/>
                <a:gd name="connsiteX7" fmla="*/ 1490704 w 2053050"/>
                <a:gd name="connsiteY7" fmla="*/ 1877859 h 2850316"/>
                <a:gd name="connsiteX8" fmla="*/ 852075 w 2053050"/>
                <a:gd name="connsiteY8" fmla="*/ 49059 h 2850316"/>
                <a:gd name="connsiteX0" fmla="*/ 838231 w 2039206"/>
                <a:gd name="connsiteY0" fmla="*/ 49059 h 2850316"/>
                <a:gd name="connsiteX1" fmla="*/ 1810688 w 2039206"/>
                <a:gd name="connsiteY1" fmla="*/ 1065059 h 2850316"/>
                <a:gd name="connsiteX2" fmla="*/ 1868745 w 2039206"/>
                <a:gd name="connsiteY2" fmla="*/ 2429402 h 2850316"/>
                <a:gd name="connsiteX3" fmla="*/ 460860 w 2039206"/>
                <a:gd name="connsiteY3" fmla="*/ 2850316 h 2850316"/>
                <a:gd name="connsiteX4" fmla="*/ 54460 w 2039206"/>
                <a:gd name="connsiteY4" fmla="*/ 963459 h 2850316"/>
                <a:gd name="connsiteX5" fmla="*/ 1114002 w 2039206"/>
                <a:gd name="connsiteY5" fmla="*/ 2008486 h 2850316"/>
                <a:gd name="connsiteX6" fmla="*/ 315716 w 2039206"/>
                <a:gd name="connsiteY6" fmla="*/ 397402 h 2850316"/>
                <a:gd name="connsiteX7" fmla="*/ 1476860 w 2039206"/>
                <a:gd name="connsiteY7" fmla="*/ 1877859 h 2850316"/>
                <a:gd name="connsiteX8" fmla="*/ 838231 w 2039206"/>
                <a:gd name="connsiteY8" fmla="*/ 49059 h 2850316"/>
                <a:gd name="connsiteX0" fmla="*/ 809642 w 2010617"/>
                <a:gd name="connsiteY0" fmla="*/ 49059 h 2850316"/>
                <a:gd name="connsiteX1" fmla="*/ 1782099 w 2010617"/>
                <a:gd name="connsiteY1" fmla="*/ 1065059 h 2850316"/>
                <a:gd name="connsiteX2" fmla="*/ 1840156 w 2010617"/>
                <a:gd name="connsiteY2" fmla="*/ 2429402 h 2850316"/>
                <a:gd name="connsiteX3" fmla="*/ 432271 w 2010617"/>
                <a:gd name="connsiteY3" fmla="*/ 2850316 h 2850316"/>
                <a:gd name="connsiteX4" fmla="*/ 25871 w 2010617"/>
                <a:gd name="connsiteY4" fmla="*/ 963459 h 2850316"/>
                <a:gd name="connsiteX5" fmla="*/ 1085413 w 2010617"/>
                <a:gd name="connsiteY5" fmla="*/ 2008486 h 2850316"/>
                <a:gd name="connsiteX6" fmla="*/ 287127 w 2010617"/>
                <a:gd name="connsiteY6" fmla="*/ 397402 h 2850316"/>
                <a:gd name="connsiteX7" fmla="*/ 1448271 w 2010617"/>
                <a:gd name="connsiteY7" fmla="*/ 1877859 h 2850316"/>
                <a:gd name="connsiteX8" fmla="*/ 809642 w 2010617"/>
                <a:gd name="connsiteY8" fmla="*/ 49059 h 2850316"/>
                <a:gd name="connsiteX0" fmla="*/ 892496 w 2093471"/>
                <a:gd name="connsiteY0" fmla="*/ 49059 h 2850316"/>
                <a:gd name="connsiteX1" fmla="*/ 1864953 w 2093471"/>
                <a:gd name="connsiteY1" fmla="*/ 1065059 h 2850316"/>
                <a:gd name="connsiteX2" fmla="*/ 1923010 w 2093471"/>
                <a:gd name="connsiteY2" fmla="*/ 2429402 h 2850316"/>
                <a:gd name="connsiteX3" fmla="*/ 515125 w 2093471"/>
                <a:gd name="connsiteY3" fmla="*/ 2850316 h 2850316"/>
                <a:gd name="connsiteX4" fmla="*/ 108725 w 2093471"/>
                <a:gd name="connsiteY4" fmla="*/ 963459 h 2850316"/>
                <a:gd name="connsiteX5" fmla="*/ 1168267 w 2093471"/>
                <a:gd name="connsiteY5" fmla="*/ 2008486 h 2850316"/>
                <a:gd name="connsiteX6" fmla="*/ 369981 w 2093471"/>
                <a:gd name="connsiteY6" fmla="*/ 397402 h 2850316"/>
                <a:gd name="connsiteX7" fmla="*/ 1531125 w 2093471"/>
                <a:gd name="connsiteY7" fmla="*/ 1877859 h 2850316"/>
                <a:gd name="connsiteX8" fmla="*/ 892496 w 2093471"/>
                <a:gd name="connsiteY8" fmla="*/ 49059 h 2850316"/>
                <a:gd name="connsiteX0" fmla="*/ 892496 w 2093471"/>
                <a:gd name="connsiteY0" fmla="*/ 49059 h 2850316"/>
                <a:gd name="connsiteX1" fmla="*/ 1864953 w 2093471"/>
                <a:gd name="connsiteY1" fmla="*/ 1065059 h 2850316"/>
                <a:gd name="connsiteX2" fmla="*/ 1923010 w 2093471"/>
                <a:gd name="connsiteY2" fmla="*/ 2429402 h 2850316"/>
                <a:gd name="connsiteX3" fmla="*/ 515125 w 2093471"/>
                <a:gd name="connsiteY3" fmla="*/ 2850316 h 2850316"/>
                <a:gd name="connsiteX4" fmla="*/ 108725 w 2093471"/>
                <a:gd name="connsiteY4" fmla="*/ 963459 h 2850316"/>
                <a:gd name="connsiteX5" fmla="*/ 1168267 w 2093471"/>
                <a:gd name="connsiteY5" fmla="*/ 2008486 h 2850316"/>
                <a:gd name="connsiteX6" fmla="*/ 369981 w 2093471"/>
                <a:gd name="connsiteY6" fmla="*/ 397402 h 2850316"/>
                <a:gd name="connsiteX7" fmla="*/ 1531125 w 2093471"/>
                <a:gd name="connsiteY7" fmla="*/ 1877859 h 2850316"/>
                <a:gd name="connsiteX8" fmla="*/ 892496 w 2093471"/>
                <a:gd name="connsiteY8" fmla="*/ 49059 h 2850316"/>
                <a:gd name="connsiteX0" fmla="*/ 880020 w 2080995"/>
                <a:gd name="connsiteY0" fmla="*/ 49059 h 2763231"/>
                <a:gd name="connsiteX1" fmla="*/ 1852477 w 2080995"/>
                <a:gd name="connsiteY1" fmla="*/ 1065059 h 2763231"/>
                <a:gd name="connsiteX2" fmla="*/ 1910534 w 2080995"/>
                <a:gd name="connsiteY2" fmla="*/ 2429402 h 2763231"/>
                <a:gd name="connsiteX3" fmla="*/ 546192 w 2080995"/>
                <a:gd name="connsiteY3" fmla="*/ 2763231 h 2763231"/>
                <a:gd name="connsiteX4" fmla="*/ 96249 w 2080995"/>
                <a:gd name="connsiteY4" fmla="*/ 963459 h 2763231"/>
                <a:gd name="connsiteX5" fmla="*/ 1155791 w 2080995"/>
                <a:gd name="connsiteY5" fmla="*/ 2008486 h 2763231"/>
                <a:gd name="connsiteX6" fmla="*/ 357505 w 2080995"/>
                <a:gd name="connsiteY6" fmla="*/ 397402 h 2763231"/>
                <a:gd name="connsiteX7" fmla="*/ 1518649 w 2080995"/>
                <a:gd name="connsiteY7" fmla="*/ 1877859 h 2763231"/>
                <a:gd name="connsiteX8" fmla="*/ 880020 w 2080995"/>
                <a:gd name="connsiteY8" fmla="*/ 49059 h 2763231"/>
                <a:gd name="connsiteX0" fmla="*/ 809594 w 2010569"/>
                <a:gd name="connsiteY0" fmla="*/ 49059 h 2763231"/>
                <a:gd name="connsiteX1" fmla="*/ 1782051 w 2010569"/>
                <a:gd name="connsiteY1" fmla="*/ 1065059 h 2763231"/>
                <a:gd name="connsiteX2" fmla="*/ 1840108 w 2010569"/>
                <a:gd name="connsiteY2" fmla="*/ 2429402 h 2763231"/>
                <a:gd name="connsiteX3" fmla="*/ 475766 w 2010569"/>
                <a:gd name="connsiteY3" fmla="*/ 2763231 h 2763231"/>
                <a:gd name="connsiteX4" fmla="*/ 25823 w 2010569"/>
                <a:gd name="connsiteY4" fmla="*/ 963459 h 2763231"/>
                <a:gd name="connsiteX5" fmla="*/ 1085365 w 2010569"/>
                <a:gd name="connsiteY5" fmla="*/ 2008486 h 2763231"/>
                <a:gd name="connsiteX6" fmla="*/ 287079 w 2010569"/>
                <a:gd name="connsiteY6" fmla="*/ 397402 h 2763231"/>
                <a:gd name="connsiteX7" fmla="*/ 1448223 w 2010569"/>
                <a:gd name="connsiteY7" fmla="*/ 1877859 h 2763231"/>
                <a:gd name="connsiteX8" fmla="*/ 809594 w 2010569"/>
                <a:gd name="connsiteY8" fmla="*/ 49059 h 2763231"/>
                <a:gd name="connsiteX0" fmla="*/ 818935 w 2019910"/>
                <a:gd name="connsiteY0" fmla="*/ 49059 h 2835803"/>
                <a:gd name="connsiteX1" fmla="*/ 1791392 w 2019910"/>
                <a:gd name="connsiteY1" fmla="*/ 1065059 h 2835803"/>
                <a:gd name="connsiteX2" fmla="*/ 1849449 w 2019910"/>
                <a:gd name="connsiteY2" fmla="*/ 2429402 h 2835803"/>
                <a:gd name="connsiteX3" fmla="*/ 252878 w 2019910"/>
                <a:gd name="connsiteY3" fmla="*/ 2835803 h 2835803"/>
                <a:gd name="connsiteX4" fmla="*/ 35164 w 2019910"/>
                <a:gd name="connsiteY4" fmla="*/ 963459 h 2835803"/>
                <a:gd name="connsiteX5" fmla="*/ 1094706 w 2019910"/>
                <a:gd name="connsiteY5" fmla="*/ 2008486 h 2835803"/>
                <a:gd name="connsiteX6" fmla="*/ 296420 w 2019910"/>
                <a:gd name="connsiteY6" fmla="*/ 397402 h 2835803"/>
                <a:gd name="connsiteX7" fmla="*/ 1457564 w 2019910"/>
                <a:gd name="connsiteY7" fmla="*/ 1877859 h 2835803"/>
                <a:gd name="connsiteX8" fmla="*/ 818935 w 2019910"/>
                <a:gd name="connsiteY8" fmla="*/ 49059 h 2835803"/>
                <a:gd name="connsiteX0" fmla="*/ 807885 w 2008860"/>
                <a:gd name="connsiteY0" fmla="*/ 49059 h 2835803"/>
                <a:gd name="connsiteX1" fmla="*/ 1780342 w 2008860"/>
                <a:gd name="connsiteY1" fmla="*/ 1065059 h 2835803"/>
                <a:gd name="connsiteX2" fmla="*/ 1838399 w 2008860"/>
                <a:gd name="connsiteY2" fmla="*/ 2429402 h 2835803"/>
                <a:gd name="connsiteX3" fmla="*/ 241828 w 2008860"/>
                <a:gd name="connsiteY3" fmla="*/ 2835803 h 2835803"/>
                <a:gd name="connsiteX4" fmla="*/ 24114 w 2008860"/>
                <a:gd name="connsiteY4" fmla="*/ 963459 h 2835803"/>
                <a:gd name="connsiteX5" fmla="*/ 1083656 w 2008860"/>
                <a:gd name="connsiteY5" fmla="*/ 2008486 h 2835803"/>
                <a:gd name="connsiteX6" fmla="*/ 285370 w 2008860"/>
                <a:gd name="connsiteY6" fmla="*/ 397402 h 2835803"/>
                <a:gd name="connsiteX7" fmla="*/ 1446514 w 2008860"/>
                <a:gd name="connsiteY7" fmla="*/ 1877859 h 2835803"/>
                <a:gd name="connsiteX8" fmla="*/ 807885 w 2008860"/>
                <a:gd name="connsiteY8" fmla="*/ 49059 h 2835803"/>
                <a:gd name="connsiteX0" fmla="*/ 877519 w 2078494"/>
                <a:gd name="connsiteY0" fmla="*/ 49059 h 2835803"/>
                <a:gd name="connsiteX1" fmla="*/ 1849976 w 2078494"/>
                <a:gd name="connsiteY1" fmla="*/ 1065059 h 2835803"/>
                <a:gd name="connsiteX2" fmla="*/ 1908033 w 2078494"/>
                <a:gd name="connsiteY2" fmla="*/ 2429402 h 2835803"/>
                <a:gd name="connsiteX3" fmla="*/ 311462 w 2078494"/>
                <a:gd name="connsiteY3" fmla="*/ 2835803 h 2835803"/>
                <a:gd name="connsiteX4" fmla="*/ 93748 w 2078494"/>
                <a:gd name="connsiteY4" fmla="*/ 963459 h 2835803"/>
                <a:gd name="connsiteX5" fmla="*/ 1153290 w 2078494"/>
                <a:gd name="connsiteY5" fmla="*/ 2008486 h 2835803"/>
                <a:gd name="connsiteX6" fmla="*/ 355004 w 2078494"/>
                <a:gd name="connsiteY6" fmla="*/ 397402 h 2835803"/>
                <a:gd name="connsiteX7" fmla="*/ 1516148 w 2078494"/>
                <a:gd name="connsiteY7" fmla="*/ 1877859 h 2835803"/>
                <a:gd name="connsiteX8" fmla="*/ 877519 w 2078494"/>
                <a:gd name="connsiteY8" fmla="*/ 49059 h 2835803"/>
                <a:gd name="connsiteX0" fmla="*/ 835256 w 2036231"/>
                <a:gd name="connsiteY0" fmla="*/ 49059 h 2835803"/>
                <a:gd name="connsiteX1" fmla="*/ 1807713 w 2036231"/>
                <a:gd name="connsiteY1" fmla="*/ 1065059 h 2835803"/>
                <a:gd name="connsiteX2" fmla="*/ 1865770 w 2036231"/>
                <a:gd name="connsiteY2" fmla="*/ 2429402 h 2835803"/>
                <a:gd name="connsiteX3" fmla="*/ 269199 w 2036231"/>
                <a:gd name="connsiteY3" fmla="*/ 2835803 h 2835803"/>
                <a:gd name="connsiteX4" fmla="*/ 51485 w 2036231"/>
                <a:gd name="connsiteY4" fmla="*/ 963459 h 2835803"/>
                <a:gd name="connsiteX5" fmla="*/ 1111027 w 2036231"/>
                <a:gd name="connsiteY5" fmla="*/ 2008486 h 2835803"/>
                <a:gd name="connsiteX6" fmla="*/ 312741 w 2036231"/>
                <a:gd name="connsiteY6" fmla="*/ 397402 h 2835803"/>
                <a:gd name="connsiteX7" fmla="*/ 1473885 w 2036231"/>
                <a:gd name="connsiteY7" fmla="*/ 1877859 h 2835803"/>
                <a:gd name="connsiteX8" fmla="*/ 835256 w 2036231"/>
                <a:gd name="connsiteY8" fmla="*/ 49059 h 2835803"/>
                <a:gd name="connsiteX0" fmla="*/ 830857 w 2031832"/>
                <a:gd name="connsiteY0" fmla="*/ 49059 h 2777746"/>
                <a:gd name="connsiteX1" fmla="*/ 1803314 w 2031832"/>
                <a:gd name="connsiteY1" fmla="*/ 1065059 h 2777746"/>
                <a:gd name="connsiteX2" fmla="*/ 1861371 w 2031832"/>
                <a:gd name="connsiteY2" fmla="*/ 2429402 h 2777746"/>
                <a:gd name="connsiteX3" fmla="*/ 366400 w 2031832"/>
                <a:gd name="connsiteY3" fmla="*/ 2777746 h 2777746"/>
                <a:gd name="connsiteX4" fmla="*/ 47086 w 2031832"/>
                <a:gd name="connsiteY4" fmla="*/ 963459 h 2777746"/>
                <a:gd name="connsiteX5" fmla="*/ 1106628 w 2031832"/>
                <a:gd name="connsiteY5" fmla="*/ 2008486 h 2777746"/>
                <a:gd name="connsiteX6" fmla="*/ 308342 w 2031832"/>
                <a:gd name="connsiteY6" fmla="*/ 397402 h 2777746"/>
                <a:gd name="connsiteX7" fmla="*/ 1469486 w 2031832"/>
                <a:gd name="connsiteY7" fmla="*/ 1877859 h 2777746"/>
                <a:gd name="connsiteX8" fmla="*/ 830857 w 2031832"/>
                <a:gd name="connsiteY8" fmla="*/ 49059 h 2777746"/>
                <a:gd name="connsiteX0" fmla="*/ 830857 w 2031832"/>
                <a:gd name="connsiteY0" fmla="*/ 49059 h 2777746"/>
                <a:gd name="connsiteX1" fmla="*/ 1803314 w 2031832"/>
                <a:gd name="connsiteY1" fmla="*/ 1065059 h 2777746"/>
                <a:gd name="connsiteX2" fmla="*/ 1861371 w 2031832"/>
                <a:gd name="connsiteY2" fmla="*/ 2429402 h 2777746"/>
                <a:gd name="connsiteX3" fmla="*/ 366400 w 2031832"/>
                <a:gd name="connsiteY3" fmla="*/ 2777746 h 2777746"/>
                <a:gd name="connsiteX4" fmla="*/ 47086 w 2031832"/>
                <a:gd name="connsiteY4" fmla="*/ 963459 h 2777746"/>
                <a:gd name="connsiteX5" fmla="*/ 1106628 w 2031832"/>
                <a:gd name="connsiteY5" fmla="*/ 2008486 h 2777746"/>
                <a:gd name="connsiteX6" fmla="*/ 308342 w 2031832"/>
                <a:gd name="connsiteY6" fmla="*/ 397402 h 2777746"/>
                <a:gd name="connsiteX7" fmla="*/ 1469486 w 2031832"/>
                <a:gd name="connsiteY7" fmla="*/ 1877859 h 2777746"/>
                <a:gd name="connsiteX8" fmla="*/ 830857 w 2031832"/>
                <a:gd name="connsiteY8" fmla="*/ 49059 h 2777746"/>
                <a:gd name="connsiteX0" fmla="*/ 852206 w 2053181"/>
                <a:gd name="connsiteY0" fmla="*/ 49059 h 2777746"/>
                <a:gd name="connsiteX1" fmla="*/ 1824663 w 2053181"/>
                <a:gd name="connsiteY1" fmla="*/ 1065059 h 2777746"/>
                <a:gd name="connsiteX2" fmla="*/ 1882720 w 2053181"/>
                <a:gd name="connsiteY2" fmla="*/ 2429402 h 2777746"/>
                <a:gd name="connsiteX3" fmla="*/ 387749 w 2053181"/>
                <a:gd name="connsiteY3" fmla="*/ 2777746 h 2777746"/>
                <a:gd name="connsiteX4" fmla="*/ 68435 w 2053181"/>
                <a:gd name="connsiteY4" fmla="*/ 963459 h 2777746"/>
                <a:gd name="connsiteX5" fmla="*/ 1127977 w 2053181"/>
                <a:gd name="connsiteY5" fmla="*/ 2008486 h 2777746"/>
                <a:gd name="connsiteX6" fmla="*/ 329691 w 2053181"/>
                <a:gd name="connsiteY6" fmla="*/ 397402 h 2777746"/>
                <a:gd name="connsiteX7" fmla="*/ 1490835 w 2053181"/>
                <a:gd name="connsiteY7" fmla="*/ 1877859 h 2777746"/>
                <a:gd name="connsiteX8" fmla="*/ 852206 w 2053181"/>
                <a:gd name="connsiteY8" fmla="*/ 49059 h 2777746"/>
                <a:gd name="connsiteX0" fmla="*/ 822994 w 2023969"/>
                <a:gd name="connsiteY0" fmla="*/ 49059 h 2777746"/>
                <a:gd name="connsiteX1" fmla="*/ 1795451 w 2023969"/>
                <a:gd name="connsiteY1" fmla="*/ 1065059 h 2777746"/>
                <a:gd name="connsiteX2" fmla="*/ 1853508 w 2023969"/>
                <a:gd name="connsiteY2" fmla="*/ 2429402 h 2777746"/>
                <a:gd name="connsiteX3" fmla="*/ 358537 w 2023969"/>
                <a:gd name="connsiteY3" fmla="*/ 2777746 h 2777746"/>
                <a:gd name="connsiteX4" fmla="*/ 39223 w 2023969"/>
                <a:gd name="connsiteY4" fmla="*/ 963459 h 2777746"/>
                <a:gd name="connsiteX5" fmla="*/ 1098765 w 2023969"/>
                <a:gd name="connsiteY5" fmla="*/ 2008486 h 2777746"/>
                <a:gd name="connsiteX6" fmla="*/ 300479 w 2023969"/>
                <a:gd name="connsiteY6" fmla="*/ 397402 h 2777746"/>
                <a:gd name="connsiteX7" fmla="*/ 1461623 w 2023969"/>
                <a:gd name="connsiteY7" fmla="*/ 1877859 h 2777746"/>
                <a:gd name="connsiteX8" fmla="*/ 822994 w 2023969"/>
                <a:gd name="connsiteY8" fmla="*/ 49059 h 2777746"/>
                <a:gd name="connsiteX0" fmla="*/ 826818 w 2027793"/>
                <a:gd name="connsiteY0" fmla="*/ 49059 h 2696258"/>
                <a:gd name="connsiteX1" fmla="*/ 1799275 w 2027793"/>
                <a:gd name="connsiteY1" fmla="*/ 1065059 h 2696258"/>
                <a:gd name="connsiteX2" fmla="*/ 1857332 w 2027793"/>
                <a:gd name="connsiteY2" fmla="*/ 2429402 h 2696258"/>
                <a:gd name="connsiteX3" fmla="*/ 260761 w 2027793"/>
                <a:gd name="connsiteY3" fmla="*/ 2690660 h 2696258"/>
                <a:gd name="connsiteX4" fmla="*/ 43047 w 2027793"/>
                <a:gd name="connsiteY4" fmla="*/ 963459 h 2696258"/>
                <a:gd name="connsiteX5" fmla="*/ 1102589 w 2027793"/>
                <a:gd name="connsiteY5" fmla="*/ 2008486 h 2696258"/>
                <a:gd name="connsiteX6" fmla="*/ 304303 w 2027793"/>
                <a:gd name="connsiteY6" fmla="*/ 397402 h 2696258"/>
                <a:gd name="connsiteX7" fmla="*/ 1465447 w 2027793"/>
                <a:gd name="connsiteY7" fmla="*/ 1877859 h 2696258"/>
                <a:gd name="connsiteX8" fmla="*/ 826818 w 2027793"/>
                <a:gd name="connsiteY8" fmla="*/ 49059 h 2696258"/>
                <a:gd name="connsiteX0" fmla="*/ 821737 w 2022712"/>
                <a:gd name="connsiteY0" fmla="*/ 49059 h 2696258"/>
                <a:gd name="connsiteX1" fmla="*/ 1794194 w 2022712"/>
                <a:gd name="connsiteY1" fmla="*/ 1065059 h 2696258"/>
                <a:gd name="connsiteX2" fmla="*/ 1852251 w 2022712"/>
                <a:gd name="connsiteY2" fmla="*/ 2429402 h 2696258"/>
                <a:gd name="connsiteX3" fmla="*/ 255680 w 2022712"/>
                <a:gd name="connsiteY3" fmla="*/ 2690660 h 2696258"/>
                <a:gd name="connsiteX4" fmla="*/ 37966 w 2022712"/>
                <a:gd name="connsiteY4" fmla="*/ 963459 h 2696258"/>
                <a:gd name="connsiteX5" fmla="*/ 1097508 w 2022712"/>
                <a:gd name="connsiteY5" fmla="*/ 2008486 h 2696258"/>
                <a:gd name="connsiteX6" fmla="*/ 299222 w 2022712"/>
                <a:gd name="connsiteY6" fmla="*/ 397402 h 2696258"/>
                <a:gd name="connsiteX7" fmla="*/ 1460366 w 2022712"/>
                <a:gd name="connsiteY7" fmla="*/ 1877859 h 2696258"/>
                <a:gd name="connsiteX8" fmla="*/ 821737 w 2022712"/>
                <a:gd name="connsiteY8" fmla="*/ 49059 h 2696258"/>
                <a:gd name="connsiteX0" fmla="*/ 823622 w 2024597"/>
                <a:gd name="connsiteY0" fmla="*/ 49059 h 2696258"/>
                <a:gd name="connsiteX1" fmla="*/ 1796079 w 2024597"/>
                <a:gd name="connsiteY1" fmla="*/ 1065059 h 2696258"/>
                <a:gd name="connsiteX2" fmla="*/ 1854136 w 2024597"/>
                <a:gd name="connsiteY2" fmla="*/ 2429402 h 2696258"/>
                <a:gd name="connsiteX3" fmla="*/ 257565 w 2024597"/>
                <a:gd name="connsiteY3" fmla="*/ 2690660 h 2696258"/>
                <a:gd name="connsiteX4" fmla="*/ 39851 w 2024597"/>
                <a:gd name="connsiteY4" fmla="*/ 963459 h 2696258"/>
                <a:gd name="connsiteX5" fmla="*/ 1099393 w 2024597"/>
                <a:gd name="connsiteY5" fmla="*/ 2008486 h 2696258"/>
                <a:gd name="connsiteX6" fmla="*/ 301107 w 2024597"/>
                <a:gd name="connsiteY6" fmla="*/ 397402 h 2696258"/>
                <a:gd name="connsiteX7" fmla="*/ 1462251 w 2024597"/>
                <a:gd name="connsiteY7" fmla="*/ 1877859 h 2696258"/>
                <a:gd name="connsiteX8" fmla="*/ 823622 w 2024597"/>
                <a:gd name="connsiteY8" fmla="*/ 49059 h 2696258"/>
                <a:gd name="connsiteX0" fmla="*/ 823622 w 2024597"/>
                <a:gd name="connsiteY0" fmla="*/ 49059 h 2696258"/>
                <a:gd name="connsiteX1" fmla="*/ 1796079 w 2024597"/>
                <a:gd name="connsiteY1" fmla="*/ 1065059 h 2696258"/>
                <a:gd name="connsiteX2" fmla="*/ 1854136 w 2024597"/>
                <a:gd name="connsiteY2" fmla="*/ 2429402 h 2696258"/>
                <a:gd name="connsiteX3" fmla="*/ 257565 w 2024597"/>
                <a:gd name="connsiteY3" fmla="*/ 2690660 h 2696258"/>
                <a:gd name="connsiteX4" fmla="*/ 39851 w 2024597"/>
                <a:gd name="connsiteY4" fmla="*/ 963459 h 2696258"/>
                <a:gd name="connsiteX5" fmla="*/ 1099393 w 2024597"/>
                <a:gd name="connsiteY5" fmla="*/ 2008486 h 2696258"/>
                <a:gd name="connsiteX6" fmla="*/ 301107 w 2024597"/>
                <a:gd name="connsiteY6" fmla="*/ 397402 h 2696258"/>
                <a:gd name="connsiteX7" fmla="*/ 1462251 w 2024597"/>
                <a:gd name="connsiteY7" fmla="*/ 1877859 h 2696258"/>
                <a:gd name="connsiteX8" fmla="*/ 823622 w 2024597"/>
                <a:gd name="connsiteY8" fmla="*/ 49059 h 2696258"/>
                <a:gd name="connsiteX0" fmla="*/ 823622 w 2024597"/>
                <a:gd name="connsiteY0" fmla="*/ 49059 h 2696258"/>
                <a:gd name="connsiteX1" fmla="*/ 1796079 w 2024597"/>
                <a:gd name="connsiteY1" fmla="*/ 1065059 h 2696258"/>
                <a:gd name="connsiteX2" fmla="*/ 1854136 w 2024597"/>
                <a:gd name="connsiteY2" fmla="*/ 2429402 h 2696258"/>
                <a:gd name="connsiteX3" fmla="*/ 257565 w 2024597"/>
                <a:gd name="connsiteY3" fmla="*/ 2690660 h 2696258"/>
                <a:gd name="connsiteX4" fmla="*/ 39851 w 2024597"/>
                <a:gd name="connsiteY4" fmla="*/ 963459 h 2696258"/>
                <a:gd name="connsiteX5" fmla="*/ 1099393 w 2024597"/>
                <a:gd name="connsiteY5" fmla="*/ 2008486 h 2696258"/>
                <a:gd name="connsiteX6" fmla="*/ 301107 w 2024597"/>
                <a:gd name="connsiteY6" fmla="*/ 397402 h 2696258"/>
                <a:gd name="connsiteX7" fmla="*/ 1462251 w 2024597"/>
                <a:gd name="connsiteY7" fmla="*/ 1834316 h 2696258"/>
                <a:gd name="connsiteX8" fmla="*/ 823622 w 2024597"/>
                <a:gd name="connsiteY8" fmla="*/ 49059 h 2696258"/>
                <a:gd name="connsiteX0" fmla="*/ 823622 w 2024597"/>
                <a:gd name="connsiteY0" fmla="*/ 49059 h 2696258"/>
                <a:gd name="connsiteX1" fmla="*/ 1796079 w 2024597"/>
                <a:gd name="connsiteY1" fmla="*/ 1065059 h 2696258"/>
                <a:gd name="connsiteX2" fmla="*/ 1854136 w 2024597"/>
                <a:gd name="connsiteY2" fmla="*/ 2429402 h 2696258"/>
                <a:gd name="connsiteX3" fmla="*/ 257565 w 2024597"/>
                <a:gd name="connsiteY3" fmla="*/ 2690660 h 2696258"/>
                <a:gd name="connsiteX4" fmla="*/ 39851 w 2024597"/>
                <a:gd name="connsiteY4" fmla="*/ 963459 h 2696258"/>
                <a:gd name="connsiteX5" fmla="*/ 1099393 w 2024597"/>
                <a:gd name="connsiteY5" fmla="*/ 2008486 h 2696258"/>
                <a:gd name="connsiteX6" fmla="*/ 301107 w 2024597"/>
                <a:gd name="connsiteY6" fmla="*/ 397402 h 2696258"/>
                <a:gd name="connsiteX7" fmla="*/ 1462251 w 2024597"/>
                <a:gd name="connsiteY7" fmla="*/ 1834316 h 2696258"/>
                <a:gd name="connsiteX8" fmla="*/ 823622 w 2024597"/>
                <a:gd name="connsiteY8" fmla="*/ 49059 h 2696258"/>
                <a:gd name="connsiteX0" fmla="*/ 823622 w 2024597"/>
                <a:gd name="connsiteY0" fmla="*/ 49059 h 2696258"/>
                <a:gd name="connsiteX1" fmla="*/ 1796079 w 2024597"/>
                <a:gd name="connsiteY1" fmla="*/ 1065059 h 2696258"/>
                <a:gd name="connsiteX2" fmla="*/ 1854136 w 2024597"/>
                <a:gd name="connsiteY2" fmla="*/ 2429402 h 2696258"/>
                <a:gd name="connsiteX3" fmla="*/ 257565 w 2024597"/>
                <a:gd name="connsiteY3" fmla="*/ 2690660 h 2696258"/>
                <a:gd name="connsiteX4" fmla="*/ 39851 w 2024597"/>
                <a:gd name="connsiteY4" fmla="*/ 963459 h 2696258"/>
                <a:gd name="connsiteX5" fmla="*/ 1099393 w 2024597"/>
                <a:gd name="connsiteY5" fmla="*/ 2008486 h 2696258"/>
                <a:gd name="connsiteX6" fmla="*/ 301107 w 2024597"/>
                <a:gd name="connsiteY6" fmla="*/ 397402 h 2696258"/>
                <a:gd name="connsiteX7" fmla="*/ 1462251 w 2024597"/>
                <a:gd name="connsiteY7" fmla="*/ 1834316 h 2696258"/>
                <a:gd name="connsiteX8" fmla="*/ 823622 w 2024597"/>
                <a:gd name="connsiteY8" fmla="*/ 49059 h 2696258"/>
                <a:gd name="connsiteX0" fmla="*/ 823622 w 2024597"/>
                <a:gd name="connsiteY0" fmla="*/ 49059 h 2696258"/>
                <a:gd name="connsiteX1" fmla="*/ 1796079 w 2024597"/>
                <a:gd name="connsiteY1" fmla="*/ 1065059 h 2696258"/>
                <a:gd name="connsiteX2" fmla="*/ 1854136 w 2024597"/>
                <a:gd name="connsiteY2" fmla="*/ 2429402 h 2696258"/>
                <a:gd name="connsiteX3" fmla="*/ 257565 w 2024597"/>
                <a:gd name="connsiteY3" fmla="*/ 2690660 h 2696258"/>
                <a:gd name="connsiteX4" fmla="*/ 39851 w 2024597"/>
                <a:gd name="connsiteY4" fmla="*/ 963459 h 2696258"/>
                <a:gd name="connsiteX5" fmla="*/ 1099393 w 2024597"/>
                <a:gd name="connsiteY5" fmla="*/ 2008486 h 2696258"/>
                <a:gd name="connsiteX6" fmla="*/ 301107 w 2024597"/>
                <a:gd name="connsiteY6" fmla="*/ 397402 h 2696258"/>
                <a:gd name="connsiteX7" fmla="*/ 1462251 w 2024597"/>
                <a:gd name="connsiteY7" fmla="*/ 1834316 h 2696258"/>
                <a:gd name="connsiteX8" fmla="*/ 823622 w 2024597"/>
                <a:gd name="connsiteY8" fmla="*/ 49059 h 2696258"/>
                <a:gd name="connsiteX0" fmla="*/ 823622 w 2024597"/>
                <a:gd name="connsiteY0" fmla="*/ 49059 h 2696258"/>
                <a:gd name="connsiteX1" fmla="*/ 1796079 w 2024597"/>
                <a:gd name="connsiteY1" fmla="*/ 1065059 h 2696258"/>
                <a:gd name="connsiteX2" fmla="*/ 1854136 w 2024597"/>
                <a:gd name="connsiteY2" fmla="*/ 2429402 h 2696258"/>
                <a:gd name="connsiteX3" fmla="*/ 257565 w 2024597"/>
                <a:gd name="connsiteY3" fmla="*/ 2690660 h 2696258"/>
                <a:gd name="connsiteX4" fmla="*/ 39851 w 2024597"/>
                <a:gd name="connsiteY4" fmla="*/ 963459 h 2696258"/>
                <a:gd name="connsiteX5" fmla="*/ 1099393 w 2024597"/>
                <a:gd name="connsiteY5" fmla="*/ 2008486 h 2696258"/>
                <a:gd name="connsiteX6" fmla="*/ 301107 w 2024597"/>
                <a:gd name="connsiteY6" fmla="*/ 397402 h 2696258"/>
                <a:gd name="connsiteX7" fmla="*/ 1462251 w 2024597"/>
                <a:gd name="connsiteY7" fmla="*/ 1834316 h 2696258"/>
                <a:gd name="connsiteX8" fmla="*/ 823622 w 2024597"/>
                <a:gd name="connsiteY8" fmla="*/ 49059 h 2696258"/>
                <a:gd name="connsiteX0" fmla="*/ 823622 w 2024597"/>
                <a:gd name="connsiteY0" fmla="*/ 49059 h 2696258"/>
                <a:gd name="connsiteX1" fmla="*/ 1796079 w 2024597"/>
                <a:gd name="connsiteY1" fmla="*/ 1065059 h 2696258"/>
                <a:gd name="connsiteX2" fmla="*/ 1854136 w 2024597"/>
                <a:gd name="connsiteY2" fmla="*/ 2429402 h 2696258"/>
                <a:gd name="connsiteX3" fmla="*/ 257565 w 2024597"/>
                <a:gd name="connsiteY3" fmla="*/ 2690660 h 2696258"/>
                <a:gd name="connsiteX4" fmla="*/ 39851 w 2024597"/>
                <a:gd name="connsiteY4" fmla="*/ 963459 h 2696258"/>
                <a:gd name="connsiteX5" fmla="*/ 1099393 w 2024597"/>
                <a:gd name="connsiteY5" fmla="*/ 2008486 h 2696258"/>
                <a:gd name="connsiteX6" fmla="*/ 301107 w 2024597"/>
                <a:gd name="connsiteY6" fmla="*/ 397402 h 2696258"/>
                <a:gd name="connsiteX7" fmla="*/ 1462251 w 2024597"/>
                <a:gd name="connsiteY7" fmla="*/ 1834316 h 2696258"/>
                <a:gd name="connsiteX8" fmla="*/ 823622 w 2024597"/>
                <a:gd name="connsiteY8" fmla="*/ 49059 h 269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4597" h="2696258">
                  <a:moveTo>
                    <a:pt x="823622" y="49059"/>
                  </a:moveTo>
                  <a:cubicBezTo>
                    <a:pt x="1041337" y="-168654"/>
                    <a:pt x="1592878" y="368373"/>
                    <a:pt x="1796079" y="1065059"/>
                  </a:cubicBezTo>
                  <a:cubicBezTo>
                    <a:pt x="1994440" y="1689174"/>
                    <a:pt x="2163775" y="2023002"/>
                    <a:pt x="1854136" y="2429402"/>
                  </a:cubicBezTo>
                  <a:cubicBezTo>
                    <a:pt x="1302593" y="2859992"/>
                    <a:pt x="620422" y="2622928"/>
                    <a:pt x="257565" y="2690660"/>
                  </a:cubicBezTo>
                  <a:cubicBezTo>
                    <a:pt x="794595" y="1316641"/>
                    <a:pt x="-206893" y="1335992"/>
                    <a:pt x="39851" y="963459"/>
                  </a:cubicBezTo>
                  <a:cubicBezTo>
                    <a:pt x="364003" y="658658"/>
                    <a:pt x="601069" y="1384371"/>
                    <a:pt x="1099393" y="2008486"/>
                  </a:cubicBezTo>
                  <a:cubicBezTo>
                    <a:pt x="1138096" y="1040867"/>
                    <a:pt x="1146" y="784449"/>
                    <a:pt x="301107" y="397402"/>
                  </a:cubicBezTo>
                  <a:cubicBezTo>
                    <a:pt x="625258" y="155496"/>
                    <a:pt x="1297757" y="987647"/>
                    <a:pt x="1462251" y="1834316"/>
                  </a:cubicBezTo>
                  <a:cubicBezTo>
                    <a:pt x="1694479" y="876373"/>
                    <a:pt x="506727" y="329668"/>
                    <a:pt x="823622" y="49059"/>
                  </a:cubicBezTo>
                  <a:close/>
                </a:path>
              </a:pathLst>
            </a:custGeom>
            <a:grpFill/>
            <a:ln w="25400" cap="flat" cmpd="sng" algn="ctr">
              <a:noFill/>
              <a:prstDash val="solid"/>
            </a:ln>
            <a:effectLst/>
          </p:spPr>
          <p:txBody>
            <a:bodyPr rtlCol="0" anchor="ctr"/>
            <a:lstStyle/>
            <a:p>
              <a:pPr algn="ctr" defTabSz="914400" rtl="1"/>
              <a:endParaRPr lang="en-US" kern="0">
                <a:solidFill>
                  <a:prstClr val="white"/>
                </a:solidFill>
                <a:latin typeface="Calibri"/>
              </a:endParaRPr>
            </a:p>
          </p:txBody>
        </p:sp>
        <p:sp>
          <p:nvSpPr>
            <p:cNvPr id="1048625" name="Rectangle: Rounded Corners 5"/>
            <p:cNvSpPr/>
            <p:nvPr/>
          </p:nvSpPr>
          <p:spPr>
            <a:xfrm>
              <a:off x="5135880" y="6110934"/>
              <a:ext cx="1920240" cy="274320"/>
            </a:xfrm>
            <a:prstGeom prst="roundRect">
              <a:avLst>
                <a:gd name="adj" fmla="val 48106"/>
              </a:avLst>
            </a:prstGeom>
            <a:grpFill/>
            <a:ln w="25400" cap="flat" cmpd="sng" algn="ctr">
              <a:noFill/>
              <a:prstDash val="solid"/>
            </a:ln>
            <a:effectLst/>
          </p:spPr>
          <p:txBody>
            <a:bodyPr rtlCol="0" anchor="ctr"/>
            <a:lstStyle/>
            <a:p>
              <a:pPr algn="ctr" defTabSz="914400" rtl="1"/>
              <a:endParaRPr lang="en-US" kern="0">
                <a:solidFill>
                  <a:prstClr val="white"/>
                </a:solidFill>
                <a:latin typeface="Calibri"/>
              </a:endParaRPr>
            </a:p>
          </p:txBody>
        </p:sp>
        <p:sp>
          <p:nvSpPr>
            <p:cNvPr id="1048626" name="Rectangle: Rounded Corners 6"/>
            <p:cNvSpPr/>
            <p:nvPr/>
          </p:nvSpPr>
          <p:spPr>
            <a:xfrm>
              <a:off x="5181600" y="6506358"/>
              <a:ext cx="1828800" cy="274320"/>
            </a:xfrm>
            <a:prstGeom prst="roundRect">
              <a:avLst>
                <a:gd name="adj" fmla="val 48106"/>
              </a:avLst>
            </a:prstGeom>
            <a:grpFill/>
            <a:ln w="25400" cap="flat" cmpd="sng" algn="ctr">
              <a:noFill/>
              <a:prstDash val="solid"/>
            </a:ln>
            <a:effectLst/>
          </p:spPr>
          <p:txBody>
            <a:bodyPr rtlCol="0" anchor="ctr"/>
            <a:lstStyle/>
            <a:p>
              <a:pPr algn="ctr" defTabSz="914400" rtl="1"/>
              <a:endParaRPr lang="en-US" kern="0">
                <a:solidFill>
                  <a:prstClr val="white"/>
                </a:solidFill>
                <a:latin typeface="Calibri"/>
              </a:endParaRPr>
            </a:p>
          </p:txBody>
        </p:sp>
        <p:sp>
          <p:nvSpPr>
            <p:cNvPr id="1048627" name="Rectangle: Rounded Corners 7"/>
            <p:cNvSpPr/>
            <p:nvPr/>
          </p:nvSpPr>
          <p:spPr>
            <a:xfrm>
              <a:off x="5501644" y="6954608"/>
              <a:ext cx="1188719" cy="274319"/>
            </a:xfrm>
            <a:prstGeom prst="roundRect">
              <a:avLst>
                <a:gd name="adj" fmla="val 48106"/>
              </a:avLst>
            </a:prstGeom>
            <a:grpFill/>
            <a:ln w="25400" cap="flat" cmpd="sng" algn="ctr">
              <a:noFill/>
              <a:prstDash val="solid"/>
            </a:ln>
            <a:effectLst/>
          </p:spPr>
          <p:txBody>
            <a:bodyPr rtlCol="0" anchor="ctr"/>
            <a:lstStyle/>
            <a:p>
              <a:pPr algn="ctr" defTabSz="914400" rtl="1"/>
              <a:endParaRPr lang="en-US" kern="0">
                <a:solidFill>
                  <a:prstClr val="white"/>
                </a:solidFill>
                <a:latin typeface="Calibri"/>
              </a:endParaRPr>
            </a:p>
          </p:txBody>
        </p:sp>
        <p:sp>
          <p:nvSpPr>
            <p:cNvPr id="1048628" name="Freeform: Shape 8"/>
            <p:cNvSpPr/>
            <p:nvPr/>
          </p:nvSpPr>
          <p:spPr>
            <a:xfrm>
              <a:off x="5252160" y="1754016"/>
              <a:ext cx="3006468" cy="4225870"/>
            </a:xfrm>
            <a:custGeom>
              <a:avLst/>
              <a:gdLst>
                <a:gd name="connsiteX0" fmla="*/ 2264229 w 3004458"/>
                <a:gd name="connsiteY0" fmla="*/ 0 h 4209143"/>
                <a:gd name="connsiteX1" fmla="*/ 3004458 w 3004458"/>
                <a:gd name="connsiteY1" fmla="*/ 1306286 h 4209143"/>
                <a:gd name="connsiteX2" fmla="*/ 2467429 w 3004458"/>
                <a:gd name="connsiteY2" fmla="*/ 2786743 h 4209143"/>
                <a:gd name="connsiteX3" fmla="*/ 1727200 w 3004458"/>
                <a:gd name="connsiteY3" fmla="*/ 4209143 h 4209143"/>
                <a:gd name="connsiteX4" fmla="*/ 0 w 3004458"/>
                <a:gd name="connsiteY4" fmla="*/ 4209143 h 4209143"/>
                <a:gd name="connsiteX5" fmla="*/ 464458 w 3004458"/>
                <a:gd name="connsiteY5" fmla="*/ 2612571 h 4209143"/>
                <a:gd name="connsiteX6" fmla="*/ 1436915 w 3004458"/>
                <a:gd name="connsiteY6" fmla="*/ 914400 h 4209143"/>
                <a:gd name="connsiteX7" fmla="*/ 2133600 w 3004458"/>
                <a:gd name="connsiteY7" fmla="*/ 711200 h 4209143"/>
                <a:gd name="connsiteX8" fmla="*/ 1843315 w 3004458"/>
                <a:gd name="connsiteY8" fmla="*/ 2336800 h 4209143"/>
                <a:gd name="connsiteX9" fmla="*/ 2540000 w 3004458"/>
                <a:gd name="connsiteY9" fmla="*/ 1407886 h 4209143"/>
                <a:gd name="connsiteX10" fmla="*/ 2264229 w 3004458"/>
                <a:gd name="connsiteY10" fmla="*/ 0 h 4209143"/>
                <a:gd name="connsiteX0" fmla="*/ 2264229 w 3004458"/>
                <a:gd name="connsiteY0" fmla="*/ 176 h 4209319"/>
                <a:gd name="connsiteX1" fmla="*/ 3004458 w 3004458"/>
                <a:gd name="connsiteY1" fmla="*/ 1306462 h 4209319"/>
                <a:gd name="connsiteX2" fmla="*/ 2467429 w 3004458"/>
                <a:gd name="connsiteY2" fmla="*/ 2786919 h 4209319"/>
                <a:gd name="connsiteX3" fmla="*/ 1727200 w 3004458"/>
                <a:gd name="connsiteY3" fmla="*/ 4209319 h 4209319"/>
                <a:gd name="connsiteX4" fmla="*/ 0 w 3004458"/>
                <a:gd name="connsiteY4" fmla="*/ 4209319 h 4209319"/>
                <a:gd name="connsiteX5" fmla="*/ 464458 w 3004458"/>
                <a:gd name="connsiteY5" fmla="*/ 2612747 h 4209319"/>
                <a:gd name="connsiteX6" fmla="*/ 1436915 w 3004458"/>
                <a:gd name="connsiteY6" fmla="*/ 914576 h 4209319"/>
                <a:gd name="connsiteX7" fmla="*/ 2133600 w 3004458"/>
                <a:gd name="connsiteY7" fmla="*/ 711376 h 4209319"/>
                <a:gd name="connsiteX8" fmla="*/ 1843315 w 3004458"/>
                <a:gd name="connsiteY8" fmla="*/ 2336976 h 4209319"/>
                <a:gd name="connsiteX9" fmla="*/ 2540000 w 3004458"/>
                <a:gd name="connsiteY9" fmla="*/ 1408062 h 4209319"/>
                <a:gd name="connsiteX10" fmla="*/ 2264229 w 3004458"/>
                <a:gd name="connsiteY10" fmla="*/ 176 h 4209319"/>
                <a:gd name="connsiteX0" fmla="*/ 2264229 w 3004458"/>
                <a:gd name="connsiteY0" fmla="*/ 176 h 4209319"/>
                <a:gd name="connsiteX1" fmla="*/ 3004458 w 3004458"/>
                <a:gd name="connsiteY1" fmla="*/ 1306462 h 4209319"/>
                <a:gd name="connsiteX2" fmla="*/ 2467429 w 3004458"/>
                <a:gd name="connsiteY2" fmla="*/ 2786919 h 4209319"/>
                <a:gd name="connsiteX3" fmla="*/ 1727200 w 3004458"/>
                <a:gd name="connsiteY3" fmla="*/ 4209319 h 4209319"/>
                <a:gd name="connsiteX4" fmla="*/ 0 w 3004458"/>
                <a:gd name="connsiteY4" fmla="*/ 4209319 h 4209319"/>
                <a:gd name="connsiteX5" fmla="*/ 464458 w 3004458"/>
                <a:gd name="connsiteY5" fmla="*/ 2612747 h 4209319"/>
                <a:gd name="connsiteX6" fmla="*/ 1436915 w 3004458"/>
                <a:gd name="connsiteY6" fmla="*/ 914576 h 4209319"/>
                <a:gd name="connsiteX7" fmla="*/ 2133600 w 3004458"/>
                <a:gd name="connsiteY7" fmla="*/ 711376 h 4209319"/>
                <a:gd name="connsiteX8" fmla="*/ 1843315 w 3004458"/>
                <a:gd name="connsiteY8" fmla="*/ 2336976 h 4209319"/>
                <a:gd name="connsiteX9" fmla="*/ 2540000 w 3004458"/>
                <a:gd name="connsiteY9" fmla="*/ 1408062 h 4209319"/>
                <a:gd name="connsiteX10" fmla="*/ 2264229 w 3004458"/>
                <a:gd name="connsiteY10" fmla="*/ 176 h 4209319"/>
                <a:gd name="connsiteX0" fmla="*/ 2264229 w 3004458"/>
                <a:gd name="connsiteY0" fmla="*/ 176 h 4209319"/>
                <a:gd name="connsiteX1" fmla="*/ 3004458 w 3004458"/>
                <a:gd name="connsiteY1" fmla="*/ 1306462 h 4209319"/>
                <a:gd name="connsiteX2" fmla="*/ 2467429 w 3004458"/>
                <a:gd name="connsiteY2" fmla="*/ 2786919 h 4209319"/>
                <a:gd name="connsiteX3" fmla="*/ 1727200 w 3004458"/>
                <a:gd name="connsiteY3" fmla="*/ 4209319 h 4209319"/>
                <a:gd name="connsiteX4" fmla="*/ 0 w 3004458"/>
                <a:gd name="connsiteY4" fmla="*/ 4209319 h 4209319"/>
                <a:gd name="connsiteX5" fmla="*/ 464458 w 3004458"/>
                <a:gd name="connsiteY5" fmla="*/ 2612747 h 4209319"/>
                <a:gd name="connsiteX6" fmla="*/ 1436915 w 3004458"/>
                <a:gd name="connsiteY6" fmla="*/ 914576 h 4209319"/>
                <a:gd name="connsiteX7" fmla="*/ 2133600 w 3004458"/>
                <a:gd name="connsiteY7" fmla="*/ 711376 h 4209319"/>
                <a:gd name="connsiteX8" fmla="*/ 1843315 w 3004458"/>
                <a:gd name="connsiteY8" fmla="*/ 2336976 h 4209319"/>
                <a:gd name="connsiteX9" fmla="*/ 2540000 w 3004458"/>
                <a:gd name="connsiteY9" fmla="*/ 1408062 h 4209319"/>
                <a:gd name="connsiteX10" fmla="*/ 2264229 w 3004458"/>
                <a:gd name="connsiteY10" fmla="*/ 176 h 4209319"/>
                <a:gd name="connsiteX0" fmla="*/ 2264229 w 3004458"/>
                <a:gd name="connsiteY0" fmla="*/ 227 h 4209370"/>
                <a:gd name="connsiteX1" fmla="*/ 3004458 w 3004458"/>
                <a:gd name="connsiteY1" fmla="*/ 1306513 h 4209370"/>
                <a:gd name="connsiteX2" fmla="*/ 2467429 w 3004458"/>
                <a:gd name="connsiteY2" fmla="*/ 2786970 h 4209370"/>
                <a:gd name="connsiteX3" fmla="*/ 1727200 w 3004458"/>
                <a:gd name="connsiteY3" fmla="*/ 4209370 h 4209370"/>
                <a:gd name="connsiteX4" fmla="*/ 0 w 3004458"/>
                <a:gd name="connsiteY4" fmla="*/ 4209370 h 4209370"/>
                <a:gd name="connsiteX5" fmla="*/ 464458 w 3004458"/>
                <a:gd name="connsiteY5" fmla="*/ 2612798 h 4209370"/>
                <a:gd name="connsiteX6" fmla="*/ 1436915 w 3004458"/>
                <a:gd name="connsiteY6" fmla="*/ 914627 h 4209370"/>
                <a:gd name="connsiteX7" fmla="*/ 2133600 w 3004458"/>
                <a:gd name="connsiteY7" fmla="*/ 711427 h 4209370"/>
                <a:gd name="connsiteX8" fmla="*/ 1843315 w 3004458"/>
                <a:gd name="connsiteY8" fmla="*/ 2337027 h 4209370"/>
                <a:gd name="connsiteX9" fmla="*/ 2540000 w 3004458"/>
                <a:gd name="connsiteY9" fmla="*/ 1408113 h 4209370"/>
                <a:gd name="connsiteX10" fmla="*/ 2264229 w 3004458"/>
                <a:gd name="connsiteY10" fmla="*/ 227 h 420937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33600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33600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33600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33600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33600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33600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33600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33600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33600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33600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04571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04571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04571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1436915 w 3004458"/>
                <a:gd name="connsiteY6" fmla="*/ 914687 h 4209430"/>
                <a:gd name="connsiteX7" fmla="*/ 2104571 w 3004458"/>
                <a:gd name="connsiteY7" fmla="*/ 711487 h 4209430"/>
                <a:gd name="connsiteX8" fmla="*/ 1843315 w 3004458"/>
                <a:gd name="connsiteY8" fmla="*/ 2337087 h 4209430"/>
                <a:gd name="connsiteX9" fmla="*/ 2540000 w 3004458"/>
                <a:gd name="connsiteY9" fmla="*/ 1408173 h 4209430"/>
                <a:gd name="connsiteX10" fmla="*/ 2264229 w 3004458"/>
                <a:gd name="connsiteY10"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2104571 w 3004458"/>
                <a:gd name="connsiteY6" fmla="*/ 711487 h 4209430"/>
                <a:gd name="connsiteX7" fmla="*/ 1843315 w 3004458"/>
                <a:gd name="connsiteY7" fmla="*/ 2337087 h 4209430"/>
                <a:gd name="connsiteX8" fmla="*/ 2540000 w 3004458"/>
                <a:gd name="connsiteY8" fmla="*/ 1408173 h 4209430"/>
                <a:gd name="connsiteX9" fmla="*/ 2264229 w 3004458"/>
                <a:gd name="connsiteY9"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464458 w 3004458"/>
                <a:gd name="connsiteY5" fmla="*/ 2612858 h 4209430"/>
                <a:gd name="connsiteX6" fmla="*/ 2104571 w 3004458"/>
                <a:gd name="connsiteY6" fmla="*/ 711487 h 4209430"/>
                <a:gd name="connsiteX7" fmla="*/ 1843315 w 3004458"/>
                <a:gd name="connsiteY7" fmla="*/ 2337087 h 4209430"/>
                <a:gd name="connsiteX8" fmla="*/ 2540000 w 3004458"/>
                <a:gd name="connsiteY8" fmla="*/ 1408173 h 4209430"/>
                <a:gd name="connsiteX9" fmla="*/ 2264229 w 3004458"/>
                <a:gd name="connsiteY9" fmla="*/ 287 h 4209430"/>
                <a:gd name="connsiteX0" fmla="*/ 2264229 w 3004458"/>
                <a:gd name="connsiteY0" fmla="*/ 287 h 4209430"/>
                <a:gd name="connsiteX1" fmla="*/ 3004458 w 3004458"/>
                <a:gd name="connsiteY1" fmla="*/ 1306573 h 4209430"/>
                <a:gd name="connsiteX2" fmla="*/ 2467429 w 3004458"/>
                <a:gd name="connsiteY2" fmla="*/ 2787030 h 4209430"/>
                <a:gd name="connsiteX3" fmla="*/ 1727200 w 3004458"/>
                <a:gd name="connsiteY3" fmla="*/ 4209430 h 4209430"/>
                <a:gd name="connsiteX4" fmla="*/ 0 w 3004458"/>
                <a:gd name="connsiteY4" fmla="*/ 4209430 h 4209430"/>
                <a:gd name="connsiteX5" fmla="*/ 798286 w 3004458"/>
                <a:gd name="connsiteY5" fmla="*/ 2424172 h 4209430"/>
                <a:gd name="connsiteX6" fmla="*/ 2104571 w 3004458"/>
                <a:gd name="connsiteY6" fmla="*/ 711487 h 4209430"/>
                <a:gd name="connsiteX7" fmla="*/ 1843315 w 3004458"/>
                <a:gd name="connsiteY7" fmla="*/ 2337087 h 4209430"/>
                <a:gd name="connsiteX8" fmla="*/ 2540000 w 3004458"/>
                <a:gd name="connsiteY8" fmla="*/ 1408173 h 4209430"/>
                <a:gd name="connsiteX9" fmla="*/ 2264229 w 3004458"/>
                <a:gd name="connsiteY9" fmla="*/ 287 h 4209430"/>
                <a:gd name="connsiteX0" fmla="*/ 2266102 w 3006331"/>
                <a:gd name="connsiteY0" fmla="*/ 287 h 4209430"/>
                <a:gd name="connsiteX1" fmla="*/ 3006331 w 3006331"/>
                <a:gd name="connsiteY1" fmla="*/ 1306573 h 4209430"/>
                <a:gd name="connsiteX2" fmla="*/ 2469302 w 3006331"/>
                <a:gd name="connsiteY2" fmla="*/ 2787030 h 4209430"/>
                <a:gd name="connsiteX3" fmla="*/ 1729073 w 3006331"/>
                <a:gd name="connsiteY3" fmla="*/ 4209430 h 4209430"/>
                <a:gd name="connsiteX4" fmla="*/ 1873 w 3006331"/>
                <a:gd name="connsiteY4" fmla="*/ 4209430 h 4209430"/>
                <a:gd name="connsiteX5" fmla="*/ 800159 w 3006331"/>
                <a:gd name="connsiteY5" fmla="*/ 2424172 h 4209430"/>
                <a:gd name="connsiteX6" fmla="*/ 2106444 w 3006331"/>
                <a:gd name="connsiteY6" fmla="*/ 711487 h 4209430"/>
                <a:gd name="connsiteX7" fmla="*/ 1845188 w 3006331"/>
                <a:gd name="connsiteY7" fmla="*/ 2337087 h 4209430"/>
                <a:gd name="connsiteX8" fmla="*/ 2541873 w 3006331"/>
                <a:gd name="connsiteY8" fmla="*/ 1408173 h 4209430"/>
                <a:gd name="connsiteX9" fmla="*/ 2266102 w 3006331"/>
                <a:gd name="connsiteY9" fmla="*/ 287 h 4209430"/>
                <a:gd name="connsiteX0" fmla="*/ 2265710 w 3005939"/>
                <a:gd name="connsiteY0" fmla="*/ 287 h 4209430"/>
                <a:gd name="connsiteX1" fmla="*/ 3005939 w 3005939"/>
                <a:gd name="connsiteY1" fmla="*/ 1306573 h 4209430"/>
                <a:gd name="connsiteX2" fmla="*/ 2468910 w 3005939"/>
                <a:gd name="connsiteY2" fmla="*/ 2787030 h 4209430"/>
                <a:gd name="connsiteX3" fmla="*/ 1728681 w 3005939"/>
                <a:gd name="connsiteY3" fmla="*/ 4209430 h 4209430"/>
                <a:gd name="connsiteX4" fmla="*/ 1481 w 3005939"/>
                <a:gd name="connsiteY4" fmla="*/ 4209430 h 4209430"/>
                <a:gd name="connsiteX5" fmla="*/ 959424 w 3005939"/>
                <a:gd name="connsiteY5" fmla="*/ 2250000 h 4209430"/>
                <a:gd name="connsiteX6" fmla="*/ 2106052 w 3005939"/>
                <a:gd name="connsiteY6" fmla="*/ 711487 h 4209430"/>
                <a:gd name="connsiteX7" fmla="*/ 1844796 w 3005939"/>
                <a:gd name="connsiteY7" fmla="*/ 2337087 h 4209430"/>
                <a:gd name="connsiteX8" fmla="*/ 2541481 w 3005939"/>
                <a:gd name="connsiteY8" fmla="*/ 1408173 h 4209430"/>
                <a:gd name="connsiteX9" fmla="*/ 2265710 w 3005939"/>
                <a:gd name="connsiteY9" fmla="*/ 287 h 4209430"/>
                <a:gd name="connsiteX0" fmla="*/ 2266239 w 3006468"/>
                <a:gd name="connsiteY0" fmla="*/ 287 h 4209430"/>
                <a:gd name="connsiteX1" fmla="*/ 3006468 w 3006468"/>
                <a:gd name="connsiteY1" fmla="*/ 1306573 h 4209430"/>
                <a:gd name="connsiteX2" fmla="*/ 2469439 w 3006468"/>
                <a:gd name="connsiteY2" fmla="*/ 2787030 h 4209430"/>
                <a:gd name="connsiteX3" fmla="*/ 1729210 w 3006468"/>
                <a:gd name="connsiteY3" fmla="*/ 4209430 h 4209430"/>
                <a:gd name="connsiteX4" fmla="*/ 2010 w 3006468"/>
                <a:gd name="connsiteY4" fmla="*/ 4209430 h 4209430"/>
                <a:gd name="connsiteX5" fmla="*/ 959953 w 3006468"/>
                <a:gd name="connsiteY5" fmla="*/ 2250000 h 4209430"/>
                <a:gd name="connsiteX6" fmla="*/ 2106581 w 3006468"/>
                <a:gd name="connsiteY6" fmla="*/ 711487 h 4209430"/>
                <a:gd name="connsiteX7" fmla="*/ 1845325 w 3006468"/>
                <a:gd name="connsiteY7" fmla="*/ 2337087 h 4209430"/>
                <a:gd name="connsiteX8" fmla="*/ 2542010 w 3006468"/>
                <a:gd name="connsiteY8" fmla="*/ 1408173 h 4209430"/>
                <a:gd name="connsiteX9" fmla="*/ 2266239 w 3006468"/>
                <a:gd name="connsiteY9" fmla="*/ 287 h 4209430"/>
                <a:gd name="connsiteX0" fmla="*/ 2266239 w 3006468"/>
                <a:gd name="connsiteY0" fmla="*/ 287 h 4209430"/>
                <a:gd name="connsiteX1" fmla="*/ 3006468 w 3006468"/>
                <a:gd name="connsiteY1" fmla="*/ 1306573 h 4209430"/>
                <a:gd name="connsiteX2" fmla="*/ 2469439 w 3006468"/>
                <a:gd name="connsiteY2" fmla="*/ 2787030 h 4209430"/>
                <a:gd name="connsiteX3" fmla="*/ 1729210 w 3006468"/>
                <a:gd name="connsiteY3" fmla="*/ 4209430 h 4209430"/>
                <a:gd name="connsiteX4" fmla="*/ 2010 w 3006468"/>
                <a:gd name="connsiteY4" fmla="*/ 4209430 h 4209430"/>
                <a:gd name="connsiteX5" fmla="*/ 959953 w 3006468"/>
                <a:gd name="connsiteY5" fmla="*/ 2250000 h 4209430"/>
                <a:gd name="connsiteX6" fmla="*/ 2106581 w 3006468"/>
                <a:gd name="connsiteY6" fmla="*/ 711487 h 4209430"/>
                <a:gd name="connsiteX7" fmla="*/ 1845325 w 3006468"/>
                <a:gd name="connsiteY7" fmla="*/ 2337087 h 4209430"/>
                <a:gd name="connsiteX8" fmla="*/ 2542010 w 3006468"/>
                <a:gd name="connsiteY8" fmla="*/ 1408173 h 4209430"/>
                <a:gd name="connsiteX9" fmla="*/ 2266239 w 3006468"/>
                <a:gd name="connsiteY9" fmla="*/ 287 h 4209430"/>
                <a:gd name="connsiteX0" fmla="*/ 2266239 w 3006468"/>
                <a:gd name="connsiteY0" fmla="*/ 287 h 4209430"/>
                <a:gd name="connsiteX1" fmla="*/ 3006468 w 3006468"/>
                <a:gd name="connsiteY1" fmla="*/ 1306573 h 4209430"/>
                <a:gd name="connsiteX2" fmla="*/ 2469439 w 3006468"/>
                <a:gd name="connsiteY2" fmla="*/ 2787030 h 4209430"/>
                <a:gd name="connsiteX3" fmla="*/ 1729210 w 3006468"/>
                <a:gd name="connsiteY3" fmla="*/ 4209430 h 4209430"/>
                <a:gd name="connsiteX4" fmla="*/ 2010 w 3006468"/>
                <a:gd name="connsiteY4" fmla="*/ 4209430 h 4209430"/>
                <a:gd name="connsiteX5" fmla="*/ 959953 w 3006468"/>
                <a:gd name="connsiteY5" fmla="*/ 2250000 h 4209430"/>
                <a:gd name="connsiteX6" fmla="*/ 2106581 w 3006468"/>
                <a:gd name="connsiteY6" fmla="*/ 711487 h 4209430"/>
                <a:gd name="connsiteX7" fmla="*/ 1845325 w 3006468"/>
                <a:gd name="connsiteY7" fmla="*/ 2337087 h 4209430"/>
                <a:gd name="connsiteX8" fmla="*/ 2542010 w 3006468"/>
                <a:gd name="connsiteY8" fmla="*/ 1408173 h 4209430"/>
                <a:gd name="connsiteX9" fmla="*/ 2266239 w 3006468"/>
                <a:gd name="connsiteY9" fmla="*/ 287 h 4209430"/>
                <a:gd name="connsiteX0" fmla="*/ 2266239 w 3006468"/>
                <a:gd name="connsiteY0" fmla="*/ 287 h 4209430"/>
                <a:gd name="connsiteX1" fmla="*/ 3006468 w 3006468"/>
                <a:gd name="connsiteY1" fmla="*/ 1306573 h 4209430"/>
                <a:gd name="connsiteX2" fmla="*/ 2469439 w 3006468"/>
                <a:gd name="connsiteY2" fmla="*/ 2787030 h 4209430"/>
                <a:gd name="connsiteX3" fmla="*/ 1729210 w 3006468"/>
                <a:gd name="connsiteY3" fmla="*/ 4209430 h 4209430"/>
                <a:gd name="connsiteX4" fmla="*/ 2010 w 3006468"/>
                <a:gd name="connsiteY4" fmla="*/ 4209430 h 4209430"/>
                <a:gd name="connsiteX5" fmla="*/ 959953 w 3006468"/>
                <a:gd name="connsiteY5" fmla="*/ 2250000 h 4209430"/>
                <a:gd name="connsiteX6" fmla="*/ 2106581 w 3006468"/>
                <a:gd name="connsiteY6" fmla="*/ 711487 h 4209430"/>
                <a:gd name="connsiteX7" fmla="*/ 1845325 w 3006468"/>
                <a:gd name="connsiteY7" fmla="*/ 2337087 h 4209430"/>
                <a:gd name="connsiteX8" fmla="*/ 2542010 w 3006468"/>
                <a:gd name="connsiteY8" fmla="*/ 1408173 h 4209430"/>
                <a:gd name="connsiteX9" fmla="*/ 2266239 w 3006468"/>
                <a:gd name="connsiteY9" fmla="*/ 287 h 4209430"/>
                <a:gd name="connsiteX0" fmla="*/ 2266239 w 3006468"/>
                <a:gd name="connsiteY0" fmla="*/ 287 h 4209430"/>
                <a:gd name="connsiteX1" fmla="*/ 3006468 w 3006468"/>
                <a:gd name="connsiteY1" fmla="*/ 1306573 h 4209430"/>
                <a:gd name="connsiteX2" fmla="*/ 2469439 w 3006468"/>
                <a:gd name="connsiteY2" fmla="*/ 2787030 h 4209430"/>
                <a:gd name="connsiteX3" fmla="*/ 1729210 w 3006468"/>
                <a:gd name="connsiteY3" fmla="*/ 4209430 h 4209430"/>
                <a:gd name="connsiteX4" fmla="*/ 2010 w 3006468"/>
                <a:gd name="connsiteY4" fmla="*/ 4209430 h 4209430"/>
                <a:gd name="connsiteX5" fmla="*/ 959953 w 3006468"/>
                <a:gd name="connsiteY5" fmla="*/ 2250000 h 4209430"/>
                <a:gd name="connsiteX6" fmla="*/ 2106581 w 3006468"/>
                <a:gd name="connsiteY6" fmla="*/ 711487 h 4209430"/>
                <a:gd name="connsiteX7" fmla="*/ 1845325 w 3006468"/>
                <a:gd name="connsiteY7" fmla="*/ 2337087 h 4209430"/>
                <a:gd name="connsiteX8" fmla="*/ 2542010 w 3006468"/>
                <a:gd name="connsiteY8" fmla="*/ 1408173 h 4209430"/>
                <a:gd name="connsiteX9" fmla="*/ 2266239 w 3006468"/>
                <a:gd name="connsiteY9" fmla="*/ 287 h 4209430"/>
                <a:gd name="connsiteX0" fmla="*/ 2266239 w 3006468"/>
                <a:gd name="connsiteY0" fmla="*/ 287 h 4209430"/>
                <a:gd name="connsiteX1" fmla="*/ 3006468 w 3006468"/>
                <a:gd name="connsiteY1" fmla="*/ 1306573 h 4209430"/>
                <a:gd name="connsiteX2" fmla="*/ 2469439 w 3006468"/>
                <a:gd name="connsiteY2" fmla="*/ 2787030 h 4209430"/>
                <a:gd name="connsiteX3" fmla="*/ 1729210 w 3006468"/>
                <a:gd name="connsiteY3" fmla="*/ 4209430 h 4209430"/>
                <a:gd name="connsiteX4" fmla="*/ 2010 w 3006468"/>
                <a:gd name="connsiteY4" fmla="*/ 4209430 h 4209430"/>
                <a:gd name="connsiteX5" fmla="*/ 959953 w 3006468"/>
                <a:gd name="connsiteY5" fmla="*/ 2250000 h 4209430"/>
                <a:gd name="connsiteX6" fmla="*/ 2106581 w 3006468"/>
                <a:gd name="connsiteY6" fmla="*/ 711487 h 4209430"/>
                <a:gd name="connsiteX7" fmla="*/ 1845325 w 3006468"/>
                <a:gd name="connsiteY7" fmla="*/ 2337087 h 4209430"/>
                <a:gd name="connsiteX8" fmla="*/ 2542010 w 3006468"/>
                <a:gd name="connsiteY8" fmla="*/ 1408173 h 4209430"/>
                <a:gd name="connsiteX9" fmla="*/ 2266239 w 3006468"/>
                <a:gd name="connsiteY9" fmla="*/ 287 h 4209430"/>
                <a:gd name="connsiteX0" fmla="*/ 2266239 w 3006468"/>
                <a:gd name="connsiteY0" fmla="*/ 287 h 4209430"/>
                <a:gd name="connsiteX1" fmla="*/ 3006468 w 3006468"/>
                <a:gd name="connsiteY1" fmla="*/ 1306573 h 4209430"/>
                <a:gd name="connsiteX2" fmla="*/ 2469439 w 3006468"/>
                <a:gd name="connsiteY2" fmla="*/ 2787030 h 4209430"/>
                <a:gd name="connsiteX3" fmla="*/ 1729210 w 3006468"/>
                <a:gd name="connsiteY3" fmla="*/ 4209430 h 4209430"/>
                <a:gd name="connsiteX4" fmla="*/ 2010 w 3006468"/>
                <a:gd name="connsiteY4" fmla="*/ 4209430 h 4209430"/>
                <a:gd name="connsiteX5" fmla="*/ 959953 w 3006468"/>
                <a:gd name="connsiteY5" fmla="*/ 2250000 h 4209430"/>
                <a:gd name="connsiteX6" fmla="*/ 2106581 w 3006468"/>
                <a:gd name="connsiteY6" fmla="*/ 711487 h 4209430"/>
                <a:gd name="connsiteX7" fmla="*/ 1845325 w 3006468"/>
                <a:gd name="connsiteY7" fmla="*/ 2337087 h 4209430"/>
                <a:gd name="connsiteX8" fmla="*/ 2542010 w 3006468"/>
                <a:gd name="connsiteY8" fmla="*/ 1408173 h 4209430"/>
                <a:gd name="connsiteX9" fmla="*/ 2266239 w 3006468"/>
                <a:gd name="connsiteY9" fmla="*/ 287 h 4209430"/>
                <a:gd name="connsiteX0" fmla="*/ 2266239 w 3006468"/>
                <a:gd name="connsiteY0" fmla="*/ 16727 h 4225870"/>
                <a:gd name="connsiteX1" fmla="*/ 3006468 w 3006468"/>
                <a:gd name="connsiteY1" fmla="*/ 1323013 h 4225870"/>
                <a:gd name="connsiteX2" fmla="*/ 2469439 w 3006468"/>
                <a:gd name="connsiteY2" fmla="*/ 2803470 h 4225870"/>
                <a:gd name="connsiteX3" fmla="*/ 1729210 w 3006468"/>
                <a:gd name="connsiteY3" fmla="*/ 4225870 h 4225870"/>
                <a:gd name="connsiteX4" fmla="*/ 2010 w 3006468"/>
                <a:gd name="connsiteY4" fmla="*/ 4225870 h 4225870"/>
                <a:gd name="connsiteX5" fmla="*/ 959953 w 3006468"/>
                <a:gd name="connsiteY5" fmla="*/ 2266440 h 4225870"/>
                <a:gd name="connsiteX6" fmla="*/ 2106581 w 3006468"/>
                <a:gd name="connsiteY6" fmla="*/ 727927 h 4225870"/>
                <a:gd name="connsiteX7" fmla="*/ 1845325 w 3006468"/>
                <a:gd name="connsiteY7" fmla="*/ 2353527 h 4225870"/>
                <a:gd name="connsiteX8" fmla="*/ 2542010 w 3006468"/>
                <a:gd name="connsiteY8" fmla="*/ 1424613 h 4225870"/>
                <a:gd name="connsiteX9" fmla="*/ 2266239 w 3006468"/>
                <a:gd name="connsiteY9" fmla="*/ 16727 h 4225870"/>
                <a:gd name="connsiteX0" fmla="*/ 2266239 w 3006468"/>
                <a:gd name="connsiteY0" fmla="*/ 16727 h 4225870"/>
                <a:gd name="connsiteX1" fmla="*/ 3006468 w 3006468"/>
                <a:gd name="connsiteY1" fmla="*/ 1323013 h 4225870"/>
                <a:gd name="connsiteX2" fmla="*/ 2469439 w 3006468"/>
                <a:gd name="connsiteY2" fmla="*/ 2803470 h 4225870"/>
                <a:gd name="connsiteX3" fmla="*/ 1729210 w 3006468"/>
                <a:gd name="connsiteY3" fmla="*/ 4225870 h 4225870"/>
                <a:gd name="connsiteX4" fmla="*/ 2010 w 3006468"/>
                <a:gd name="connsiteY4" fmla="*/ 4225870 h 4225870"/>
                <a:gd name="connsiteX5" fmla="*/ 959953 w 3006468"/>
                <a:gd name="connsiteY5" fmla="*/ 2266440 h 4225870"/>
                <a:gd name="connsiteX6" fmla="*/ 2106581 w 3006468"/>
                <a:gd name="connsiteY6" fmla="*/ 727927 h 4225870"/>
                <a:gd name="connsiteX7" fmla="*/ 1845325 w 3006468"/>
                <a:gd name="connsiteY7" fmla="*/ 2353527 h 4225870"/>
                <a:gd name="connsiteX8" fmla="*/ 2542010 w 3006468"/>
                <a:gd name="connsiteY8" fmla="*/ 1424613 h 4225870"/>
                <a:gd name="connsiteX9" fmla="*/ 2266239 w 3006468"/>
                <a:gd name="connsiteY9" fmla="*/ 16727 h 4225870"/>
                <a:gd name="connsiteX0" fmla="*/ 2266239 w 3006468"/>
                <a:gd name="connsiteY0" fmla="*/ 16727 h 4225870"/>
                <a:gd name="connsiteX1" fmla="*/ 3006468 w 3006468"/>
                <a:gd name="connsiteY1" fmla="*/ 1323013 h 4225870"/>
                <a:gd name="connsiteX2" fmla="*/ 2469439 w 3006468"/>
                <a:gd name="connsiteY2" fmla="*/ 2803470 h 4225870"/>
                <a:gd name="connsiteX3" fmla="*/ 1729210 w 3006468"/>
                <a:gd name="connsiteY3" fmla="*/ 4225870 h 4225870"/>
                <a:gd name="connsiteX4" fmla="*/ 2010 w 3006468"/>
                <a:gd name="connsiteY4" fmla="*/ 4225870 h 4225870"/>
                <a:gd name="connsiteX5" fmla="*/ 959953 w 3006468"/>
                <a:gd name="connsiteY5" fmla="*/ 2266440 h 4225870"/>
                <a:gd name="connsiteX6" fmla="*/ 2106581 w 3006468"/>
                <a:gd name="connsiteY6" fmla="*/ 727927 h 4225870"/>
                <a:gd name="connsiteX7" fmla="*/ 1845325 w 3006468"/>
                <a:gd name="connsiteY7" fmla="*/ 2353527 h 4225870"/>
                <a:gd name="connsiteX8" fmla="*/ 2542010 w 3006468"/>
                <a:gd name="connsiteY8" fmla="*/ 1424613 h 4225870"/>
                <a:gd name="connsiteX9" fmla="*/ 2266239 w 3006468"/>
                <a:gd name="connsiteY9" fmla="*/ 16727 h 4225870"/>
                <a:gd name="connsiteX0" fmla="*/ 2266239 w 3006468"/>
                <a:gd name="connsiteY0" fmla="*/ 16727 h 4225870"/>
                <a:gd name="connsiteX1" fmla="*/ 3006468 w 3006468"/>
                <a:gd name="connsiteY1" fmla="*/ 1323013 h 4225870"/>
                <a:gd name="connsiteX2" fmla="*/ 2469439 w 3006468"/>
                <a:gd name="connsiteY2" fmla="*/ 2803470 h 4225870"/>
                <a:gd name="connsiteX3" fmla="*/ 1729210 w 3006468"/>
                <a:gd name="connsiteY3" fmla="*/ 4225870 h 4225870"/>
                <a:gd name="connsiteX4" fmla="*/ 2010 w 3006468"/>
                <a:gd name="connsiteY4" fmla="*/ 4225870 h 4225870"/>
                <a:gd name="connsiteX5" fmla="*/ 959953 w 3006468"/>
                <a:gd name="connsiteY5" fmla="*/ 2266440 h 4225870"/>
                <a:gd name="connsiteX6" fmla="*/ 2106581 w 3006468"/>
                <a:gd name="connsiteY6" fmla="*/ 727927 h 4225870"/>
                <a:gd name="connsiteX7" fmla="*/ 1845325 w 3006468"/>
                <a:gd name="connsiteY7" fmla="*/ 2353527 h 4225870"/>
                <a:gd name="connsiteX8" fmla="*/ 2542010 w 3006468"/>
                <a:gd name="connsiteY8" fmla="*/ 1424613 h 4225870"/>
                <a:gd name="connsiteX9" fmla="*/ 2266239 w 3006468"/>
                <a:gd name="connsiteY9" fmla="*/ 16727 h 4225870"/>
                <a:gd name="connsiteX0" fmla="*/ 2266239 w 3006468"/>
                <a:gd name="connsiteY0" fmla="*/ 16727 h 4225870"/>
                <a:gd name="connsiteX1" fmla="*/ 3006468 w 3006468"/>
                <a:gd name="connsiteY1" fmla="*/ 1323013 h 4225870"/>
                <a:gd name="connsiteX2" fmla="*/ 2469439 w 3006468"/>
                <a:gd name="connsiteY2" fmla="*/ 2803470 h 4225870"/>
                <a:gd name="connsiteX3" fmla="*/ 1729210 w 3006468"/>
                <a:gd name="connsiteY3" fmla="*/ 4225870 h 4225870"/>
                <a:gd name="connsiteX4" fmla="*/ 2010 w 3006468"/>
                <a:gd name="connsiteY4" fmla="*/ 4225870 h 4225870"/>
                <a:gd name="connsiteX5" fmla="*/ 959953 w 3006468"/>
                <a:gd name="connsiteY5" fmla="*/ 2266440 h 4225870"/>
                <a:gd name="connsiteX6" fmla="*/ 2106581 w 3006468"/>
                <a:gd name="connsiteY6" fmla="*/ 727927 h 4225870"/>
                <a:gd name="connsiteX7" fmla="*/ 1845325 w 3006468"/>
                <a:gd name="connsiteY7" fmla="*/ 2353527 h 4225870"/>
                <a:gd name="connsiteX8" fmla="*/ 2542010 w 3006468"/>
                <a:gd name="connsiteY8" fmla="*/ 1424613 h 4225870"/>
                <a:gd name="connsiteX9" fmla="*/ 2266239 w 3006468"/>
                <a:gd name="connsiteY9" fmla="*/ 16727 h 4225870"/>
                <a:gd name="connsiteX0" fmla="*/ 2266239 w 3006468"/>
                <a:gd name="connsiteY0" fmla="*/ 16727 h 4225870"/>
                <a:gd name="connsiteX1" fmla="*/ 3006468 w 3006468"/>
                <a:gd name="connsiteY1" fmla="*/ 1323013 h 4225870"/>
                <a:gd name="connsiteX2" fmla="*/ 2469439 w 3006468"/>
                <a:gd name="connsiteY2" fmla="*/ 2803470 h 4225870"/>
                <a:gd name="connsiteX3" fmla="*/ 1729210 w 3006468"/>
                <a:gd name="connsiteY3" fmla="*/ 4225870 h 4225870"/>
                <a:gd name="connsiteX4" fmla="*/ 2010 w 3006468"/>
                <a:gd name="connsiteY4" fmla="*/ 4225870 h 4225870"/>
                <a:gd name="connsiteX5" fmla="*/ 959953 w 3006468"/>
                <a:gd name="connsiteY5" fmla="*/ 2266440 h 4225870"/>
                <a:gd name="connsiteX6" fmla="*/ 2106581 w 3006468"/>
                <a:gd name="connsiteY6" fmla="*/ 727927 h 4225870"/>
                <a:gd name="connsiteX7" fmla="*/ 1903382 w 3006468"/>
                <a:gd name="connsiteY7" fmla="*/ 2339013 h 4225870"/>
                <a:gd name="connsiteX8" fmla="*/ 2542010 w 3006468"/>
                <a:gd name="connsiteY8" fmla="*/ 1424613 h 4225870"/>
                <a:gd name="connsiteX9" fmla="*/ 2266239 w 3006468"/>
                <a:gd name="connsiteY9" fmla="*/ 16727 h 4225870"/>
                <a:gd name="connsiteX0" fmla="*/ 2266239 w 3006468"/>
                <a:gd name="connsiteY0" fmla="*/ 16727 h 4225870"/>
                <a:gd name="connsiteX1" fmla="*/ 3006468 w 3006468"/>
                <a:gd name="connsiteY1" fmla="*/ 1323013 h 4225870"/>
                <a:gd name="connsiteX2" fmla="*/ 2469439 w 3006468"/>
                <a:gd name="connsiteY2" fmla="*/ 2803470 h 4225870"/>
                <a:gd name="connsiteX3" fmla="*/ 1729210 w 3006468"/>
                <a:gd name="connsiteY3" fmla="*/ 4225870 h 4225870"/>
                <a:gd name="connsiteX4" fmla="*/ 2010 w 3006468"/>
                <a:gd name="connsiteY4" fmla="*/ 4225870 h 4225870"/>
                <a:gd name="connsiteX5" fmla="*/ 959953 w 3006468"/>
                <a:gd name="connsiteY5" fmla="*/ 2266440 h 4225870"/>
                <a:gd name="connsiteX6" fmla="*/ 2106581 w 3006468"/>
                <a:gd name="connsiteY6" fmla="*/ 727927 h 4225870"/>
                <a:gd name="connsiteX7" fmla="*/ 1903382 w 3006468"/>
                <a:gd name="connsiteY7" fmla="*/ 2339013 h 4225870"/>
                <a:gd name="connsiteX8" fmla="*/ 2542010 w 3006468"/>
                <a:gd name="connsiteY8" fmla="*/ 1424613 h 4225870"/>
                <a:gd name="connsiteX9" fmla="*/ 2266239 w 3006468"/>
                <a:gd name="connsiteY9" fmla="*/ 16727 h 4225870"/>
                <a:gd name="connsiteX0" fmla="*/ 2266239 w 3006468"/>
                <a:gd name="connsiteY0" fmla="*/ 16727 h 4225870"/>
                <a:gd name="connsiteX1" fmla="*/ 3006468 w 3006468"/>
                <a:gd name="connsiteY1" fmla="*/ 1323013 h 4225870"/>
                <a:gd name="connsiteX2" fmla="*/ 2469439 w 3006468"/>
                <a:gd name="connsiteY2" fmla="*/ 2803470 h 4225870"/>
                <a:gd name="connsiteX3" fmla="*/ 1729210 w 3006468"/>
                <a:gd name="connsiteY3" fmla="*/ 4225870 h 4225870"/>
                <a:gd name="connsiteX4" fmla="*/ 2010 w 3006468"/>
                <a:gd name="connsiteY4" fmla="*/ 4225870 h 4225870"/>
                <a:gd name="connsiteX5" fmla="*/ 959953 w 3006468"/>
                <a:gd name="connsiteY5" fmla="*/ 2266440 h 4225870"/>
                <a:gd name="connsiteX6" fmla="*/ 2106581 w 3006468"/>
                <a:gd name="connsiteY6" fmla="*/ 727927 h 4225870"/>
                <a:gd name="connsiteX7" fmla="*/ 1903382 w 3006468"/>
                <a:gd name="connsiteY7" fmla="*/ 2339013 h 4225870"/>
                <a:gd name="connsiteX8" fmla="*/ 2542010 w 3006468"/>
                <a:gd name="connsiteY8" fmla="*/ 1424613 h 4225870"/>
                <a:gd name="connsiteX9" fmla="*/ 2266239 w 3006468"/>
                <a:gd name="connsiteY9" fmla="*/ 16727 h 4225870"/>
                <a:gd name="connsiteX0" fmla="*/ 2266239 w 3006468"/>
                <a:gd name="connsiteY0" fmla="*/ 16727 h 4225870"/>
                <a:gd name="connsiteX1" fmla="*/ 3006468 w 3006468"/>
                <a:gd name="connsiteY1" fmla="*/ 1323013 h 4225870"/>
                <a:gd name="connsiteX2" fmla="*/ 2469439 w 3006468"/>
                <a:gd name="connsiteY2" fmla="*/ 2803470 h 4225870"/>
                <a:gd name="connsiteX3" fmla="*/ 1729210 w 3006468"/>
                <a:gd name="connsiteY3" fmla="*/ 4225870 h 4225870"/>
                <a:gd name="connsiteX4" fmla="*/ 2010 w 3006468"/>
                <a:gd name="connsiteY4" fmla="*/ 4225870 h 4225870"/>
                <a:gd name="connsiteX5" fmla="*/ 959953 w 3006468"/>
                <a:gd name="connsiteY5" fmla="*/ 2266440 h 4225870"/>
                <a:gd name="connsiteX6" fmla="*/ 2106581 w 3006468"/>
                <a:gd name="connsiteY6" fmla="*/ 727927 h 4225870"/>
                <a:gd name="connsiteX7" fmla="*/ 1903382 w 3006468"/>
                <a:gd name="connsiteY7" fmla="*/ 2339013 h 4225870"/>
                <a:gd name="connsiteX8" fmla="*/ 2542010 w 3006468"/>
                <a:gd name="connsiteY8" fmla="*/ 1424613 h 4225870"/>
                <a:gd name="connsiteX9" fmla="*/ 2266239 w 3006468"/>
                <a:gd name="connsiteY9" fmla="*/ 16727 h 4225870"/>
                <a:gd name="connsiteX0" fmla="*/ 2266239 w 3006468"/>
                <a:gd name="connsiteY0" fmla="*/ 16727 h 4225870"/>
                <a:gd name="connsiteX1" fmla="*/ 3006468 w 3006468"/>
                <a:gd name="connsiteY1" fmla="*/ 1323013 h 4225870"/>
                <a:gd name="connsiteX2" fmla="*/ 2469439 w 3006468"/>
                <a:gd name="connsiteY2" fmla="*/ 2803470 h 4225870"/>
                <a:gd name="connsiteX3" fmla="*/ 1729210 w 3006468"/>
                <a:gd name="connsiteY3" fmla="*/ 4225870 h 4225870"/>
                <a:gd name="connsiteX4" fmla="*/ 2010 w 3006468"/>
                <a:gd name="connsiteY4" fmla="*/ 4225870 h 4225870"/>
                <a:gd name="connsiteX5" fmla="*/ 959953 w 3006468"/>
                <a:gd name="connsiteY5" fmla="*/ 2266440 h 4225870"/>
                <a:gd name="connsiteX6" fmla="*/ 2106581 w 3006468"/>
                <a:gd name="connsiteY6" fmla="*/ 727927 h 4225870"/>
                <a:gd name="connsiteX7" fmla="*/ 1903382 w 3006468"/>
                <a:gd name="connsiteY7" fmla="*/ 2339013 h 4225870"/>
                <a:gd name="connsiteX8" fmla="*/ 2542010 w 3006468"/>
                <a:gd name="connsiteY8" fmla="*/ 1424613 h 4225870"/>
                <a:gd name="connsiteX9" fmla="*/ 2266239 w 3006468"/>
                <a:gd name="connsiteY9" fmla="*/ 16727 h 4225870"/>
                <a:gd name="connsiteX0" fmla="*/ 2266239 w 3006468"/>
                <a:gd name="connsiteY0" fmla="*/ 16727 h 4225870"/>
                <a:gd name="connsiteX1" fmla="*/ 3006468 w 3006468"/>
                <a:gd name="connsiteY1" fmla="*/ 1323013 h 4225870"/>
                <a:gd name="connsiteX2" fmla="*/ 2469439 w 3006468"/>
                <a:gd name="connsiteY2" fmla="*/ 2803470 h 4225870"/>
                <a:gd name="connsiteX3" fmla="*/ 1729210 w 3006468"/>
                <a:gd name="connsiteY3" fmla="*/ 4225870 h 4225870"/>
                <a:gd name="connsiteX4" fmla="*/ 2010 w 3006468"/>
                <a:gd name="connsiteY4" fmla="*/ 4225870 h 4225870"/>
                <a:gd name="connsiteX5" fmla="*/ 959953 w 3006468"/>
                <a:gd name="connsiteY5" fmla="*/ 2266440 h 4225870"/>
                <a:gd name="connsiteX6" fmla="*/ 2106581 w 3006468"/>
                <a:gd name="connsiteY6" fmla="*/ 727927 h 4225870"/>
                <a:gd name="connsiteX7" fmla="*/ 1903382 w 3006468"/>
                <a:gd name="connsiteY7" fmla="*/ 2339013 h 4225870"/>
                <a:gd name="connsiteX8" fmla="*/ 2542010 w 3006468"/>
                <a:gd name="connsiteY8" fmla="*/ 1424613 h 4225870"/>
                <a:gd name="connsiteX9" fmla="*/ 2266239 w 3006468"/>
                <a:gd name="connsiteY9" fmla="*/ 16727 h 42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6468" h="4225870">
                  <a:moveTo>
                    <a:pt x="2266239" y="16727"/>
                  </a:moveTo>
                  <a:cubicBezTo>
                    <a:pt x="2600068" y="-113901"/>
                    <a:pt x="2991953" y="539241"/>
                    <a:pt x="3006468" y="1323013"/>
                  </a:cubicBezTo>
                  <a:cubicBezTo>
                    <a:pt x="3001629" y="2164842"/>
                    <a:pt x="2779078" y="2397070"/>
                    <a:pt x="2469439" y="2803470"/>
                  </a:cubicBezTo>
                  <a:cubicBezTo>
                    <a:pt x="1917896" y="3234060"/>
                    <a:pt x="1758239" y="3679166"/>
                    <a:pt x="1729210" y="4225870"/>
                  </a:cubicBezTo>
                  <a:lnTo>
                    <a:pt x="2010" y="4225870"/>
                  </a:lnTo>
                  <a:cubicBezTo>
                    <a:pt x="-36695" y="2571241"/>
                    <a:pt x="490658" y="2861526"/>
                    <a:pt x="959953" y="2266440"/>
                  </a:cubicBezTo>
                  <a:cubicBezTo>
                    <a:pt x="1405057" y="1734250"/>
                    <a:pt x="1197020" y="519888"/>
                    <a:pt x="2106581" y="727927"/>
                  </a:cubicBezTo>
                  <a:cubicBezTo>
                    <a:pt x="1719533" y="1414936"/>
                    <a:pt x="1492144" y="2435773"/>
                    <a:pt x="1903382" y="2339013"/>
                  </a:cubicBezTo>
                  <a:cubicBezTo>
                    <a:pt x="2164639" y="2218061"/>
                    <a:pt x="2411382" y="2271280"/>
                    <a:pt x="2542010" y="1424613"/>
                  </a:cubicBezTo>
                  <a:cubicBezTo>
                    <a:pt x="2609743" y="665033"/>
                    <a:pt x="1980792" y="239279"/>
                    <a:pt x="2266239" y="16727"/>
                  </a:cubicBezTo>
                  <a:close/>
                </a:path>
              </a:pathLst>
            </a:custGeom>
            <a:grpFill/>
            <a:ln w="25400" cap="flat" cmpd="sng" algn="ctr">
              <a:solidFill>
                <a:srgbClr val="0055B8"/>
              </a:solidFill>
              <a:prstDash val="solid"/>
            </a:ln>
            <a:effectLst/>
          </p:spPr>
          <p:txBody>
            <a:bodyPr rtlCol="0" anchor="ctr"/>
            <a:lstStyle/>
            <a:p>
              <a:pPr algn="ctr" defTabSz="914400" rtl="1"/>
              <a:endParaRPr lang="en-US" kern="0" dirty="0">
                <a:solidFill>
                  <a:prstClr val="white"/>
                </a:solidFill>
                <a:latin typeface="Calibri"/>
              </a:endParaRPr>
            </a:p>
          </p:txBody>
        </p:sp>
        <p:sp>
          <p:nvSpPr>
            <p:cNvPr id="1048629" name="Freeform: Shape 9"/>
            <p:cNvSpPr>
              <a:spLocks noChangeAspect="1"/>
            </p:cNvSpPr>
            <p:nvPr/>
          </p:nvSpPr>
          <p:spPr>
            <a:xfrm>
              <a:off x="3943171" y="978776"/>
              <a:ext cx="3510210" cy="4064013"/>
            </a:xfrm>
            <a:custGeom>
              <a:avLst/>
              <a:gdLst>
                <a:gd name="connsiteX0" fmla="*/ 2194560 w 3512412"/>
                <a:gd name="connsiteY0" fmla="*/ 0 h 4066968"/>
                <a:gd name="connsiteX1" fmla="*/ 3421559 w 3512412"/>
                <a:gd name="connsiteY1" fmla="*/ 374795 h 4066968"/>
                <a:gd name="connsiteX2" fmla="*/ 3456425 w 3512412"/>
                <a:gd name="connsiteY2" fmla="*/ 398853 h 4066968"/>
                <a:gd name="connsiteX3" fmla="*/ 3452924 w 3512412"/>
                <a:gd name="connsiteY3" fmla="*/ 404682 h 4066968"/>
                <a:gd name="connsiteX4" fmla="*/ 3461526 w 3512412"/>
                <a:gd name="connsiteY4" fmla="*/ 410482 h 4066968"/>
                <a:gd name="connsiteX5" fmla="*/ 3512412 w 3512412"/>
                <a:gd name="connsiteY5" fmla="*/ 533332 h 4066968"/>
                <a:gd name="connsiteX6" fmla="*/ 3338676 w 3512412"/>
                <a:gd name="connsiteY6" fmla="*/ 707068 h 4066968"/>
                <a:gd name="connsiteX7" fmla="*/ 3278600 w 3512412"/>
                <a:gd name="connsiteY7" fmla="*/ 694939 h 4066968"/>
                <a:gd name="connsiteX8" fmla="*/ 3274645 w 3512412"/>
                <a:gd name="connsiteY8" fmla="*/ 701523 h 4066968"/>
                <a:gd name="connsiteX9" fmla="*/ 3223718 w 3512412"/>
                <a:gd name="connsiteY9" fmla="*/ 668215 h 4066968"/>
                <a:gd name="connsiteX10" fmla="*/ 2194560 w 3512412"/>
                <a:gd name="connsiteY10" fmla="*/ 353850 h 4066968"/>
                <a:gd name="connsiteX11" fmla="*/ 353851 w 3512412"/>
                <a:gd name="connsiteY11" fmla="*/ 2194560 h 4066968"/>
                <a:gd name="connsiteX12" fmla="*/ 1165402 w 3512412"/>
                <a:gd name="connsiteY12" fmla="*/ 3720905 h 4066968"/>
                <a:gd name="connsiteX13" fmla="*/ 1242711 w 3512412"/>
                <a:gd name="connsiteY13" fmla="*/ 3767870 h 4066968"/>
                <a:gd name="connsiteX14" fmla="*/ 1236883 w 3512412"/>
                <a:gd name="connsiteY14" fmla="*/ 3776345 h 4066968"/>
                <a:gd name="connsiteX15" fmla="*/ 1270096 w 3512412"/>
                <a:gd name="connsiteY15" fmla="*/ 3825606 h 4066968"/>
                <a:gd name="connsiteX16" fmla="*/ 1283749 w 3512412"/>
                <a:gd name="connsiteY16" fmla="*/ 3893232 h 4066968"/>
                <a:gd name="connsiteX17" fmla="*/ 1110013 w 3512412"/>
                <a:gd name="connsiteY17" fmla="*/ 4066968 h 4066968"/>
                <a:gd name="connsiteX18" fmla="*/ 1045923 w 3512412"/>
                <a:gd name="connsiteY18" fmla="*/ 4054029 h 4066968"/>
                <a:gd name="connsiteX19" fmla="*/ 1042091 w 3512412"/>
                <a:gd name="connsiteY19" fmla="*/ 4059601 h 4066968"/>
                <a:gd name="connsiteX20" fmla="*/ 967562 w 3512412"/>
                <a:gd name="connsiteY20" fmla="*/ 4014323 h 4066968"/>
                <a:gd name="connsiteX21" fmla="*/ 0 w 3512412"/>
                <a:gd name="connsiteY21" fmla="*/ 2194559 h 4066968"/>
                <a:gd name="connsiteX22" fmla="*/ 2194560 w 3512412"/>
                <a:gd name="connsiteY22" fmla="*/ 0 h 4066968"/>
                <a:gd name="connsiteX0" fmla="*/ 2194560 w 3512412"/>
                <a:gd name="connsiteY0" fmla="*/ 0 h 4066968"/>
                <a:gd name="connsiteX1" fmla="*/ 3421559 w 3512412"/>
                <a:gd name="connsiteY1" fmla="*/ 374795 h 4066968"/>
                <a:gd name="connsiteX2" fmla="*/ 3456425 w 3512412"/>
                <a:gd name="connsiteY2" fmla="*/ 398853 h 4066968"/>
                <a:gd name="connsiteX3" fmla="*/ 3452924 w 3512412"/>
                <a:gd name="connsiteY3" fmla="*/ 404682 h 4066968"/>
                <a:gd name="connsiteX4" fmla="*/ 3461526 w 3512412"/>
                <a:gd name="connsiteY4" fmla="*/ 410482 h 4066968"/>
                <a:gd name="connsiteX5" fmla="*/ 3512412 w 3512412"/>
                <a:gd name="connsiteY5" fmla="*/ 533332 h 4066968"/>
                <a:gd name="connsiteX6" fmla="*/ 3338676 w 3512412"/>
                <a:gd name="connsiteY6" fmla="*/ 707068 h 4066968"/>
                <a:gd name="connsiteX7" fmla="*/ 3278600 w 3512412"/>
                <a:gd name="connsiteY7" fmla="*/ 694939 h 4066968"/>
                <a:gd name="connsiteX8" fmla="*/ 3223718 w 3512412"/>
                <a:gd name="connsiteY8" fmla="*/ 668215 h 4066968"/>
                <a:gd name="connsiteX9" fmla="*/ 2194560 w 3512412"/>
                <a:gd name="connsiteY9" fmla="*/ 353850 h 4066968"/>
                <a:gd name="connsiteX10" fmla="*/ 353851 w 3512412"/>
                <a:gd name="connsiteY10" fmla="*/ 2194560 h 4066968"/>
                <a:gd name="connsiteX11" fmla="*/ 1165402 w 3512412"/>
                <a:gd name="connsiteY11" fmla="*/ 3720905 h 4066968"/>
                <a:gd name="connsiteX12" fmla="*/ 1242711 w 3512412"/>
                <a:gd name="connsiteY12" fmla="*/ 3767870 h 4066968"/>
                <a:gd name="connsiteX13" fmla="*/ 1236883 w 3512412"/>
                <a:gd name="connsiteY13" fmla="*/ 3776345 h 4066968"/>
                <a:gd name="connsiteX14" fmla="*/ 1270096 w 3512412"/>
                <a:gd name="connsiteY14" fmla="*/ 3825606 h 4066968"/>
                <a:gd name="connsiteX15" fmla="*/ 1283749 w 3512412"/>
                <a:gd name="connsiteY15" fmla="*/ 3893232 h 4066968"/>
                <a:gd name="connsiteX16" fmla="*/ 1110013 w 3512412"/>
                <a:gd name="connsiteY16" fmla="*/ 4066968 h 4066968"/>
                <a:gd name="connsiteX17" fmla="*/ 1045923 w 3512412"/>
                <a:gd name="connsiteY17" fmla="*/ 4054029 h 4066968"/>
                <a:gd name="connsiteX18" fmla="*/ 1042091 w 3512412"/>
                <a:gd name="connsiteY18" fmla="*/ 4059601 h 4066968"/>
                <a:gd name="connsiteX19" fmla="*/ 967562 w 3512412"/>
                <a:gd name="connsiteY19" fmla="*/ 4014323 h 4066968"/>
                <a:gd name="connsiteX20" fmla="*/ 0 w 3512412"/>
                <a:gd name="connsiteY20" fmla="*/ 2194559 h 4066968"/>
                <a:gd name="connsiteX21" fmla="*/ 2194560 w 3512412"/>
                <a:gd name="connsiteY21" fmla="*/ 0 h 4066968"/>
                <a:gd name="connsiteX0" fmla="*/ 2194560 w 3512412"/>
                <a:gd name="connsiteY0" fmla="*/ 0 h 4066968"/>
                <a:gd name="connsiteX1" fmla="*/ 3421559 w 3512412"/>
                <a:gd name="connsiteY1" fmla="*/ 374795 h 4066968"/>
                <a:gd name="connsiteX2" fmla="*/ 3456425 w 3512412"/>
                <a:gd name="connsiteY2" fmla="*/ 398853 h 4066968"/>
                <a:gd name="connsiteX3" fmla="*/ 3452924 w 3512412"/>
                <a:gd name="connsiteY3" fmla="*/ 404682 h 4066968"/>
                <a:gd name="connsiteX4" fmla="*/ 3512412 w 3512412"/>
                <a:gd name="connsiteY4" fmla="*/ 533332 h 4066968"/>
                <a:gd name="connsiteX5" fmla="*/ 3338676 w 3512412"/>
                <a:gd name="connsiteY5" fmla="*/ 707068 h 4066968"/>
                <a:gd name="connsiteX6" fmla="*/ 3278600 w 3512412"/>
                <a:gd name="connsiteY6" fmla="*/ 694939 h 4066968"/>
                <a:gd name="connsiteX7" fmla="*/ 3223718 w 3512412"/>
                <a:gd name="connsiteY7" fmla="*/ 668215 h 4066968"/>
                <a:gd name="connsiteX8" fmla="*/ 2194560 w 3512412"/>
                <a:gd name="connsiteY8" fmla="*/ 353850 h 4066968"/>
                <a:gd name="connsiteX9" fmla="*/ 353851 w 3512412"/>
                <a:gd name="connsiteY9" fmla="*/ 2194560 h 4066968"/>
                <a:gd name="connsiteX10" fmla="*/ 1165402 w 3512412"/>
                <a:gd name="connsiteY10" fmla="*/ 3720905 h 4066968"/>
                <a:gd name="connsiteX11" fmla="*/ 1242711 w 3512412"/>
                <a:gd name="connsiteY11" fmla="*/ 3767870 h 4066968"/>
                <a:gd name="connsiteX12" fmla="*/ 1236883 w 3512412"/>
                <a:gd name="connsiteY12" fmla="*/ 3776345 h 4066968"/>
                <a:gd name="connsiteX13" fmla="*/ 1270096 w 3512412"/>
                <a:gd name="connsiteY13" fmla="*/ 3825606 h 4066968"/>
                <a:gd name="connsiteX14" fmla="*/ 1283749 w 3512412"/>
                <a:gd name="connsiteY14" fmla="*/ 3893232 h 4066968"/>
                <a:gd name="connsiteX15" fmla="*/ 1110013 w 3512412"/>
                <a:gd name="connsiteY15" fmla="*/ 4066968 h 4066968"/>
                <a:gd name="connsiteX16" fmla="*/ 1045923 w 3512412"/>
                <a:gd name="connsiteY16" fmla="*/ 4054029 h 4066968"/>
                <a:gd name="connsiteX17" fmla="*/ 1042091 w 3512412"/>
                <a:gd name="connsiteY17" fmla="*/ 4059601 h 4066968"/>
                <a:gd name="connsiteX18" fmla="*/ 967562 w 3512412"/>
                <a:gd name="connsiteY18" fmla="*/ 4014323 h 4066968"/>
                <a:gd name="connsiteX19" fmla="*/ 0 w 3512412"/>
                <a:gd name="connsiteY19" fmla="*/ 2194559 h 4066968"/>
                <a:gd name="connsiteX20" fmla="*/ 2194560 w 3512412"/>
                <a:gd name="connsiteY20" fmla="*/ 0 h 4066968"/>
                <a:gd name="connsiteX0" fmla="*/ 2194560 w 3512412"/>
                <a:gd name="connsiteY0" fmla="*/ 0 h 4066968"/>
                <a:gd name="connsiteX1" fmla="*/ 3421559 w 3512412"/>
                <a:gd name="connsiteY1" fmla="*/ 374795 h 4066968"/>
                <a:gd name="connsiteX2" fmla="*/ 3456425 w 3512412"/>
                <a:gd name="connsiteY2" fmla="*/ 398853 h 4066968"/>
                <a:gd name="connsiteX3" fmla="*/ 3452924 w 3512412"/>
                <a:gd name="connsiteY3" fmla="*/ 404682 h 4066968"/>
                <a:gd name="connsiteX4" fmla="*/ 3512412 w 3512412"/>
                <a:gd name="connsiteY4" fmla="*/ 533332 h 4066968"/>
                <a:gd name="connsiteX5" fmla="*/ 3338676 w 3512412"/>
                <a:gd name="connsiteY5" fmla="*/ 707068 h 4066968"/>
                <a:gd name="connsiteX6" fmla="*/ 3278600 w 3512412"/>
                <a:gd name="connsiteY6" fmla="*/ 694939 h 4066968"/>
                <a:gd name="connsiteX7" fmla="*/ 3223718 w 3512412"/>
                <a:gd name="connsiteY7" fmla="*/ 668215 h 4066968"/>
                <a:gd name="connsiteX8" fmla="*/ 2194560 w 3512412"/>
                <a:gd name="connsiteY8" fmla="*/ 353850 h 4066968"/>
                <a:gd name="connsiteX9" fmla="*/ 353851 w 3512412"/>
                <a:gd name="connsiteY9" fmla="*/ 2194560 h 4066968"/>
                <a:gd name="connsiteX10" fmla="*/ 1165402 w 3512412"/>
                <a:gd name="connsiteY10" fmla="*/ 3720905 h 4066968"/>
                <a:gd name="connsiteX11" fmla="*/ 1242711 w 3512412"/>
                <a:gd name="connsiteY11" fmla="*/ 3767870 h 4066968"/>
                <a:gd name="connsiteX12" fmla="*/ 1236883 w 3512412"/>
                <a:gd name="connsiteY12" fmla="*/ 3776345 h 4066968"/>
                <a:gd name="connsiteX13" fmla="*/ 1270096 w 3512412"/>
                <a:gd name="connsiteY13" fmla="*/ 3825606 h 4066968"/>
                <a:gd name="connsiteX14" fmla="*/ 1283749 w 3512412"/>
                <a:gd name="connsiteY14" fmla="*/ 3893232 h 4066968"/>
                <a:gd name="connsiteX15" fmla="*/ 1110013 w 3512412"/>
                <a:gd name="connsiteY15" fmla="*/ 4066968 h 4066968"/>
                <a:gd name="connsiteX16" fmla="*/ 1045923 w 3512412"/>
                <a:gd name="connsiteY16" fmla="*/ 4054029 h 4066968"/>
                <a:gd name="connsiteX17" fmla="*/ 1042091 w 3512412"/>
                <a:gd name="connsiteY17" fmla="*/ 4059601 h 4066968"/>
                <a:gd name="connsiteX18" fmla="*/ 967562 w 3512412"/>
                <a:gd name="connsiteY18" fmla="*/ 4014323 h 4066968"/>
                <a:gd name="connsiteX19" fmla="*/ 0 w 3512412"/>
                <a:gd name="connsiteY19" fmla="*/ 2194559 h 4066968"/>
                <a:gd name="connsiteX20" fmla="*/ 2194560 w 3512412"/>
                <a:gd name="connsiteY20" fmla="*/ 0 h 4066968"/>
                <a:gd name="connsiteX0" fmla="*/ 2194560 w 3512412"/>
                <a:gd name="connsiteY0" fmla="*/ 0 h 4066968"/>
                <a:gd name="connsiteX1" fmla="*/ 3421559 w 3512412"/>
                <a:gd name="connsiteY1" fmla="*/ 374795 h 4066968"/>
                <a:gd name="connsiteX2" fmla="*/ 3456425 w 3512412"/>
                <a:gd name="connsiteY2" fmla="*/ 398853 h 4066968"/>
                <a:gd name="connsiteX3" fmla="*/ 3452924 w 3512412"/>
                <a:gd name="connsiteY3" fmla="*/ 404682 h 4066968"/>
                <a:gd name="connsiteX4" fmla="*/ 3512412 w 3512412"/>
                <a:gd name="connsiteY4" fmla="*/ 533332 h 4066968"/>
                <a:gd name="connsiteX5" fmla="*/ 3338676 w 3512412"/>
                <a:gd name="connsiteY5" fmla="*/ 707068 h 4066968"/>
                <a:gd name="connsiteX6" fmla="*/ 3278600 w 3512412"/>
                <a:gd name="connsiteY6" fmla="*/ 694939 h 4066968"/>
                <a:gd name="connsiteX7" fmla="*/ 3223718 w 3512412"/>
                <a:gd name="connsiteY7" fmla="*/ 668215 h 4066968"/>
                <a:gd name="connsiteX8" fmla="*/ 2194560 w 3512412"/>
                <a:gd name="connsiteY8" fmla="*/ 353850 h 4066968"/>
                <a:gd name="connsiteX9" fmla="*/ 353851 w 3512412"/>
                <a:gd name="connsiteY9" fmla="*/ 2194560 h 4066968"/>
                <a:gd name="connsiteX10" fmla="*/ 1165402 w 3512412"/>
                <a:gd name="connsiteY10" fmla="*/ 3720905 h 4066968"/>
                <a:gd name="connsiteX11" fmla="*/ 1242711 w 3512412"/>
                <a:gd name="connsiteY11" fmla="*/ 3767870 h 4066968"/>
                <a:gd name="connsiteX12" fmla="*/ 1236883 w 3512412"/>
                <a:gd name="connsiteY12" fmla="*/ 3776345 h 4066968"/>
                <a:gd name="connsiteX13" fmla="*/ 1270096 w 3512412"/>
                <a:gd name="connsiteY13" fmla="*/ 3825606 h 4066968"/>
                <a:gd name="connsiteX14" fmla="*/ 1283749 w 3512412"/>
                <a:gd name="connsiteY14" fmla="*/ 3893232 h 4066968"/>
                <a:gd name="connsiteX15" fmla="*/ 1110013 w 3512412"/>
                <a:gd name="connsiteY15" fmla="*/ 4066968 h 4066968"/>
                <a:gd name="connsiteX16" fmla="*/ 1045923 w 3512412"/>
                <a:gd name="connsiteY16" fmla="*/ 4054029 h 4066968"/>
                <a:gd name="connsiteX17" fmla="*/ 1042091 w 3512412"/>
                <a:gd name="connsiteY17" fmla="*/ 4059601 h 4066968"/>
                <a:gd name="connsiteX18" fmla="*/ 967562 w 3512412"/>
                <a:gd name="connsiteY18" fmla="*/ 4014323 h 4066968"/>
                <a:gd name="connsiteX19" fmla="*/ 0 w 3512412"/>
                <a:gd name="connsiteY19" fmla="*/ 2194559 h 4066968"/>
                <a:gd name="connsiteX20" fmla="*/ 2194560 w 3512412"/>
                <a:gd name="connsiteY20" fmla="*/ 0 h 4066968"/>
                <a:gd name="connsiteX0" fmla="*/ 2194560 w 3512412"/>
                <a:gd name="connsiteY0" fmla="*/ 0 h 4066968"/>
                <a:gd name="connsiteX1" fmla="*/ 3421559 w 3512412"/>
                <a:gd name="connsiteY1" fmla="*/ 374795 h 4066968"/>
                <a:gd name="connsiteX2" fmla="*/ 3456425 w 3512412"/>
                <a:gd name="connsiteY2" fmla="*/ 398853 h 4066968"/>
                <a:gd name="connsiteX3" fmla="*/ 3452924 w 3512412"/>
                <a:gd name="connsiteY3" fmla="*/ 404682 h 4066968"/>
                <a:gd name="connsiteX4" fmla="*/ 3512412 w 3512412"/>
                <a:gd name="connsiteY4" fmla="*/ 533332 h 4066968"/>
                <a:gd name="connsiteX5" fmla="*/ 3338676 w 3512412"/>
                <a:gd name="connsiteY5" fmla="*/ 707068 h 4066968"/>
                <a:gd name="connsiteX6" fmla="*/ 3278600 w 3512412"/>
                <a:gd name="connsiteY6" fmla="*/ 694939 h 4066968"/>
                <a:gd name="connsiteX7" fmla="*/ 3223718 w 3512412"/>
                <a:gd name="connsiteY7" fmla="*/ 668215 h 4066968"/>
                <a:gd name="connsiteX8" fmla="*/ 2194560 w 3512412"/>
                <a:gd name="connsiteY8" fmla="*/ 353850 h 4066968"/>
                <a:gd name="connsiteX9" fmla="*/ 353851 w 3512412"/>
                <a:gd name="connsiteY9" fmla="*/ 2194560 h 4066968"/>
                <a:gd name="connsiteX10" fmla="*/ 1165402 w 3512412"/>
                <a:gd name="connsiteY10" fmla="*/ 3720905 h 4066968"/>
                <a:gd name="connsiteX11" fmla="*/ 1242711 w 3512412"/>
                <a:gd name="connsiteY11" fmla="*/ 3767870 h 4066968"/>
                <a:gd name="connsiteX12" fmla="*/ 1236883 w 3512412"/>
                <a:gd name="connsiteY12" fmla="*/ 3776345 h 4066968"/>
                <a:gd name="connsiteX13" fmla="*/ 1270096 w 3512412"/>
                <a:gd name="connsiteY13" fmla="*/ 3825606 h 4066968"/>
                <a:gd name="connsiteX14" fmla="*/ 1283749 w 3512412"/>
                <a:gd name="connsiteY14" fmla="*/ 3893232 h 4066968"/>
                <a:gd name="connsiteX15" fmla="*/ 1110013 w 3512412"/>
                <a:gd name="connsiteY15" fmla="*/ 4066968 h 4066968"/>
                <a:gd name="connsiteX16" fmla="*/ 1045923 w 3512412"/>
                <a:gd name="connsiteY16" fmla="*/ 4054029 h 4066968"/>
                <a:gd name="connsiteX17" fmla="*/ 1042091 w 3512412"/>
                <a:gd name="connsiteY17" fmla="*/ 4059601 h 4066968"/>
                <a:gd name="connsiteX18" fmla="*/ 967562 w 3512412"/>
                <a:gd name="connsiteY18" fmla="*/ 4014323 h 4066968"/>
                <a:gd name="connsiteX19" fmla="*/ 0 w 3512412"/>
                <a:gd name="connsiteY19" fmla="*/ 2194559 h 4066968"/>
                <a:gd name="connsiteX20" fmla="*/ 2194560 w 3512412"/>
                <a:gd name="connsiteY20" fmla="*/ 0 h 4066968"/>
                <a:gd name="connsiteX0" fmla="*/ 2194560 w 3512412"/>
                <a:gd name="connsiteY0" fmla="*/ 0 h 4066968"/>
                <a:gd name="connsiteX1" fmla="*/ 3421559 w 3512412"/>
                <a:gd name="connsiteY1" fmla="*/ 374795 h 4066968"/>
                <a:gd name="connsiteX2" fmla="*/ 3456425 w 3512412"/>
                <a:gd name="connsiteY2" fmla="*/ 398853 h 4066968"/>
                <a:gd name="connsiteX3" fmla="*/ 3452924 w 3512412"/>
                <a:gd name="connsiteY3" fmla="*/ 404682 h 4066968"/>
                <a:gd name="connsiteX4" fmla="*/ 3512412 w 3512412"/>
                <a:gd name="connsiteY4" fmla="*/ 533332 h 4066968"/>
                <a:gd name="connsiteX5" fmla="*/ 3338676 w 3512412"/>
                <a:gd name="connsiteY5" fmla="*/ 707068 h 4066968"/>
                <a:gd name="connsiteX6" fmla="*/ 3278600 w 3512412"/>
                <a:gd name="connsiteY6" fmla="*/ 694939 h 4066968"/>
                <a:gd name="connsiteX7" fmla="*/ 3223718 w 3512412"/>
                <a:gd name="connsiteY7" fmla="*/ 668215 h 4066968"/>
                <a:gd name="connsiteX8" fmla="*/ 2194560 w 3512412"/>
                <a:gd name="connsiteY8" fmla="*/ 353850 h 4066968"/>
                <a:gd name="connsiteX9" fmla="*/ 353851 w 3512412"/>
                <a:gd name="connsiteY9" fmla="*/ 2194560 h 4066968"/>
                <a:gd name="connsiteX10" fmla="*/ 1165402 w 3512412"/>
                <a:gd name="connsiteY10" fmla="*/ 3720905 h 4066968"/>
                <a:gd name="connsiteX11" fmla="*/ 1242711 w 3512412"/>
                <a:gd name="connsiteY11" fmla="*/ 3767870 h 4066968"/>
                <a:gd name="connsiteX12" fmla="*/ 1236883 w 3512412"/>
                <a:gd name="connsiteY12" fmla="*/ 3776345 h 4066968"/>
                <a:gd name="connsiteX13" fmla="*/ 1270096 w 3512412"/>
                <a:gd name="connsiteY13" fmla="*/ 3825606 h 4066968"/>
                <a:gd name="connsiteX14" fmla="*/ 1283749 w 3512412"/>
                <a:gd name="connsiteY14" fmla="*/ 3893232 h 4066968"/>
                <a:gd name="connsiteX15" fmla="*/ 1110013 w 3512412"/>
                <a:gd name="connsiteY15" fmla="*/ 4066968 h 4066968"/>
                <a:gd name="connsiteX16" fmla="*/ 1045923 w 3512412"/>
                <a:gd name="connsiteY16" fmla="*/ 4054029 h 4066968"/>
                <a:gd name="connsiteX17" fmla="*/ 1042091 w 3512412"/>
                <a:gd name="connsiteY17" fmla="*/ 4059601 h 4066968"/>
                <a:gd name="connsiteX18" fmla="*/ 967562 w 3512412"/>
                <a:gd name="connsiteY18" fmla="*/ 4014323 h 4066968"/>
                <a:gd name="connsiteX19" fmla="*/ 0 w 3512412"/>
                <a:gd name="connsiteY19" fmla="*/ 2194559 h 4066968"/>
                <a:gd name="connsiteX20" fmla="*/ 2194560 w 3512412"/>
                <a:gd name="connsiteY20" fmla="*/ 0 h 4066968"/>
                <a:gd name="connsiteX0" fmla="*/ 2194560 w 3512412"/>
                <a:gd name="connsiteY0" fmla="*/ 0 h 4066968"/>
                <a:gd name="connsiteX1" fmla="*/ 3421559 w 3512412"/>
                <a:gd name="connsiteY1" fmla="*/ 374795 h 4066968"/>
                <a:gd name="connsiteX2" fmla="*/ 3456425 w 3512412"/>
                <a:gd name="connsiteY2" fmla="*/ 398853 h 4066968"/>
                <a:gd name="connsiteX3" fmla="*/ 3452924 w 3512412"/>
                <a:gd name="connsiteY3" fmla="*/ 404682 h 4066968"/>
                <a:gd name="connsiteX4" fmla="*/ 3512412 w 3512412"/>
                <a:gd name="connsiteY4" fmla="*/ 533332 h 4066968"/>
                <a:gd name="connsiteX5" fmla="*/ 3338676 w 3512412"/>
                <a:gd name="connsiteY5" fmla="*/ 707068 h 4066968"/>
                <a:gd name="connsiteX6" fmla="*/ 3278600 w 3512412"/>
                <a:gd name="connsiteY6" fmla="*/ 694939 h 4066968"/>
                <a:gd name="connsiteX7" fmla="*/ 3223718 w 3512412"/>
                <a:gd name="connsiteY7" fmla="*/ 668215 h 4066968"/>
                <a:gd name="connsiteX8" fmla="*/ 2194560 w 3512412"/>
                <a:gd name="connsiteY8" fmla="*/ 353850 h 4066968"/>
                <a:gd name="connsiteX9" fmla="*/ 353851 w 3512412"/>
                <a:gd name="connsiteY9" fmla="*/ 2194560 h 4066968"/>
                <a:gd name="connsiteX10" fmla="*/ 1165402 w 3512412"/>
                <a:gd name="connsiteY10" fmla="*/ 3720905 h 4066968"/>
                <a:gd name="connsiteX11" fmla="*/ 1242711 w 3512412"/>
                <a:gd name="connsiteY11" fmla="*/ 3767870 h 4066968"/>
                <a:gd name="connsiteX12" fmla="*/ 1236883 w 3512412"/>
                <a:gd name="connsiteY12" fmla="*/ 3776345 h 4066968"/>
                <a:gd name="connsiteX13" fmla="*/ 1270096 w 3512412"/>
                <a:gd name="connsiteY13" fmla="*/ 3825606 h 4066968"/>
                <a:gd name="connsiteX14" fmla="*/ 1283749 w 3512412"/>
                <a:gd name="connsiteY14" fmla="*/ 3893232 h 4066968"/>
                <a:gd name="connsiteX15" fmla="*/ 1110013 w 3512412"/>
                <a:gd name="connsiteY15" fmla="*/ 4066968 h 4066968"/>
                <a:gd name="connsiteX16" fmla="*/ 1045923 w 3512412"/>
                <a:gd name="connsiteY16" fmla="*/ 4054029 h 4066968"/>
                <a:gd name="connsiteX17" fmla="*/ 1042091 w 3512412"/>
                <a:gd name="connsiteY17" fmla="*/ 4059601 h 4066968"/>
                <a:gd name="connsiteX18" fmla="*/ 967562 w 3512412"/>
                <a:gd name="connsiteY18" fmla="*/ 4014323 h 4066968"/>
                <a:gd name="connsiteX19" fmla="*/ 0 w 3512412"/>
                <a:gd name="connsiteY19" fmla="*/ 2194559 h 4066968"/>
                <a:gd name="connsiteX20" fmla="*/ 2194560 w 3512412"/>
                <a:gd name="connsiteY20" fmla="*/ 0 h 4066968"/>
                <a:gd name="connsiteX0" fmla="*/ 2194560 w 3512420"/>
                <a:gd name="connsiteY0" fmla="*/ 0 h 4066968"/>
                <a:gd name="connsiteX1" fmla="*/ 3421559 w 3512420"/>
                <a:gd name="connsiteY1" fmla="*/ 374795 h 4066968"/>
                <a:gd name="connsiteX2" fmla="*/ 3456425 w 3512420"/>
                <a:gd name="connsiteY2" fmla="*/ 398853 h 4066968"/>
                <a:gd name="connsiteX3" fmla="*/ 3452924 w 3512420"/>
                <a:gd name="connsiteY3" fmla="*/ 404682 h 4066968"/>
                <a:gd name="connsiteX4" fmla="*/ 3512412 w 3512420"/>
                <a:gd name="connsiteY4" fmla="*/ 533332 h 4066968"/>
                <a:gd name="connsiteX5" fmla="*/ 3338676 w 3512420"/>
                <a:gd name="connsiteY5" fmla="*/ 707068 h 4066968"/>
                <a:gd name="connsiteX6" fmla="*/ 3278600 w 3512420"/>
                <a:gd name="connsiteY6" fmla="*/ 694939 h 4066968"/>
                <a:gd name="connsiteX7" fmla="*/ 3223718 w 3512420"/>
                <a:gd name="connsiteY7" fmla="*/ 668215 h 4066968"/>
                <a:gd name="connsiteX8" fmla="*/ 2194560 w 3512420"/>
                <a:gd name="connsiteY8" fmla="*/ 353850 h 4066968"/>
                <a:gd name="connsiteX9" fmla="*/ 353851 w 3512420"/>
                <a:gd name="connsiteY9" fmla="*/ 2194560 h 4066968"/>
                <a:gd name="connsiteX10" fmla="*/ 1165402 w 3512420"/>
                <a:gd name="connsiteY10" fmla="*/ 3720905 h 4066968"/>
                <a:gd name="connsiteX11" fmla="*/ 1242711 w 3512420"/>
                <a:gd name="connsiteY11" fmla="*/ 3767870 h 4066968"/>
                <a:gd name="connsiteX12" fmla="*/ 1236883 w 3512420"/>
                <a:gd name="connsiteY12" fmla="*/ 3776345 h 4066968"/>
                <a:gd name="connsiteX13" fmla="*/ 1270096 w 3512420"/>
                <a:gd name="connsiteY13" fmla="*/ 3825606 h 4066968"/>
                <a:gd name="connsiteX14" fmla="*/ 1283749 w 3512420"/>
                <a:gd name="connsiteY14" fmla="*/ 3893232 h 4066968"/>
                <a:gd name="connsiteX15" fmla="*/ 1110013 w 3512420"/>
                <a:gd name="connsiteY15" fmla="*/ 4066968 h 4066968"/>
                <a:gd name="connsiteX16" fmla="*/ 1045923 w 3512420"/>
                <a:gd name="connsiteY16" fmla="*/ 4054029 h 4066968"/>
                <a:gd name="connsiteX17" fmla="*/ 1042091 w 3512420"/>
                <a:gd name="connsiteY17" fmla="*/ 4059601 h 4066968"/>
                <a:gd name="connsiteX18" fmla="*/ 967562 w 3512420"/>
                <a:gd name="connsiteY18" fmla="*/ 4014323 h 4066968"/>
                <a:gd name="connsiteX19" fmla="*/ 0 w 3512420"/>
                <a:gd name="connsiteY19" fmla="*/ 2194559 h 4066968"/>
                <a:gd name="connsiteX20" fmla="*/ 2194560 w 3512420"/>
                <a:gd name="connsiteY20" fmla="*/ 0 h 4066968"/>
                <a:gd name="connsiteX0" fmla="*/ 2194560 w 3512897"/>
                <a:gd name="connsiteY0" fmla="*/ 0 h 4066968"/>
                <a:gd name="connsiteX1" fmla="*/ 3421559 w 3512897"/>
                <a:gd name="connsiteY1" fmla="*/ 374795 h 4066968"/>
                <a:gd name="connsiteX2" fmla="*/ 3456425 w 3512897"/>
                <a:gd name="connsiteY2" fmla="*/ 398853 h 4066968"/>
                <a:gd name="connsiteX3" fmla="*/ 3452924 w 3512897"/>
                <a:gd name="connsiteY3" fmla="*/ 404682 h 4066968"/>
                <a:gd name="connsiteX4" fmla="*/ 3512412 w 3512897"/>
                <a:gd name="connsiteY4" fmla="*/ 533332 h 4066968"/>
                <a:gd name="connsiteX5" fmla="*/ 3338676 w 3512897"/>
                <a:gd name="connsiteY5" fmla="*/ 707068 h 4066968"/>
                <a:gd name="connsiteX6" fmla="*/ 3278600 w 3512897"/>
                <a:gd name="connsiteY6" fmla="*/ 694939 h 4066968"/>
                <a:gd name="connsiteX7" fmla="*/ 3223718 w 3512897"/>
                <a:gd name="connsiteY7" fmla="*/ 668215 h 4066968"/>
                <a:gd name="connsiteX8" fmla="*/ 2194560 w 3512897"/>
                <a:gd name="connsiteY8" fmla="*/ 353850 h 4066968"/>
                <a:gd name="connsiteX9" fmla="*/ 353851 w 3512897"/>
                <a:gd name="connsiteY9" fmla="*/ 2194560 h 4066968"/>
                <a:gd name="connsiteX10" fmla="*/ 1165402 w 3512897"/>
                <a:gd name="connsiteY10" fmla="*/ 3720905 h 4066968"/>
                <a:gd name="connsiteX11" fmla="*/ 1242711 w 3512897"/>
                <a:gd name="connsiteY11" fmla="*/ 3767870 h 4066968"/>
                <a:gd name="connsiteX12" fmla="*/ 1236883 w 3512897"/>
                <a:gd name="connsiteY12" fmla="*/ 3776345 h 4066968"/>
                <a:gd name="connsiteX13" fmla="*/ 1270096 w 3512897"/>
                <a:gd name="connsiteY13" fmla="*/ 3825606 h 4066968"/>
                <a:gd name="connsiteX14" fmla="*/ 1283749 w 3512897"/>
                <a:gd name="connsiteY14" fmla="*/ 3893232 h 4066968"/>
                <a:gd name="connsiteX15" fmla="*/ 1110013 w 3512897"/>
                <a:gd name="connsiteY15" fmla="*/ 4066968 h 4066968"/>
                <a:gd name="connsiteX16" fmla="*/ 1045923 w 3512897"/>
                <a:gd name="connsiteY16" fmla="*/ 4054029 h 4066968"/>
                <a:gd name="connsiteX17" fmla="*/ 1042091 w 3512897"/>
                <a:gd name="connsiteY17" fmla="*/ 4059601 h 4066968"/>
                <a:gd name="connsiteX18" fmla="*/ 967562 w 3512897"/>
                <a:gd name="connsiteY18" fmla="*/ 4014323 h 4066968"/>
                <a:gd name="connsiteX19" fmla="*/ 0 w 3512897"/>
                <a:gd name="connsiteY19" fmla="*/ 2194559 h 4066968"/>
                <a:gd name="connsiteX20" fmla="*/ 2194560 w 3512897"/>
                <a:gd name="connsiteY20" fmla="*/ 0 h 4066968"/>
                <a:gd name="connsiteX0" fmla="*/ 2194560 w 3512897"/>
                <a:gd name="connsiteY0" fmla="*/ 0 h 4066968"/>
                <a:gd name="connsiteX1" fmla="*/ 3421559 w 3512897"/>
                <a:gd name="connsiteY1" fmla="*/ 374795 h 4066968"/>
                <a:gd name="connsiteX2" fmla="*/ 3456425 w 3512897"/>
                <a:gd name="connsiteY2" fmla="*/ 398853 h 4066968"/>
                <a:gd name="connsiteX3" fmla="*/ 3512412 w 3512897"/>
                <a:gd name="connsiteY3" fmla="*/ 533332 h 4066968"/>
                <a:gd name="connsiteX4" fmla="*/ 3338676 w 3512897"/>
                <a:gd name="connsiteY4" fmla="*/ 707068 h 4066968"/>
                <a:gd name="connsiteX5" fmla="*/ 3278600 w 3512897"/>
                <a:gd name="connsiteY5" fmla="*/ 694939 h 4066968"/>
                <a:gd name="connsiteX6" fmla="*/ 3223718 w 3512897"/>
                <a:gd name="connsiteY6" fmla="*/ 668215 h 4066968"/>
                <a:gd name="connsiteX7" fmla="*/ 2194560 w 3512897"/>
                <a:gd name="connsiteY7" fmla="*/ 353850 h 4066968"/>
                <a:gd name="connsiteX8" fmla="*/ 353851 w 3512897"/>
                <a:gd name="connsiteY8" fmla="*/ 2194560 h 4066968"/>
                <a:gd name="connsiteX9" fmla="*/ 1165402 w 3512897"/>
                <a:gd name="connsiteY9" fmla="*/ 3720905 h 4066968"/>
                <a:gd name="connsiteX10" fmla="*/ 1242711 w 3512897"/>
                <a:gd name="connsiteY10" fmla="*/ 3767870 h 4066968"/>
                <a:gd name="connsiteX11" fmla="*/ 1236883 w 3512897"/>
                <a:gd name="connsiteY11" fmla="*/ 3776345 h 4066968"/>
                <a:gd name="connsiteX12" fmla="*/ 1270096 w 3512897"/>
                <a:gd name="connsiteY12" fmla="*/ 3825606 h 4066968"/>
                <a:gd name="connsiteX13" fmla="*/ 1283749 w 3512897"/>
                <a:gd name="connsiteY13" fmla="*/ 3893232 h 4066968"/>
                <a:gd name="connsiteX14" fmla="*/ 1110013 w 3512897"/>
                <a:gd name="connsiteY14" fmla="*/ 4066968 h 4066968"/>
                <a:gd name="connsiteX15" fmla="*/ 1045923 w 3512897"/>
                <a:gd name="connsiteY15" fmla="*/ 4054029 h 4066968"/>
                <a:gd name="connsiteX16" fmla="*/ 1042091 w 3512897"/>
                <a:gd name="connsiteY16" fmla="*/ 4059601 h 4066968"/>
                <a:gd name="connsiteX17" fmla="*/ 967562 w 3512897"/>
                <a:gd name="connsiteY17" fmla="*/ 4014323 h 4066968"/>
                <a:gd name="connsiteX18" fmla="*/ 0 w 3512897"/>
                <a:gd name="connsiteY18" fmla="*/ 2194559 h 4066968"/>
                <a:gd name="connsiteX19" fmla="*/ 2194560 w 3512897"/>
                <a:gd name="connsiteY19" fmla="*/ 0 h 4066968"/>
                <a:gd name="connsiteX0" fmla="*/ 2194560 w 3512897"/>
                <a:gd name="connsiteY0" fmla="*/ 0 h 4066968"/>
                <a:gd name="connsiteX1" fmla="*/ 3421559 w 3512897"/>
                <a:gd name="connsiteY1" fmla="*/ 374795 h 4066968"/>
                <a:gd name="connsiteX2" fmla="*/ 3512412 w 3512897"/>
                <a:gd name="connsiteY2" fmla="*/ 533332 h 4066968"/>
                <a:gd name="connsiteX3" fmla="*/ 3338676 w 3512897"/>
                <a:gd name="connsiteY3" fmla="*/ 707068 h 4066968"/>
                <a:gd name="connsiteX4" fmla="*/ 3278600 w 3512897"/>
                <a:gd name="connsiteY4" fmla="*/ 694939 h 4066968"/>
                <a:gd name="connsiteX5" fmla="*/ 3223718 w 3512897"/>
                <a:gd name="connsiteY5" fmla="*/ 668215 h 4066968"/>
                <a:gd name="connsiteX6" fmla="*/ 2194560 w 3512897"/>
                <a:gd name="connsiteY6" fmla="*/ 353850 h 4066968"/>
                <a:gd name="connsiteX7" fmla="*/ 353851 w 3512897"/>
                <a:gd name="connsiteY7" fmla="*/ 2194560 h 4066968"/>
                <a:gd name="connsiteX8" fmla="*/ 1165402 w 3512897"/>
                <a:gd name="connsiteY8" fmla="*/ 3720905 h 4066968"/>
                <a:gd name="connsiteX9" fmla="*/ 1242711 w 3512897"/>
                <a:gd name="connsiteY9" fmla="*/ 3767870 h 4066968"/>
                <a:gd name="connsiteX10" fmla="*/ 1236883 w 3512897"/>
                <a:gd name="connsiteY10" fmla="*/ 3776345 h 4066968"/>
                <a:gd name="connsiteX11" fmla="*/ 1270096 w 3512897"/>
                <a:gd name="connsiteY11" fmla="*/ 3825606 h 4066968"/>
                <a:gd name="connsiteX12" fmla="*/ 1283749 w 3512897"/>
                <a:gd name="connsiteY12" fmla="*/ 3893232 h 4066968"/>
                <a:gd name="connsiteX13" fmla="*/ 1110013 w 3512897"/>
                <a:gd name="connsiteY13" fmla="*/ 4066968 h 4066968"/>
                <a:gd name="connsiteX14" fmla="*/ 1045923 w 3512897"/>
                <a:gd name="connsiteY14" fmla="*/ 4054029 h 4066968"/>
                <a:gd name="connsiteX15" fmla="*/ 1042091 w 3512897"/>
                <a:gd name="connsiteY15" fmla="*/ 4059601 h 4066968"/>
                <a:gd name="connsiteX16" fmla="*/ 967562 w 3512897"/>
                <a:gd name="connsiteY16" fmla="*/ 4014323 h 4066968"/>
                <a:gd name="connsiteX17" fmla="*/ 0 w 3512897"/>
                <a:gd name="connsiteY17" fmla="*/ 2194559 h 4066968"/>
                <a:gd name="connsiteX18" fmla="*/ 2194560 w 3512897"/>
                <a:gd name="connsiteY18" fmla="*/ 0 h 4066968"/>
                <a:gd name="connsiteX0" fmla="*/ 2194560 w 3516595"/>
                <a:gd name="connsiteY0" fmla="*/ 0 h 4066968"/>
                <a:gd name="connsiteX1" fmla="*/ 3421559 w 3516595"/>
                <a:gd name="connsiteY1" fmla="*/ 374795 h 4066968"/>
                <a:gd name="connsiteX2" fmla="*/ 3512412 w 3516595"/>
                <a:gd name="connsiteY2" fmla="*/ 533332 h 4066968"/>
                <a:gd name="connsiteX3" fmla="*/ 3278600 w 3516595"/>
                <a:gd name="connsiteY3" fmla="*/ 694939 h 4066968"/>
                <a:gd name="connsiteX4" fmla="*/ 3223718 w 3516595"/>
                <a:gd name="connsiteY4" fmla="*/ 668215 h 4066968"/>
                <a:gd name="connsiteX5" fmla="*/ 2194560 w 3516595"/>
                <a:gd name="connsiteY5" fmla="*/ 353850 h 4066968"/>
                <a:gd name="connsiteX6" fmla="*/ 353851 w 3516595"/>
                <a:gd name="connsiteY6" fmla="*/ 2194560 h 4066968"/>
                <a:gd name="connsiteX7" fmla="*/ 1165402 w 3516595"/>
                <a:gd name="connsiteY7" fmla="*/ 3720905 h 4066968"/>
                <a:gd name="connsiteX8" fmla="*/ 1242711 w 3516595"/>
                <a:gd name="connsiteY8" fmla="*/ 3767870 h 4066968"/>
                <a:gd name="connsiteX9" fmla="*/ 1236883 w 3516595"/>
                <a:gd name="connsiteY9" fmla="*/ 3776345 h 4066968"/>
                <a:gd name="connsiteX10" fmla="*/ 1270096 w 3516595"/>
                <a:gd name="connsiteY10" fmla="*/ 3825606 h 4066968"/>
                <a:gd name="connsiteX11" fmla="*/ 1283749 w 3516595"/>
                <a:gd name="connsiteY11" fmla="*/ 3893232 h 4066968"/>
                <a:gd name="connsiteX12" fmla="*/ 1110013 w 3516595"/>
                <a:gd name="connsiteY12" fmla="*/ 4066968 h 4066968"/>
                <a:gd name="connsiteX13" fmla="*/ 1045923 w 3516595"/>
                <a:gd name="connsiteY13" fmla="*/ 4054029 h 4066968"/>
                <a:gd name="connsiteX14" fmla="*/ 1042091 w 3516595"/>
                <a:gd name="connsiteY14" fmla="*/ 4059601 h 4066968"/>
                <a:gd name="connsiteX15" fmla="*/ 967562 w 3516595"/>
                <a:gd name="connsiteY15" fmla="*/ 4014323 h 4066968"/>
                <a:gd name="connsiteX16" fmla="*/ 0 w 3516595"/>
                <a:gd name="connsiteY16" fmla="*/ 2194559 h 4066968"/>
                <a:gd name="connsiteX17" fmla="*/ 2194560 w 3516595"/>
                <a:gd name="connsiteY17" fmla="*/ 0 h 4066968"/>
                <a:gd name="connsiteX0" fmla="*/ 2194560 w 3519354"/>
                <a:gd name="connsiteY0" fmla="*/ 0 h 4066968"/>
                <a:gd name="connsiteX1" fmla="*/ 3421559 w 3519354"/>
                <a:gd name="connsiteY1" fmla="*/ 374795 h 4066968"/>
                <a:gd name="connsiteX2" fmla="*/ 3512412 w 3519354"/>
                <a:gd name="connsiteY2" fmla="*/ 533332 h 4066968"/>
                <a:gd name="connsiteX3" fmla="*/ 3223718 w 3519354"/>
                <a:gd name="connsiteY3" fmla="*/ 668215 h 4066968"/>
                <a:gd name="connsiteX4" fmla="*/ 2194560 w 3519354"/>
                <a:gd name="connsiteY4" fmla="*/ 353850 h 4066968"/>
                <a:gd name="connsiteX5" fmla="*/ 353851 w 3519354"/>
                <a:gd name="connsiteY5" fmla="*/ 2194560 h 4066968"/>
                <a:gd name="connsiteX6" fmla="*/ 1165402 w 3519354"/>
                <a:gd name="connsiteY6" fmla="*/ 3720905 h 4066968"/>
                <a:gd name="connsiteX7" fmla="*/ 1242711 w 3519354"/>
                <a:gd name="connsiteY7" fmla="*/ 3767870 h 4066968"/>
                <a:gd name="connsiteX8" fmla="*/ 1236883 w 3519354"/>
                <a:gd name="connsiteY8" fmla="*/ 3776345 h 4066968"/>
                <a:gd name="connsiteX9" fmla="*/ 1270096 w 3519354"/>
                <a:gd name="connsiteY9" fmla="*/ 3825606 h 4066968"/>
                <a:gd name="connsiteX10" fmla="*/ 1283749 w 3519354"/>
                <a:gd name="connsiteY10" fmla="*/ 3893232 h 4066968"/>
                <a:gd name="connsiteX11" fmla="*/ 1110013 w 3519354"/>
                <a:gd name="connsiteY11" fmla="*/ 4066968 h 4066968"/>
                <a:gd name="connsiteX12" fmla="*/ 1045923 w 3519354"/>
                <a:gd name="connsiteY12" fmla="*/ 4054029 h 4066968"/>
                <a:gd name="connsiteX13" fmla="*/ 1042091 w 3519354"/>
                <a:gd name="connsiteY13" fmla="*/ 4059601 h 4066968"/>
                <a:gd name="connsiteX14" fmla="*/ 967562 w 3519354"/>
                <a:gd name="connsiteY14" fmla="*/ 4014323 h 4066968"/>
                <a:gd name="connsiteX15" fmla="*/ 0 w 3519354"/>
                <a:gd name="connsiteY15" fmla="*/ 2194559 h 4066968"/>
                <a:gd name="connsiteX16" fmla="*/ 2194560 w 3519354"/>
                <a:gd name="connsiteY16" fmla="*/ 0 h 4066968"/>
                <a:gd name="connsiteX0" fmla="*/ 2194560 w 3500692"/>
                <a:gd name="connsiteY0" fmla="*/ 0 h 4066968"/>
                <a:gd name="connsiteX1" fmla="*/ 3421559 w 3500692"/>
                <a:gd name="connsiteY1" fmla="*/ 374795 h 4066968"/>
                <a:gd name="connsiteX2" fmla="*/ 3492360 w 3500692"/>
                <a:gd name="connsiteY2" fmla="*/ 621564 h 4066968"/>
                <a:gd name="connsiteX3" fmla="*/ 3223718 w 3500692"/>
                <a:gd name="connsiteY3" fmla="*/ 668215 h 4066968"/>
                <a:gd name="connsiteX4" fmla="*/ 2194560 w 3500692"/>
                <a:gd name="connsiteY4" fmla="*/ 353850 h 4066968"/>
                <a:gd name="connsiteX5" fmla="*/ 353851 w 3500692"/>
                <a:gd name="connsiteY5" fmla="*/ 2194560 h 4066968"/>
                <a:gd name="connsiteX6" fmla="*/ 1165402 w 3500692"/>
                <a:gd name="connsiteY6" fmla="*/ 3720905 h 4066968"/>
                <a:gd name="connsiteX7" fmla="*/ 1242711 w 3500692"/>
                <a:gd name="connsiteY7" fmla="*/ 3767870 h 4066968"/>
                <a:gd name="connsiteX8" fmla="*/ 1236883 w 3500692"/>
                <a:gd name="connsiteY8" fmla="*/ 3776345 h 4066968"/>
                <a:gd name="connsiteX9" fmla="*/ 1270096 w 3500692"/>
                <a:gd name="connsiteY9" fmla="*/ 3825606 h 4066968"/>
                <a:gd name="connsiteX10" fmla="*/ 1283749 w 3500692"/>
                <a:gd name="connsiteY10" fmla="*/ 3893232 h 4066968"/>
                <a:gd name="connsiteX11" fmla="*/ 1110013 w 3500692"/>
                <a:gd name="connsiteY11" fmla="*/ 4066968 h 4066968"/>
                <a:gd name="connsiteX12" fmla="*/ 1045923 w 3500692"/>
                <a:gd name="connsiteY12" fmla="*/ 4054029 h 4066968"/>
                <a:gd name="connsiteX13" fmla="*/ 1042091 w 3500692"/>
                <a:gd name="connsiteY13" fmla="*/ 4059601 h 4066968"/>
                <a:gd name="connsiteX14" fmla="*/ 967562 w 3500692"/>
                <a:gd name="connsiteY14" fmla="*/ 4014323 h 4066968"/>
                <a:gd name="connsiteX15" fmla="*/ 0 w 3500692"/>
                <a:gd name="connsiteY15" fmla="*/ 2194559 h 4066968"/>
                <a:gd name="connsiteX16" fmla="*/ 2194560 w 3500692"/>
                <a:gd name="connsiteY16" fmla="*/ 0 h 4066968"/>
                <a:gd name="connsiteX0" fmla="*/ 2194560 w 3509920"/>
                <a:gd name="connsiteY0" fmla="*/ 0 h 4066968"/>
                <a:gd name="connsiteX1" fmla="*/ 3421559 w 3509920"/>
                <a:gd name="connsiteY1" fmla="*/ 374795 h 4066968"/>
                <a:gd name="connsiteX2" fmla="*/ 3492360 w 3509920"/>
                <a:gd name="connsiteY2" fmla="*/ 621564 h 4066968"/>
                <a:gd name="connsiteX3" fmla="*/ 3223718 w 3509920"/>
                <a:gd name="connsiteY3" fmla="*/ 668215 h 4066968"/>
                <a:gd name="connsiteX4" fmla="*/ 2194560 w 3509920"/>
                <a:gd name="connsiteY4" fmla="*/ 353850 h 4066968"/>
                <a:gd name="connsiteX5" fmla="*/ 353851 w 3509920"/>
                <a:gd name="connsiteY5" fmla="*/ 2194560 h 4066968"/>
                <a:gd name="connsiteX6" fmla="*/ 1165402 w 3509920"/>
                <a:gd name="connsiteY6" fmla="*/ 3720905 h 4066968"/>
                <a:gd name="connsiteX7" fmla="*/ 1242711 w 3509920"/>
                <a:gd name="connsiteY7" fmla="*/ 3767870 h 4066968"/>
                <a:gd name="connsiteX8" fmla="*/ 1236883 w 3509920"/>
                <a:gd name="connsiteY8" fmla="*/ 3776345 h 4066968"/>
                <a:gd name="connsiteX9" fmla="*/ 1270096 w 3509920"/>
                <a:gd name="connsiteY9" fmla="*/ 3825606 h 4066968"/>
                <a:gd name="connsiteX10" fmla="*/ 1283749 w 3509920"/>
                <a:gd name="connsiteY10" fmla="*/ 3893232 h 4066968"/>
                <a:gd name="connsiteX11" fmla="*/ 1110013 w 3509920"/>
                <a:gd name="connsiteY11" fmla="*/ 4066968 h 4066968"/>
                <a:gd name="connsiteX12" fmla="*/ 1045923 w 3509920"/>
                <a:gd name="connsiteY12" fmla="*/ 4054029 h 4066968"/>
                <a:gd name="connsiteX13" fmla="*/ 1042091 w 3509920"/>
                <a:gd name="connsiteY13" fmla="*/ 4059601 h 4066968"/>
                <a:gd name="connsiteX14" fmla="*/ 967562 w 3509920"/>
                <a:gd name="connsiteY14" fmla="*/ 4014323 h 4066968"/>
                <a:gd name="connsiteX15" fmla="*/ 0 w 3509920"/>
                <a:gd name="connsiteY15" fmla="*/ 2194559 h 4066968"/>
                <a:gd name="connsiteX16" fmla="*/ 2194560 w 3509920"/>
                <a:gd name="connsiteY16" fmla="*/ 0 h 4066968"/>
                <a:gd name="connsiteX0" fmla="*/ 2194560 w 3522001"/>
                <a:gd name="connsiteY0" fmla="*/ 0 h 4066968"/>
                <a:gd name="connsiteX1" fmla="*/ 3421559 w 3522001"/>
                <a:gd name="connsiteY1" fmla="*/ 374795 h 4066968"/>
                <a:gd name="connsiteX2" fmla="*/ 3492360 w 3522001"/>
                <a:gd name="connsiteY2" fmla="*/ 621564 h 4066968"/>
                <a:gd name="connsiteX3" fmla="*/ 3223718 w 3522001"/>
                <a:gd name="connsiteY3" fmla="*/ 668215 h 4066968"/>
                <a:gd name="connsiteX4" fmla="*/ 2194560 w 3522001"/>
                <a:gd name="connsiteY4" fmla="*/ 353850 h 4066968"/>
                <a:gd name="connsiteX5" fmla="*/ 353851 w 3522001"/>
                <a:gd name="connsiteY5" fmla="*/ 2194560 h 4066968"/>
                <a:gd name="connsiteX6" fmla="*/ 1165402 w 3522001"/>
                <a:gd name="connsiteY6" fmla="*/ 3720905 h 4066968"/>
                <a:gd name="connsiteX7" fmla="*/ 1242711 w 3522001"/>
                <a:gd name="connsiteY7" fmla="*/ 3767870 h 4066968"/>
                <a:gd name="connsiteX8" fmla="*/ 1236883 w 3522001"/>
                <a:gd name="connsiteY8" fmla="*/ 3776345 h 4066968"/>
                <a:gd name="connsiteX9" fmla="*/ 1270096 w 3522001"/>
                <a:gd name="connsiteY9" fmla="*/ 3825606 h 4066968"/>
                <a:gd name="connsiteX10" fmla="*/ 1283749 w 3522001"/>
                <a:gd name="connsiteY10" fmla="*/ 3893232 h 4066968"/>
                <a:gd name="connsiteX11" fmla="*/ 1110013 w 3522001"/>
                <a:gd name="connsiteY11" fmla="*/ 4066968 h 4066968"/>
                <a:gd name="connsiteX12" fmla="*/ 1045923 w 3522001"/>
                <a:gd name="connsiteY12" fmla="*/ 4054029 h 4066968"/>
                <a:gd name="connsiteX13" fmla="*/ 1042091 w 3522001"/>
                <a:gd name="connsiteY13" fmla="*/ 4059601 h 4066968"/>
                <a:gd name="connsiteX14" fmla="*/ 967562 w 3522001"/>
                <a:gd name="connsiteY14" fmla="*/ 4014323 h 4066968"/>
                <a:gd name="connsiteX15" fmla="*/ 0 w 3522001"/>
                <a:gd name="connsiteY15" fmla="*/ 2194559 h 4066968"/>
                <a:gd name="connsiteX16" fmla="*/ 2194560 w 3522001"/>
                <a:gd name="connsiteY16" fmla="*/ 0 h 4066968"/>
                <a:gd name="connsiteX0" fmla="*/ 2194560 w 3515254"/>
                <a:gd name="connsiteY0" fmla="*/ 0 h 4066968"/>
                <a:gd name="connsiteX1" fmla="*/ 3421559 w 3515254"/>
                <a:gd name="connsiteY1" fmla="*/ 374795 h 4066968"/>
                <a:gd name="connsiteX2" fmla="*/ 3484339 w 3515254"/>
                <a:gd name="connsiteY2" fmla="*/ 621564 h 4066968"/>
                <a:gd name="connsiteX3" fmla="*/ 3223718 w 3515254"/>
                <a:gd name="connsiteY3" fmla="*/ 668215 h 4066968"/>
                <a:gd name="connsiteX4" fmla="*/ 2194560 w 3515254"/>
                <a:gd name="connsiteY4" fmla="*/ 353850 h 4066968"/>
                <a:gd name="connsiteX5" fmla="*/ 353851 w 3515254"/>
                <a:gd name="connsiteY5" fmla="*/ 2194560 h 4066968"/>
                <a:gd name="connsiteX6" fmla="*/ 1165402 w 3515254"/>
                <a:gd name="connsiteY6" fmla="*/ 3720905 h 4066968"/>
                <a:gd name="connsiteX7" fmla="*/ 1242711 w 3515254"/>
                <a:gd name="connsiteY7" fmla="*/ 3767870 h 4066968"/>
                <a:gd name="connsiteX8" fmla="*/ 1236883 w 3515254"/>
                <a:gd name="connsiteY8" fmla="*/ 3776345 h 4066968"/>
                <a:gd name="connsiteX9" fmla="*/ 1270096 w 3515254"/>
                <a:gd name="connsiteY9" fmla="*/ 3825606 h 4066968"/>
                <a:gd name="connsiteX10" fmla="*/ 1283749 w 3515254"/>
                <a:gd name="connsiteY10" fmla="*/ 3893232 h 4066968"/>
                <a:gd name="connsiteX11" fmla="*/ 1110013 w 3515254"/>
                <a:gd name="connsiteY11" fmla="*/ 4066968 h 4066968"/>
                <a:gd name="connsiteX12" fmla="*/ 1045923 w 3515254"/>
                <a:gd name="connsiteY12" fmla="*/ 4054029 h 4066968"/>
                <a:gd name="connsiteX13" fmla="*/ 1042091 w 3515254"/>
                <a:gd name="connsiteY13" fmla="*/ 4059601 h 4066968"/>
                <a:gd name="connsiteX14" fmla="*/ 967562 w 3515254"/>
                <a:gd name="connsiteY14" fmla="*/ 4014323 h 4066968"/>
                <a:gd name="connsiteX15" fmla="*/ 0 w 3515254"/>
                <a:gd name="connsiteY15" fmla="*/ 2194559 h 4066968"/>
                <a:gd name="connsiteX16" fmla="*/ 2194560 w 3515254"/>
                <a:gd name="connsiteY16" fmla="*/ 0 h 4066968"/>
                <a:gd name="connsiteX0" fmla="*/ 2194560 w 3522231"/>
                <a:gd name="connsiteY0" fmla="*/ 0 h 4066968"/>
                <a:gd name="connsiteX1" fmla="*/ 3421559 w 3522231"/>
                <a:gd name="connsiteY1" fmla="*/ 374795 h 4066968"/>
                <a:gd name="connsiteX2" fmla="*/ 3484339 w 3522231"/>
                <a:gd name="connsiteY2" fmla="*/ 621564 h 4066968"/>
                <a:gd name="connsiteX3" fmla="*/ 3223718 w 3522231"/>
                <a:gd name="connsiteY3" fmla="*/ 668215 h 4066968"/>
                <a:gd name="connsiteX4" fmla="*/ 2194560 w 3522231"/>
                <a:gd name="connsiteY4" fmla="*/ 353850 h 4066968"/>
                <a:gd name="connsiteX5" fmla="*/ 353851 w 3522231"/>
                <a:gd name="connsiteY5" fmla="*/ 2194560 h 4066968"/>
                <a:gd name="connsiteX6" fmla="*/ 1165402 w 3522231"/>
                <a:gd name="connsiteY6" fmla="*/ 3720905 h 4066968"/>
                <a:gd name="connsiteX7" fmla="*/ 1242711 w 3522231"/>
                <a:gd name="connsiteY7" fmla="*/ 3767870 h 4066968"/>
                <a:gd name="connsiteX8" fmla="*/ 1236883 w 3522231"/>
                <a:gd name="connsiteY8" fmla="*/ 3776345 h 4066968"/>
                <a:gd name="connsiteX9" fmla="*/ 1270096 w 3522231"/>
                <a:gd name="connsiteY9" fmla="*/ 3825606 h 4066968"/>
                <a:gd name="connsiteX10" fmla="*/ 1283749 w 3522231"/>
                <a:gd name="connsiteY10" fmla="*/ 3893232 h 4066968"/>
                <a:gd name="connsiteX11" fmla="*/ 1110013 w 3522231"/>
                <a:gd name="connsiteY11" fmla="*/ 4066968 h 4066968"/>
                <a:gd name="connsiteX12" fmla="*/ 1045923 w 3522231"/>
                <a:gd name="connsiteY12" fmla="*/ 4054029 h 4066968"/>
                <a:gd name="connsiteX13" fmla="*/ 1042091 w 3522231"/>
                <a:gd name="connsiteY13" fmla="*/ 4059601 h 4066968"/>
                <a:gd name="connsiteX14" fmla="*/ 967562 w 3522231"/>
                <a:gd name="connsiteY14" fmla="*/ 4014323 h 4066968"/>
                <a:gd name="connsiteX15" fmla="*/ 0 w 3522231"/>
                <a:gd name="connsiteY15" fmla="*/ 2194559 h 4066968"/>
                <a:gd name="connsiteX16" fmla="*/ 2194560 w 3522231"/>
                <a:gd name="connsiteY16" fmla="*/ 0 h 4066968"/>
                <a:gd name="connsiteX0" fmla="*/ 2194560 w 3519179"/>
                <a:gd name="connsiteY0" fmla="*/ 0 h 4066968"/>
                <a:gd name="connsiteX1" fmla="*/ 3421559 w 3519179"/>
                <a:gd name="connsiteY1" fmla="*/ 374795 h 4066968"/>
                <a:gd name="connsiteX2" fmla="*/ 3484339 w 3519179"/>
                <a:gd name="connsiteY2" fmla="*/ 621564 h 4066968"/>
                <a:gd name="connsiteX3" fmla="*/ 3223718 w 3519179"/>
                <a:gd name="connsiteY3" fmla="*/ 668215 h 4066968"/>
                <a:gd name="connsiteX4" fmla="*/ 2194560 w 3519179"/>
                <a:gd name="connsiteY4" fmla="*/ 353850 h 4066968"/>
                <a:gd name="connsiteX5" fmla="*/ 353851 w 3519179"/>
                <a:gd name="connsiteY5" fmla="*/ 2194560 h 4066968"/>
                <a:gd name="connsiteX6" fmla="*/ 1165402 w 3519179"/>
                <a:gd name="connsiteY6" fmla="*/ 3720905 h 4066968"/>
                <a:gd name="connsiteX7" fmla="*/ 1242711 w 3519179"/>
                <a:gd name="connsiteY7" fmla="*/ 3767870 h 4066968"/>
                <a:gd name="connsiteX8" fmla="*/ 1236883 w 3519179"/>
                <a:gd name="connsiteY8" fmla="*/ 3776345 h 4066968"/>
                <a:gd name="connsiteX9" fmla="*/ 1270096 w 3519179"/>
                <a:gd name="connsiteY9" fmla="*/ 3825606 h 4066968"/>
                <a:gd name="connsiteX10" fmla="*/ 1283749 w 3519179"/>
                <a:gd name="connsiteY10" fmla="*/ 3893232 h 4066968"/>
                <a:gd name="connsiteX11" fmla="*/ 1110013 w 3519179"/>
                <a:gd name="connsiteY11" fmla="*/ 4066968 h 4066968"/>
                <a:gd name="connsiteX12" fmla="*/ 1045923 w 3519179"/>
                <a:gd name="connsiteY12" fmla="*/ 4054029 h 4066968"/>
                <a:gd name="connsiteX13" fmla="*/ 1042091 w 3519179"/>
                <a:gd name="connsiteY13" fmla="*/ 4059601 h 4066968"/>
                <a:gd name="connsiteX14" fmla="*/ 967562 w 3519179"/>
                <a:gd name="connsiteY14" fmla="*/ 4014323 h 4066968"/>
                <a:gd name="connsiteX15" fmla="*/ 0 w 3519179"/>
                <a:gd name="connsiteY15" fmla="*/ 2194559 h 4066968"/>
                <a:gd name="connsiteX16" fmla="*/ 2194560 w 3519179"/>
                <a:gd name="connsiteY16" fmla="*/ 0 h 4066968"/>
                <a:gd name="connsiteX0" fmla="*/ 2194560 w 3519179"/>
                <a:gd name="connsiteY0" fmla="*/ 0 h 4066968"/>
                <a:gd name="connsiteX1" fmla="*/ 3421559 w 3519179"/>
                <a:gd name="connsiteY1" fmla="*/ 374795 h 4066968"/>
                <a:gd name="connsiteX2" fmla="*/ 3484339 w 3519179"/>
                <a:gd name="connsiteY2" fmla="*/ 621564 h 4066968"/>
                <a:gd name="connsiteX3" fmla="*/ 3223718 w 3519179"/>
                <a:gd name="connsiteY3" fmla="*/ 668215 h 4066968"/>
                <a:gd name="connsiteX4" fmla="*/ 2194560 w 3519179"/>
                <a:gd name="connsiteY4" fmla="*/ 353850 h 4066968"/>
                <a:gd name="connsiteX5" fmla="*/ 353851 w 3519179"/>
                <a:gd name="connsiteY5" fmla="*/ 2194560 h 4066968"/>
                <a:gd name="connsiteX6" fmla="*/ 1165402 w 3519179"/>
                <a:gd name="connsiteY6" fmla="*/ 3720905 h 4066968"/>
                <a:gd name="connsiteX7" fmla="*/ 1242711 w 3519179"/>
                <a:gd name="connsiteY7" fmla="*/ 3767870 h 4066968"/>
                <a:gd name="connsiteX8" fmla="*/ 1236883 w 3519179"/>
                <a:gd name="connsiteY8" fmla="*/ 3776345 h 4066968"/>
                <a:gd name="connsiteX9" fmla="*/ 1270096 w 3519179"/>
                <a:gd name="connsiteY9" fmla="*/ 3825606 h 4066968"/>
                <a:gd name="connsiteX10" fmla="*/ 1283749 w 3519179"/>
                <a:gd name="connsiteY10" fmla="*/ 3893232 h 4066968"/>
                <a:gd name="connsiteX11" fmla="*/ 1110013 w 3519179"/>
                <a:gd name="connsiteY11" fmla="*/ 4066968 h 4066968"/>
                <a:gd name="connsiteX12" fmla="*/ 1045923 w 3519179"/>
                <a:gd name="connsiteY12" fmla="*/ 4054029 h 4066968"/>
                <a:gd name="connsiteX13" fmla="*/ 1042091 w 3519179"/>
                <a:gd name="connsiteY13" fmla="*/ 4059601 h 4066968"/>
                <a:gd name="connsiteX14" fmla="*/ 967562 w 3519179"/>
                <a:gd name="connsiteY14" fmla="*/ 4014323 h 4066968"/>
                <a:gd name="connsiteX15" fmla="*/ 0 w 3519179"/>
                <a:gd name="connsiteY15" fmla="*/ 2194559 h 4066968"/>
                <a:gd name="connsiteX16" fmla="*/ 2194560 w 3519179"/>
                <a:gd name="connsiteY16" fmla="*/ 0 h 4066968"/>
                <a:gd name="connsiteX0" fmla="*/ 2194560 w 3519179"/>
                <a:gd name="connsiteY0" fmla="*/ 0 h 4066968"/>
                <a:gd name="connsiteX1" fmla="*/ 3421559 w 3519179"/>
                <a:gd name="connsiteY1" fmla="*/ 374795 h 4066968"/>
                <a:gd name="connsiteX2" fmla="*/ 3484339 w 3519179"/>
                <a:gd name="connsiteY2" fmla="*/ 621564 h 4066968"/>
                <a:gd name="connsiteX3" fmla="*/ 3223718 w 3519179"/>
                <a:gd name="connsiteY3" fmla="*/ 668215 h 4066968"/>
                <a:gd name="connsiteX4" fmla="*/ 2194560 w 3519179"/>
                <a:gd name="connsiteY4" fmla="*/ 353850 h 4066968"/>
                <a:gd name="connsiteX5" fmla="*/ 353851 w 3519179"/>
                <a:gd name="connsiteY5" fmla="*/ 2194560 h 4066968"/>
                <a:gd name="connsiteX6" fmla="*/ 1165402 w 3519179"/>
                <a:gd name="connsiteY6" fmla="*/ 3720905 h 4066968"/>
                <a:gd name="connsiteX7" fmla="*/ 1242711 w 3519179"/>
                <a:gd name="connsiteY7" fmla="*/ 3767870 h 4066968"/>
                <a:gd name="connsiteX8" fmla="*/ 1236883 w 3519179"/>
                <a:gd name="connsiteY8" fmla="*/ 3776345 h 4066968"/>
                <a:gd name="connsiteX9" fmla="*/ 1270096 w 3519179"/>
                <a:gd name="connsiteY9" fmla="*/ 3825606 h 4066968"/>
                <a:gd name="connsiteX10" fmla="*/ 1283749 w 3519179"/>
                <a:gd name="connsiteY10" fmla="*/ 3893232 h 4066968"/>
                <a:gd name="connsiteX11" fmla="*/ 1110013 w 3519179"/>
                <a:gd name="connsiteY11" fmla="*/ 4066968 h 4066968"/>
                <a:gd name="connsiteX12" fmla="*/ 1045923 w 3519179"/>
                <a:gd name="connsiteY12" fmla="*/ 4054029 h 4066968"/>
                <a:gd name="connsiteX13" fmla="*/ 1042091 w 3519179"/>
                <a:gd name="connsiteY13" fmla="*/ 4059601 h 4066968"/>
                <a:gd name="connsiteX14" fmla="*/ 967562 w 3519179"/>
                <a:gd name="connsiteY14" fmla="*/ 4014323 h 4066968"/>
                <a:gd name="connsiteX15" fmla="*/ 0 w 3519179"/>
                <a:gd name="connsiteY15" fmla="*/ 2194559 h 4066968"/>
                <a:gd name="connsiteX16" fmla="*/ 2194560 w 3519179"/>
                <a:gd name="connsiteY16" fmla="*/ 0 h 4066968"/>
                <a:gd name="connsiteX0" fmla="*/ 2194560 w 3512162"/>
                <a:gd name="connsiteY0" fmla="*/ 0 h 4066968"/>
                <a:gd name="connsiteX1" fmla="*/ 3421559 w 3512162"/>
                <a:gd name="connsiteY1" fmla="*/ 374795 h 4066968"/>
                <a:gd name="connsiteX2" fmla="*/ 3484339 w 3512162"/>
                <a:gd name="connsiteY2" fmla="*/ 621564 h 4066968"/>
                <a:gd name="connsiteX3" fmla="*/ 3223718 w 3512162"/>
                <a:gd name="connsiteY3" fmla="*/ 668215 h 4066968"/>
                <a:gd name="connsiteX4" fmla="*/ 2194560 w 3512162"/>
                <a:gd name="connsiteY4" fmla="*/ 353850 h 4066968"/>
                <a:gd name="connsiteX5" fmla="*/ 353851 w 3512162"/>
                <a:gd name="connsiteY5" fmla="*/ 2194560 h 4066968"/>
                <a:gd name="connsiteX6" fmla="*/ 1165402 w 3512162"/>
                <a:gd name="connsiteY6" fmla="*/ 3720905 h 4066968"/>
                <a:gd name="connsiteX7" fmla="*/ 1242711 w 3512162"/>
                <a:gd name="connsiteY7" fmla="*/ 3767870 h 4066968"/>
                <a:gd name="connsiteX8" fmla="*/ 1236883 w 3512162"/>
                <a:gd name="connsiteY8" fmla="*/ 3776345 h 4066968"/>
                <a:gd name="connsiteX9" fmla="*/ 1270096 w 3512162"/>
                <a:gd name="connsiteY9" fmla="*/ 3825606 h 4066968"/>
                <a:gd name="connsiteX10" fmla="*/ 1283749 w 3512162"/>
                <a:gd name="connsiteY10" fmla="*/ 3893232 h 4066968"/>
                <a:gd name="connsiteX11" fmla="*/ 1110013 w 3512162"/>
                <a:gd name="connsiteY11" fmla="*/ 4066968 h 4066968"/>
                <a:gd name="connsiteX12" fmla="*/ 1045923 w 3512162"/>
                <a:gd name="connsiteY12" fmla="*/ 4054029 h 4066968"/>
                <a:gd name="connsiteX13" fmla="*/ 1042091 w 3512162"/>
                <a:gd name="connsiteY13" fmla="*/ 4059601 h 4066968"/>
                <a:gd name="connsiteX14" fmla="*/ 967562 w 3512162"/>
                <a:gd name="connsiteY14" fmla="*/ 4014323 h 4066968"/>
                <a:gd name="connsiteX15" fmla="*/ 0 w 3512162"/>
                <a:gd name="connsiteY15" fmla="*/ 2194559 h 4066968"/>
                <a:gd name="connsiteX16" fmla="*/ 2194560 w 3512162"/>
                <a:gd name="connsiteY16" fmla="*/ 0 h 4066968"/>
                <a:gd name="connsiteX0" fmla="*/ 2194560 w 3514343"/>
                <a:gd name="connsiteY0" fmla="*/ 0 h 4066968"/>
                <a:gd name="connsiteX1" fmla="*/ 3421559 w 3514343"/>
                <a:gd name="connsiteY1" fmla="*/ 374795 h 4066968"/>
                <a:gd name="connsiteX2" fmla="*/ 3484339 w 3514343"/>
                <a:gd name="connsiteY2" fmla="*/ 621564 h 4066968"/>
                <a:gd name="connsiteX3" fmla="*/ 3223718 w 3514343"/>
                <a:gd name="connsiteY3" fmla="*/ 668215 h 4066968"/>
                <a:gd name="connsiteX4" fmla="*/ 2194560 w 3514343"/>
                <a:gd name="connsiteY4" fmla="*/ 353850 h 4066968"/>
                <a:gd name="connsiteX5" fmla="*/ 353851 w 3514343"/>
                <a:gd name="connsiteY5" fmla="*/ 2194560 h 4066968"/>
                <a:gd name="connsiteX6" fmla="*/ 1165402 w 3514343"/>
                <a:gd name="connsiteY6" fmla="*/ 3720905 h 4066968"/>
                <a:gd name="connsiteX7" fmla="*/ 1242711 w 3514343"/>
                <a:gd name="connsiteY7" fmla="*/ 3767870 h 4066968"/>
                <a:gd name="connsiteX8" fmla="*/ 1236883 w 3514343"/>
                <a:gd name="connsiteY8" fmla="*/ 3776345 h 4066968"/>
                <a:gd name="connsiteX9" fmla="*/ 1270096 w 3514343"/>
                <a:gd name="connsiteY9" fmla="*/ 3825606 h 4066968"/>
                <a:gd name="connsiteX10" fmla="*/ 1283749 w 3514343"/>
                <a:gd name="connsiteY10" fmla="*/ 3893232 h 4066968"/>
                <a:gd name="connsiteX11" fmla="*/ 1110013 w 3514343"/>
                <a:gd name="connsiteY11" fmla="*/ 4066968 h 4066968"/>
                <a:gd name="connsiteX12" fmla="*/ 1045923 w 3514343"/>
                <a:gd name="connsiteY12" fmla="*/ 4054029 h 4066968"/>
                <a:gd name="connsiteX13" fmla="*/ 1042091 w 3514343"/>
                <a:gd name="connsiteY13" fmla="*/ 4059601 h 4066968"/>
                <a:gd name="connsiteX14" fmla="*/ 967562 w 3514343"/>
                <a:gd name="connsiteY14" fmla="*/ 4014323 h 4066968"/>
                <a:gd name="connsiteX15" fmla="*/ 0 w 3514343"/>
                <a:gd name="connsiteY15" fmla="*/ 2194559 h 4066968"/>
                <a:gd name="connsiteX16" fmla="*/ 2194560 w 3514343"/>
                <a:gd name="connsiteY16" fmla="*/ 0 h 4066968"/>
                <a:gd name="connsiteX0" fmla="*/ 2194560 w 3510210"/>
                <a:gd name="connsiteY0" fmla="*/ 0 h 4066968"/>
                <a:gd name="connsiteX1" fmla="*/ 3421559 w 3510210"/>
                <a:gd name="connsiteY1" fmla="*/ 374795 h 4066968"/>
                <a:gd name="connsiteX2" fmla="*/ 3484339 w 3510210"/>
                <a:gd name="connsiteY2" fmla="*/ 621564 h 4066968"/>
                <a:gd name="connsiteX3" fmla="*/ 3223718 w 3510210"/>
                <a:gd name="connsiteY3" fmla="*/ 668215 h 4066968"/>
                <a:gd name="connsiteX4" fmla="*/ 2194560 w 3510210"/>
                <a:gd name="connsiteY4" fmla="*/ 353850 h 4066968"/>
                <a:gd name="connsiteX5" fmla="*/ 353851 w 3510210"/>
                <a:gd name="connsiteY5" fmla="*/ 2194560 h 4066968"/>
                <a:gd name="connsiteX6" fmla="*/ 1165402 w 3510210"/>
                <a:gd name="connsiteY6" fmla="*/ 3720905 h 4066968"/>
                <a:gd name="connsiteX7" fmla="*/ 1242711 w 3510210"/>
                <a:gd name="connsiteY7" fmla="*/ 3767870 h 4066968"/>
                <a:gd name="connsiteX8" fmla="*/ 1236883 w 3510210"/>
                <a:gd name="connsiteY8" fmla="*/ 3776345 h 4066968"/>
                <a:gd name="connsiteX9" fmla="*/ 1270096 w 3510210"/>
                <a:gd name="connsiteY9" fmla="*/ 3825606 h 4066968"/>
                <a:gd name="connsiteX10" fmla="*/ 1283749 w 3510210"/>
                <a:gd name="connsiteY10" fmla="*/ 3893232 h 4066968"/>
                <a:gd name="connsiteX11" fmla="*/ 1110013 w 3510210"/>
                <a:gd name="connsiteY11" fmla="*/ 4066968 h 4066968"/>
                <a:gd name="connsiteX12" fmla="*/ 1045923 w 3510210"/>
                <a:gd name="connsiteY12" fmla="*/ 4054029 h 4066968"/>
                <a:gd name="connsiteX13" fmla="*/ 1042091 w 3510210"/>
                <a:gd name="connsiteY13" fmla="*/ 4059601 h 4066968"/>
                <a:gd name="connsiteX14" fmla="*/ 967562 w 3510210"/>
                <a:gd name="connsiteY14" fmla="*/ 4014323 h 4066968"/>
                <a:gd name="connsiteX15" fmla="*/ 0 w 3510210"/>
                <a:gd name="connsiteY15" fmla="*/ 2194559 h 4066968"/>
                <a:gd name="connsiteX16" fmla="*/ 2194560 w 3510210"/>
                <a:gd name="connsiteY16" fmla="*/ 0 h 4066968"/>
                <a:gd name="connsiteX0" fmla="*/ 2194560 w 3510210"/>
                <a:gd name="connsiteY0" fmla="*/ 0 h 4066968"/>
                <a:gd name="connsiteX1" fmla="*/ 3421559 w 3510210"/>
                <a:gd name="connsiteY1" fmla="*/ 374795 h 4066968"/>
                <a:gd name="connsiteX2" fmla="*/ 3484339 w 3510210"/>
                <a:gd name="connsiteY2" fmla="*/ 621564 h 4066968"/>
                <a:gd name="connsiteX3" fmla="*/ 3223718 w 3510210"/>
                <a:gd name="connsiteY3" fmla="*/ 668215 h 4066968"/>
                <a:gd name="connsiteX4" fmla="*/ 2194560 w 3510210"/>
                <a:gd name="connsiteY4" fmla="*/ 353850 h 4066968"/>
                <a:gd name="connsiteX5" fmla="*/ 353851 w 3510210"/>
                <a:gd name="connsiteY5" fmla="*/ 2194560 h 4066968"/>
                <a:gd name="connsiteX6" fmla="*/ 1165402 w 3510210"/>
                <a:gd name="connsiteY6" fmla="*/ 3720905 h 4066968"/>
                <a:gd name="connsiteX7" fmla="*/ 1242711 w 3510210"/>
                <a:gd name="connsiteY7" fmla="*/ 3767870 h 4066968"/>
                <a:gd name="connsiteX8" fmla="*/ 1270096 w 3510210"/>
                <a:gd name="connsiteY8" fmla="*/ 3825606 h 4066968"/>
                <a:gd name="connsiteX9" fmla="*/ 1283749 w 3510210"/>
                <a:gd name="connsiteY9" fmla="*/ 3893232 h 4066968"/>
                <a:gd name="connsiteX10" fmla="*/ 1110013 w 3510210"/>
                <a:gd name="connsiteY10" fmla="*/ 4066968 h 4066968"/>
                <a:gd name="connsiteX11" fmla="*/ 1045923 w 3510210"/>
                <a:gd name="connsiteY11" fmla="*/ 4054029 h 4066968"/>
                <a:gd name="connsiteX12" fmla="*/ 1042091 w 3510210"/>
                <a:gd name="connsiteY12" fmla="*/ 4059601 h 4066968"/>
                <a:gd name="connsiteX13" fmla="*/ 967562 w 3510210"/>
                <a:gd name="connsiteY13" fmla="*/ 4014323 h 4066968"/>
                <a:gd name="connsiteX14" fmla="*/ 0 w 3510210"/>
                <a:gd name="connsiteY14" fmla="*/ 2194559 h 4066968"/>
                <a:gd name="connsiteX15" fmla="*/ 2194560 w 3510210"/>
                <a:gd name="connsiteY15" fmla="*/ 0 h 4066968"/>
                <a:gd name="connsiteX0" fmla="*/ 2194560 w 3510210"/>
                <a:gd name="connsiteY0" fmla="*/ 0 h 4066968"/>
                <a:gd name="connsiteX1" fmla="*/ 3421559 w 3510210"/>
                <a:gd name="connsiteY1" fmla="*/ 374795 h 4066968"/>
                <a:gd name="connsiteX2" fmla="*/ 3484339 w 3510210"/>
                <a:gd name="connsiteY2" fmla="*/ 621564 h 4066968"/>
                <a:gd name="connsiteX3" fmla="*/ 3223718 w 3510210"/>
                <a:gd name="connsiteY3" fmla="*/ 668215 h 4066968"/>
                <a:gd name="connsiteX4" fmla="*/ 2194560 w 3510210"/>
                <a:gd name="connsiteY4" fmla="*/ 353850 h 4066968"/>
                <a:gd name="connsiteX5" fmla="*/ 353851 w 3510210"/>
                <a:gd name="connsiteY5" fmla="*/ 2194560 h 4066968"/>
                <a:gd name="connsiteX6" fmla="*/ 1165402 w 3510210"/>
                <a:gd name="connsiteY6" fmla="*/ 3720905 h 4066968"/>
                <a:gd name="connsiteX7" fmla="*/ 1270096 w 3510210"/>
                <a:gd name="connsiteY7" fmla="*/ 3825606 h 4066968"/>
                <a:gd name="connsiteX8" fmla="*/ 1283749 w 3510210"/>
                <a:gd name="connsiteY8" fmla="*/ 3893232 h 4066968"/>
                <a:gd name="connsiteX9" fmla="*/ 1110013 w 3510210"/>
                <a:gd name="connsiteY9" fmla="*/ 4066968 h 4066968"/>
                <a:gd name="connsiteX10" fmla="*/ 1045923 w 3510210"/>
                <a:gd name="connsiteY10" fmla="*/ 4054029 h 4066968"/>
                <a:gd name="connsiteX11" fmla="*/ 1042091 w 3510210"/>
                <a:gd name="connsiteY11" fmla="*/ 4059601 h 4066968"/>
                <a:gd name="connsiteX12" fmla="*/ 967562 w 3510210"/>
                <a:gd name="connsiteY12" fmla="*/ 4014323 h 4066968"/>
                <a:gd name="connsiteX13" fmla="*/ 0 w 3510210"/>
                <a:gd name="connsiteY13" fmla="*/ 2194559 h 4066968"/>
                <a:gd name="connsiteX14" fmla="*/ 2194560 w 3510210"/>
                <a:gd name="connsiteY14" fmla="*/ 0 h 4066968"/>
                <a:gd name="connsiteX0" fmla="*/ 2194560 w 3510210"/>
                <a:gd name="connsiteY0" fmla="*/ 0 h 4066968"/>
                <a:gd name="connsiteX1" fmla="*/ 3421559 w 3510210"/>
                <a:gd name="connsiteY1" fmla="*/ 374795 h 4066968"/>
                <a:gd name="connsiteX2" fmla="*/ 3484339 w 3510210"/>
                <a:gd name="connsiteY2" fmla="*/ 621564 h 4066968"/>
                <a:gd name="connsiteX3" fmla="*/ 3223718 w 3510210"/>
                <a:gd name="connsiteY3" fmla="*/ 668215 h 4066968"/>
                <a:gd name="connsiteX4" fmla="*/ 2194560 w 3510210"/>
                <a:gd name="connsiteY4" fmla="*/ 353850 h 4066968"/>
                <a:gd name="connsiteX5" fmla="*/ 353851 w 3510210"/>
                <a:gd name="connsiteY5" fmla="*/ 2194560 h 4066968"/>
                <a:gd name="connsiteX6" fmla="*/ 1165402 w 3510210"/>
                <a:gd name="connsiteY6" fmla="*/ 3720905 h 4066968"/>
                <a:gd name="connsiteX7" fmla="*/ 1283749 w 3510210"/>
                <a:gd name="connsiteY7" fmla="*/ 3893232 h 4066968"/>
                <a:gd name="connsiteX8" fmla="*/ 1110013 w 3510210"/>
                <a:gd name="connsiteY8" fmla="*/ 4066968 h 4066968"/>
                <a:gd name="connsiteX9" fmla="*/ 1045923 w 3510210"/>
                <a:gd name="connsiteY9" fmla="*/ 4054029 h 4066968"/>
                <a:gd name="connsiteX10" fmla="*/ 1042091 w 3510210"/>
                <a:gd name="connsiteY10" fmla="*/ 4059601 h 4066968"/>
                <a:gd name="connsiteX11" fmla="*/ 967562 w 3510210"/>
                <a:gd name="connsiteY11" fmla="*/ 4014323 h 4066968"/>
                <a:gd name="connsiteX12" fmla="*/ 0 w 3510210"/>
                <a:gd name="connsiteY12" fmla="*/ 2194559 h 4066968"/>
                <a:gd name="connsiteX13" fmla="*/ 2194560 w 3510210"/>
                <a:gd name="connsiteY13" fmla="*/ 0 h 4066968"/>
                <a:gd name="connsiteX0" fmla="*/ 2194560 w 3510210"/>
                <a:gd name="connsiteY0" fmla="*/ 0 h 4059601"/>
                <a:gd name="connsiteX1" fmla="*/ 3421559 w 3510210"/>
                <a:gd name="connsiteY1" fmla="*/ 374795 h 4059601"/>
                <a:gd name="connsiteX2" fmla="*/ 3484339 w 3510210"/>
                <a:gd name="connsiteY2" fmla="*/ 621564 h 4059601"/>
                <a:gd name="connsiteX3" fmla="*/ 3223718 w 3510210"/>
                <a:gd name="connsiteY3" fmla="*/ 668215 h 4059601"/>
                <a:gd name="connsiteX4" fmla="*/ 2194560 w 3510210"/>
                <a:gd name="connsiteY4" fmla="*/ 353850 h 4059601"/>
                <a:gd name="connsiteX5" fmla="*/ 353851 w 3510210"/>
                <a:gd name="connsiteY5" fmla="*/ 2194560 h 4059601"/>
                <a:gd name="connsiteX6" fmla="*/ 1165402 w 3510210"/>
                <a:gd name="connsiteY6" fmla="*/ 3720905 h 4059601"/>
                <a:gd name="connsiteX7" fmla="*/ 1283749 w 3510210"/>
                <a:gd name="connsiteY7" fmla="*/ 3893232 h 4059601"/>
                <a:gd name="connsiteX8" fmla="*/ 1045923 w 3510210"/>
                <a:gd name="connsiteY8" fmla="*/ 4054029 h 4059601"/>
                <a:gd name="connsiteX9" fmla="*/ 1042091 w 3510210"/>
                <a:gd name="connsiteY9" fmla="*/ 4059601 h 4059601"/>
                <a:gd name="connsiteX10" fmla="*/ 967562 w 3510210"/>
                <a:gd name="connsiteY10" fmla="*/ 4014323 h 4059601"/>
                <a:gd name="connsiteX11" fmla="*/ 0 w 3510210"/>
                <a:gd name="connsiteY11" fmla="*/ 2194559 h 4059601"/>
                <a:gd name="connsiteX12" fmla="*/ 2194560 w 3510210"/>
                <a:gd name="connsiteY12" fmla="*/ 0 h 4059601"/>
                <a:gd name="connsiteX0" fmla="*/ 2194560 w 3510210"/>
                <a:gd name="connsiteY0" fmla="*/ 0 h 4054029"/>
                <a:gd name="connsiteX1" fmla="*/ 3421559 w 3510210"/>
                <a:gd name="connsiteY1" fmla="*/ 374795 h 4054029"/>
                <a:gd name="connsiteX2" fmla="*/ 3484339 w 3510210"/>
                <a:gd name="connsiteY2" fmla="*/ 621564 h 4054029"/>
                <a:gd name="connsiteX3" fmla="*/ 3223718 w 3510210"/>
                <a:gd name="connsiteY3" fmla="*/ 668215 h 4054029"/>
                <a:gd name="connsiteX4" fmla="*/ 2194560 w 3510210"/>
                <a:gd name="connsiteY4" fmla="*/ 353850 h 4054029"/>
                <a:gd name="connsiteX5" fmla="*/ 353851 w 3510210"/>
                <a:gd name="connsiteY5" fmla="*/ 2194560 h 4054029"/>
                <a:gd name="connsiteX6" fmla="*/ 1165402 w 3510210"/>
                <a:gd name="connsiteY6" fmla="*/ 3720905 h 4054029"/>
                <a:gd name="connsiteX7" fmla="*/ 1283749 w 3510210"/>
                <a:gd name="connsiteY7" fmla="*/ 3893232 h 4054029"/>
                <a:gd name="connsiteX8" fmla="*/ 1045923 w 3510210"/>
                <a:gd name="connsiteY8" fmla="*/ 4054029 h 4054029"/>
                <a:gd name="connsiteX9" fmla="*/ 967562 w 3510210"/>
                <a:gd name="connsiteY9" fmla="*/ 4014323 h 4054029"/>
                <a:gd name="connsiteX10" fmla="*/ 0 w 3510210"/>
                <a:gd name="connsiteY10" fmla="*/ 2194559 h 4054029"/>
                <a:gd name="connsiteX11" fmla="*/ 2194560 w 3510210"/>
                <a:gd name="connsiteY11" fmla="*/ 0 h 4054029"/>
                <a:gd name="connsiteX0" fmla="*/ 2194560 w 3510210"/>
                <a:gd name="connsiteY0" fmla="*/ 0 h 4122723"/>
                <a:gd name="connsiteX1" fmla="*/ 3421559 w 3510210"/>
                <a:gd name="connsiteY1" fmla="*/ 374795 h 4122723"/>
                <a:gd name="connsiteX2" fmla="*/ 3484339 w 3510210"/>
                <a:gd name="connsiteY2" fmla="*/ 621564 h 4122723"/>
                <a:gd name="connsiteX3" fmla="*/ 3223718 w 3510210"/>
                <a:gd name="connsiteY3" fmla="*/ 668215 h 4122723"/>
                <a:gd name="connsiteX4" fmla="*/ 2194560 w 3510210"/>
                <a:gd name="connsiteY4" fmla="*/ 353850 h 4122723"/>
                <a:gd name="connsiteX5" fmla="*/ 353851 w 3510210"/>
                <a:gd name="connsiteY5" fmla="*/ 2194560 h 4122723"/>
                <a:gd name="connsiteX6" fmla="*/ 1165402 w 3510210"/>
                <a:gd name="connsiteY6" fmla="*/ 3720905 h 4122723"/>
                <a:gd name="connsiteX7" fmla="*/ 1283749 w 3510210"/>
                <a:gd name="connsiteY7" fmla="*/ 3893232 h 4122723"/>
                <a:gd name="connsiteX8" fmla="*/ 967562 w 3510210"/>
                <a:gd name="connsiteY8" fmla="*/ 4014323 h 4122723"/>
                <a:gd name="connsiteX9" fmla="*/ 0 w 3510210"/>
                <a:gd name="connsiteY9" fmla="*/ 2194559 h 4122723"/>
                <a:gd name="connsiteX10" fmla="*/ 2194560 w 3510210"/>
                <a:gd name="connsiteY10" fmla="*/ 0 h 4122723"/>
                <a:gd name="connsiteX0" fmla="*/ 2194560 w 3510210"/>
                <a:gd name="connsiteY0" fmla="*/ 0 h 4137428"/>
                <a:gd name="connsiteX1" fmla="*/ 3421559 w 3510210"/>
                <a:gd name="connsiteY1" fmla="*/ 374795 h 4137428"/>
                <a:gd name="connsiteX2" fmla="*/ 3484339 w 3510210"/>
                <a:gd name="connsiteY2" fmla="*/ 621564 h 4137428"/>
                <a:gd name="connsiteX3" fmla="*/ 3223718 w 3510210"/>
                <a:gd name="connsiteY3" fmla="*/ 668215 h 4137428"/>
                <a:gd name="connsiteX4" fmla="*/ 2194560 w 3510210"/>
                <a:gd name="connsiteY4" fmla="*/ 353850 h 4137428"/>
                <a:gd name="connsiteX5" fmla="*/ 353851 w 3510210"/>
                <a:gd name="connsiteY5" fmla="*/ 2194560 h 4137428"/>
                <a:gd name="connsiteX6" fmla="*/ 1165402 w 3510210"/>
                <a:gd name="connsiteY6" fmla="*/ 3720905 h 4137428"/>
                <a:gd name="connsiteX7" fmla="*/ 1263697 w 3510210"/>
                <a:gd name="connsiteY7" fmla="*/ 3961411 h 4137428"/>
                <a:gd name="connsiteX8" fmla="*/ 967562 w 3510210"/>
                <a:gd name="connsiteY8" fmla="*/ 4014323 h 4137428"/>
                <a:gd name="connsiteX9" fmla="*/ 0 w 3510210"/>
                <a:gd name="connsiteY9" fmla="*/ 2194559 h 4137428"/>
                <a:gd name="connsiteX10" fmla="*/ 2194560 w 3510210"/>
                <a:gd name="connsiteY10" fmla="*/ 0 h 4137428"/>
                <a:gd name="connsiteX0" fmla="*/ 2194560 w 3510210"/>
                <a:gd name="connsiteY0" fmla="*/ 0 h 4150111"/>
                <a:gd name="connsiteX1" fmla="*/ 3421559 w 3510210"/>
                <a:gd name="connsiteY1" fmla="*/ 374795 h 4150111"/>
                <a:gd name="connsiteX2" fmla="*/ 3484339 w 3510210"/>
                <a:gd name="connsiteY2" fmla="*/ 621564 h 4150111"/>
                <a:gd name="connsiteX3" fmla="*/ 3223718 w 3510210"/>
                <a:gd name="connsiteY3" fmla="*/ 668215 h 4150111"/>
                <a:gd name="connsiteX4" fmla="*/ 2194560 w 3510210"/>
                <a:gd name="connsiteY4" fmla="*/ 353850 h 4150111"/>
                <a:gd name="connsiteX5" fmla="*/ 353851 w 3510210"/>
                <a:gd name="connsiteY5" fmla="*/ 2194560 h 4150111"/>
                <a:gd name="connsiteX6" fmla="*/ 1165402 w 3510210"/>
                <a:gd name="connsiteY6" fmla="*/ 3720905 h 4150111"/>
                <a:gd name="connsiteX7" fmla="*/ 1263697 w 3510210"/>
                <a:gd name="connsiteY7" fmla="*/ 3961411 h 4150111"/>
                <a:gd name="connsiteX8" fmla="*/ 967562 w 3510210"/>
                <a:gd name="connsiteY8" fmla="*/ 4014323 h 4150111"/>
                <a:gd name="connsiteX9" fmla="*/ 0 w 3510210"/>
                <a:gd name="connsiteY9" fmla="*/ 2194559 h 4150111"/>
                <a:gd name="connsiteX10" fmla="*/ 2194560 w 3510210"/>
                <a:gd name="connsiteY10" fmla="*/ 0 h 4150111"/>
                <a:gd name="connsiteX0" fmla="*/ 2194560 w 3510210"/>
                <a:gd name="connsiteY0" fmla="*/ 0 h 4151451"/>
                <a:gd name="connsiteX1" fmla="*/ 3421559 w 3510210"/>
                <a:gd name="connsiteY1" fmla="*/ 374795 h 4151451"/>
                <a:gd name="connsiteX2" fmla="*/ 3484339 w 3510210"/>
                <a:gd name="connsiteY2" fmla="*/ 621564 h 4151451"/>
                <a:gd name="connsiteX3" fmla="*/ 3223718 w 3510210"/>
                <a:gd name="connsiteY3" fmla="*/ 668215 h 4151451"/>
                <a:gd name="connsiteX4" fmla="*/ 2194560 w 3510210"/>
                <a:gd name="connsiteY4" fmla="*/ 353850 h 4151451"/>
                <a:gd name="connsiteX5" fmla="*/ 353851 w 3510210"/>
                <a:gd name="connsiteY5" fmla="*/ 2194560 h 4151451"/>
                <a:gd name="connsiteX6" fmla="*/ 1165402 w 3510210"/>
                <a:gd name="connsiteY6" fmla="*/ 3720905 h 4151451"/>
                <a:gd name="connsiteX7" fmla="*/ 1263697 w 3510210"/>
                <a:gd name="connsiteY7" fmla="*/ 3961411 h 4151451"/>
                <a:gd name="connsiteX8" fmla="*/ 967562 w 3510210"/>
                <a:gd name="connsiteY8" fmla="*/ 4014323 h 4151451"/>
                <a:gd name="connsiteX9" fmla="*/ 0 w 3510210"/>
                <a:gd name="connsiteY9" fmla="*/ 2194559 h 4151451"/>
                <a:gd name="connsiteX10" fmla="*/ 2194560 w 3510210"/>
                <a:gd name="connsiteY10" fmla="*/ 0 h 4151451"/>
                <a:gd name="connsiteX0" fmla="*/ 2194560 w 3510210"/>
                <a:gd name="connsiteY0" fmla="*/ 0 h 4151451"/>
                <a:gd name="connsiteX1" fmla="*/ 3421559 w 3510210"/>
                <a:gd name="connsiteY1" fmla="*/ 374795 h 4151451"/>
                <a:gd name="connsiteX2" fmla="*/ 3484339 w 3510210"/>
                <a:gd name="connsiteY2" fmla="*/ 621564 h 4151451"/>
                <a:gd name="connsiteX3" fmla="*/ 3223718 w 3510210"/>
                <a:gd name="connsiteY3" fmla="*/ 668215 h 4151451"/>
                <a:gd name="connsiteX4" fmla="*/ 2194560 w 3510210"/>
                <a:gd name="connsiteY4" fmla="*/ 353850 h 4151451"/>
                <a:gd name="connsiteX5" fmla="*/ 353851 w 3510210"/>
                <a:gd name="connsiteY5" fmla="*/ 2194560 h 4151451"/>
                <a:gd name="connsiteX6" fmla="*/ 1165402 w 3510210"/>
                <a:gd name="connsiteY6" fmla="*/ 3720905 h 4151451"/>
                <a:gd name="connsiteX7" fmla="*/ 1263697 w 3510210"/>
                <a:gd name="connsiteY7" fmla="*/ 3961411 h 4151451"/>
                <a:gd name="connsiteX8" fmla="*/ 967562 w 3510210"/>
                <a:gd name="connsiteY8" fmla="*/ 4014323 h 4151451"/>
                <a:gd name="connsiteX9" fmla="*/ 0 w 3510210"/>
                <a:gd name="connsiteY9" fmla="*/ 2194559 h 4151451"/>
                <a:gd name="connsiteX10" fmla="*/ 2194560 w 3510210"/>
                <a:gd name="connsiteY10" fmla="*/ 0 h 4151451"/>
                <a:gd name="connsiteX0" fmla="*/ 2194560 w 3510210"/>
                <a:gd name="connsiteY0" fmla="*/ 0 h 4151451"/>
                <a:gd name="connsiteX1" fmla="*/ 3421559 w 3510210"/>
                <a:gd name="connsiteY1" fmla="*/ 374795 h 4151451"/>
                <a:gd name="connsiteX2" fmla="*/ 3484339 w 3510210"/>
                <a:gd name="connsiteY2" fmla="*/ 621564 h 4151451"/>
                <a:gd name="connsiteX3" fmla="*/ 3223718 w 3510210"/>
                <a:gd name="connsiteY3" fmla="*/ 668215 h 4151451"/>
                <a:gd name="connsiteX4" fmla="*/ 2194560 w 3510210"/>
                <a:gd name="connsiteY4" fmla="*/ 353850 h 4151451"/>
                <a:gd name="connsiteX5" fmla="*/ 353851 w 3510210"/>
                <a:gd name="connsiteY5" fmla="*/ 2194560 h 4151451"/>
                <a:gd name="connsiteX6" fmla="*/ 1165402 w 3510210"/>
                <a:gd name="connsiteY6" fmla="*/ 3720905 h 4151451"/>
                <a:gd name="connsiteX7" fmla="*/ 1263697 w 3510210"/>
                <a:gd name="connsiteY7" fmla="*/ 3961411 h 4151451"/>
                <a:gd name="connsiteX8" fmla="*/ 967562 w 3510210"/>
                <a:gd name="connsiteY8" fmla="*/ 4014323 h 4151451"/>
                <a:gd name="connsiteX9" fmla="*/ 0 w 3510210"/>
                <a:gd name="connsiteY9" fmla="*/ 2194559 h 4151451"/>
                <a:gd name="connsiteX10" fmla="*/ 2194560 w 3510210"/>
                <a:gd name="connsiteY10" fmla="*/ 0 h 4151451"/>
                <a:gd name="connsiteX0" fmla="*/ 2194560 w 3510210"/>
                <a:gd name="connsiteY0" fmla="*/ 0 h 4153074"/>
                <a:gd name="connsiteX1" fmla="*/ 3421559 w 3510210"/>
                <a:gd name="connsiteY1" fmla="*/ 374795 h 4153074"/>
                <a:gd name="connsiteX2" fmla="*/ 3484339 w 3510210"/>
                <a:gd name="connsiteY2" fmla="*/ 621564 h 4153074"/>
                <a:gd name="connsiteX3" fmla="*/ 3223718 w 3510210"/>
                <a:gd name="connsiteY3" fmla="*/ 668215 h 4153074"/>
                <a:gd name="connsiteX4" fmla="*/ 2194560 w 3510210"/>
                <a:gd name="connsiteY4" fmla="*/ 353850 h 4153074"/>
                <a:gd name="connsiteX5" fmla="*/ 353851 w 3510210"/>
                <a:gd name="connsiteY5" fmla="*/ 2194560 h 4153074"/>
                <a:gd name="connsiteX6" fmla="*/ 1165402 w 3510210"/>
                <a:gd name="connsiteY6" fmla="*/ 3720905 h 4153074"/>
                <a:gd name="connsiteX7" fmla="*/ 1263697 w 3510210"/>
                <a:gd name="connsiteY7" fmla="*/ 3961411 h 4153074"/>
                <a:gd name="connsiteX8" fmla="*/ 967562 w 3510210"/>
                <a:gd name="connsiteY8" fmla="*/ 4014323 h 4153074"/>
                <a:gd name="connsiteX9" fmla="*/ 0 w 3510210"/>
                <a:gd name="connsiteY9" fmla="*/ 2194559 h 4153074"/>
                <a:gd name="connsiteX10" fmla="*/ 2194560 w 3510210"/>
                <a:gd name="connsiteY10" fmla="*/ 0 h 4153074"/>
                <a:gd name="connsiteX0" fmla="*/ 2194560 w 3510210"/>
                <a:gd name="connsiteY0" fmla="*/ 0 h 4153796"/>
                <a:gd name="connsiteX1" fmla="*/ 3421559 w 3510210"/>
                <a:gd name="connsiteY1" fmla="*/ 374795 h 4153796"/>
                <a:gd name="connsiteX2" fmla="*/ 3484339 w 3510210"/>
                <a:gd name="connsiteY2" fmla="*/ 621564 h 4153796"/>
                <a:gd name="connsiteX3" fmla="*/ 3223718 w 3510210"/>
                <a:gd name="connsiteY3" fmla="*/ 668215 h 4153796"/>
                <a:gd name="connsiteX4" fmla="*/ 2194560 w 3510210"/>
                <a:gd name="connsiteY4" fmla="*/ 353850 h 4153796"/>
                <a:gd name="connsiteX5" fmla="*/ 353851 w 3510210"/>
                <a:gd name="connsiteY5" fmla="*/ 2194560 h 4153796"/>
                <a:gd name="connsiteX6" fmla="*/ 1165402 w 3510210"/>
                <a:gd name="connsiteY6" fmla="*/ 3720905 h 4153796"/>
                <a:gd name="connsiteX7" fmla="*/ 1263697 w 3510210"/>
                <a:gd name="connsiteY7" fmla="*/ 3961411 h 4153796"/>
                <a:gd name="connsiteX8" fmla="*/ 967562 w 3510210"/>
                <a:gd name="connsiteY8" fmla="*/ 4014323 h 4153796"/>
                <a:gd name="connsiteX9" fmla="*/ 0 w 3510210"/>
                <a:gd name="connsiteY9" fmla="*/ 2194559 h 4153796"/>
                <a:gd name="connsiteX10" fmla="*/ 2194560 w 3510210"/>
                <a:gd name="connsiteY10" fmla="*/ 0 h 4153796"/>
                <a:gd name="connsiteX0" fmla="*/ 2194560 w 3510210"/>
                <a:gd name="connsiteY0" fmla="*/ 0 h 4152427"/>
                <a:gd name="connsiteX1" fmla="*/ 3421559 w 3510210"/>
                <a:gd name="connsiteY1" fmla="*/ 374795 h 4152427"/>
                <a:gd name="connsiteX2" fmla="*/ 3484339 w 3510210"/>
                <a:gd name="connsiteY2" fmla="*/ 621564 h 4152427"/>
                <a:gd name="connsiteX3" fmla="*/ 3223718 w 3510210"/>
                <a:gd name="connsiteY3" fmla="*/ 668215 h 4152427"/>
                <a:gd name="connsiteX4" fmla="*/ 2194560 w 3510210"/>
                <a:gd name="connsiteY4" fmla="*/ 353850 h 4152427"/>
                <a:gd name="connsiteX5" fmla="*/ 353851 w 3510210"/>
                <a:gd name="connsiteY5" fmla="*/ 2194560 h 4152427"/>
                <a:gd name="connsiteX6" fmla="*/ 1165402 w 3510210"/>
                <a:gd name="connsiteY6" fmla="*/ 3720905 h 4152427"/>
                <a:gd name="connsiteX7" fmla="*/ 1263697 w 3510210"/>
                <a:gd name="connsiteY7" fmla="*/ 3961411 h 4152427"/>
                <a:gd name="connsiteX8" fmla="*/ 967562 w 3510210"/>
                <a:gd name="connsiteY8" fmla="*/ 4014323 h 4152427"/>
                <a:gd name="connsiteX9" fmla="*/ 0 w 3510210"/>
                <a:gd name="connsiteY9" fmla="*/ 2194559 h 4152427"/>
                <a:gd name="connsiteX10" fmla="*/ 2194560 w 3510210"/>
                <a:gd name="connsiteY10" fmla="*/ 0 h 4152427"/>
                <a:gd name="connsiteX0" fmla="*/ 2194560 w 3510210"/>
                <a:gd name="connsiteY0" fmla="*/ 0 h 4152037"/>
                <a:gd name="connsiteX1" fmla="*/ 3421559 w 3510210"/>
                <a:gd name="connsiteY1" fmla="*/ 374795 h 4152037"/>
                <a:gd name="connsiteX2" fmla="*/ 3484339 w 3510210"/>
                <a:gd name="connsiteY2" fmla="*/ 621564 h 4152037"/>
                <a:gd name="connsiteX3" fmla="*/ 3223718 w 3510210"/>
                <a:gd name="connsiteY3" fmla="*/ 668215 h 4152037"/>
                <a:gd name="connsiteX4" fmla="*/ 2194560 w 3510210"/>
                <a:gd name="connsiteY4" fmla="*/ 353850 h 4152037"/>
                <a:gd name="connsiteX5" fmla="*/ 353851 w 3510210"/>
                <a:gd name="connsiteY5" fmla="*/ 2194560 h 4152037"/>
                <a:gd name="connsiteX6" fmla="*/ 1165402 w 3510210"/>
                <a:gd name="connsiteY6" fmla="*/ 3720905 h 4152037"/>
                <a:gd name="connsiteX7" fmla="*/ 1263697 w 3510210"/>
                <a:gd name="connsiteY7" fmla="*/ 3961411 h 4152037"/>
                <a:gd name="connsiteX8" fmla="*/ 967562 w 3510210"/>
                <a:gd name="connsiteY8" fmla="*/ 4014323 h 4152037"/>
                <a:gd name="connsiteX9" fmla="*/ 0 w 3510210"/>
                <a:gd name="connsiteY9" fmla="*/ 2194559 h 4152037"/>
                <a:gd name="connsiteX10" fmla="*/ 2194560 w 3510210"/>
                <a:gd name="connsiteY10" fmla="*/ 0 h 4152037"/>
                <a:gd name="connsiteX0" fmla="*/ 2194560 w 3510210"/>
                <a:gd name="connsiteY0" fmla="*/ 0 h 4152626"/>
                <a:gd name="connsiteX1" fmla="*/ 3421559 w 3510210"/>
                <a:gd name="connsiteY1" fmla="*/ 374795 h 4152626"/>
                <a:gd name="connsiteX2" fmla="*/ 3484339 w 3510210"/>
                <a:gd name="connsiteY2" fmla="*/ 621564 h 4152626"/>
                <a:gd name="connsiteX3" fmla="*/ 3223718 w 3510210"/>
                <a:gd name="connsiteY3" fmla="*/ 668215 h 4152626"/>
                <a:gd name="connsiteX4" fmla="*/ 2194560 w 3510210"/>
                <a:gd name="connsiteY4" fmla="*/ 353850 h 4152626"/>
                <a:gd name="connsiteX5" fmla="*/ 353851 w 3510210"/>
                <a:gd name="connsiteY5" fmla="*/ 2194560 h 4152626"/>
                <a:gd name="connsiteX6" fmla="*/ 1165402 w 3510210"/>
                <a:gd name="connsiteY6" fmla="*/ 3720905 h 4152626"/>
                <a:gd name="connsiteX7" fmla="*/ 1263697 w 3510210"/>
                <a:gd name="connsiteY7" fmla="*/ 3961411 h 4152626"/>
                <a:gd name="connsiteX8" fmla="*/ 967562 w 3510210"/>
                <a:gd name="connsiteY8" fmla="*/ 4014323 h 4152626"/>
                <a:gd name="connsiteX9" fmla="*/ 0 w 3510210"/>
                <a:gd name="connsiteY9" fmla="*/ 2194559 h 4152626"/>
                <a:gd name="connsiteX10" fmla="*/ 2194560 w 3510210"/>
                <a:gd name="connsiteY10" fmla="*/ 0 h 4152626"/>
                <a:gd name="connsiteX0" fmla="*/ 2194560 w 3510210"/>
                <a:gd name="connsiteY0" fmla="*/ 0 h 4059468"/>
                <a:gd name="connsiteX1" fmla="*/ 3421559 w 3510210"/>
                <a:gd name="connsiteY1" fmla="*/ 374795 h 4059468"/>
                <a:gd name="connsiteX2" fmla="*/ 3484339 w 3510210"/>
                <a:gd name="connsiteY2" fmla="*/ 621564 h 4059468"/>
                <a:gd name="connsiteX3" fmla="*/ 3223718 w 3510210"/>
                <a:gd name="connsiteY3" fmla="*/ 668215 h 4059468"/>
                <a:gd name="connsiteX4" fmla="*/ 2194560 w 3510210"/>
                <a:gd name="connsiteY4" fmla="*/ 353850 h 4059468"/>
                <a:gd name="connsiteX5" fmla="*/ 353851 w 3510210"/>
                <a:gd name="connsiteY5" fmla="*/ 2194560 h 4059468"/>
                <a:gd name="connsiteX6" fmla="*/ 1165402 w 3510210"/>
                <a:gd name="connsiteY6" fmla="*/ 3720905 h 4059468"/>
                <a:gd name="connsiteX7" fmla="*/ 1263697 w 3510210"/>
                <a:gd name="connsiteY7" fmla="*/ 3961411 h 4059468"/>
                <a:gd name="connsiteX8" fmla="*/ 967562 w 3510210"/>
                <a:gd name="connsiteY8" fmla="*/ 4014323 h 4059468"/>
                <a:gd name="connsiteX9" fmla="*/ 0 w 3510210"/>
                <a:gd name="connsiteY9" fmla="*/ 2194559 h 4059468"/>
                <a:gd name="connsiteX10" fmla="*/ 2194560 w 3510210"/>
                <a:gd name="connsiteY10" fmla="*/ 0 h 4059468"/>
                <a:gd name="connsiteX0" fmla="*/ 2194560 w 3510210"/>
                <a:gd name="connsiteY0" fmla="*/ 0 h 4064608"/>
                <a:gd name="connsiteX1" fmla="*/ 3421559 w 3510210"/>
                <a:gd name="connsiteY1" fmla="*/ 374795 h 4064608"/>
                <a:gd name="connsiteX2" fmla="*/ 3484339 w 3510210"/>
                <a:gd name="connsiteY2" fmla="*/ 621564 h 4064608"/>
                <a:gd name="connsiteX3" fmla="*/ 3223718 w 3510210"/>
                <a:gd name="connsiteY3" fmla="*/ 668215 h 4064608"/>
                <a:gd name="connsiteX4" fmla="*/ 2194560 w 3510210"/>
                <a:gd name="connsiteY4" fmla="*/ 353850 h 4064608"/>
                <a:gd name="connsiteX5" fmla="*/ 353851 w 3510210"/>
                <a:gd name="connsiteY5" fmla="*/ 2194560 h 4064608"/>
                <a:gd name="connsiteX6" fmla="*/ 1165402 w 3510210"/>
                <a:gd name="connsiteY6" fmla="*/ 3720905 h 4064608"/>
                <a:gd name="connsiteX7" fmla="*/ 1263697 w 3510210"/>
                <a:gd name="connsiteY7" fmla="*/ 3961411 h 4064608"/>
                <a:gd name="connsiteX8" fmla="*/ 967562 w 3510210"/>
                <a:gd name="connsiteY8" fmla="*/ 4014323 h 4064608"/>
                <a:gd name="connsiteX9" fmla="*/ 0 w 3510210"/>
                <a:gd name="connsiteY9" fmla="*/ 2194559 h 4064608"/>
                <a:gd name="connsiteX10" fmla="*/ 2194560 w 3510210"/>
                <a:gd name="connsiteY10" fmla="*/ 0 h 4064608"/>
                <a:gd name="connsiteX0" fmla="*/ 2194560 w 3510210"/>
                <a:gd name="connsiteY0" fmla="*/ 0 h 4065721"/>
                <a:gd name="connsiteX1" fmla="*/ 3421559 w 3510210"/>
                <a:gd name="connsiteY1" fmla="*/ 374795 h 4065721"/>
                <a:gd name="connsiteX2" fmla="*/ 3484339 w 3510210"/>
                <a:gd name="connsiteY2" fmla="*/ 621564 h 4065721"/>
                <a:gd name="connsiteX3" fmla="*/ 3223718 w 3510210"/>
                <a:gd name="connsiteY3" fmla="*/ 668215 h 4065721"/>
                <a:gd name="connsiteX4" fmla="*/ 2194560 w 3510210"/>
                <a:gd name="connsiteY4" fmla="*/ 353850 h 4065721"/>
                <a:gd name="connsiteX5" fmla="*/ 353851 w 3510210"/>
                <a:gd name="connsiteY5" fmla="*/ 2194560 h 4065721"/>
                <a:gd name="connsiteX6" fmla="*/ 1165402 w 3510210"/>
                <a:gd name="connsiteY6" fmla="*/ 3720905 h 4065721"/>
                <a:gd name="connsiteX7" fmla="*/ 1263697 w 3510210"/>
                <a:gd name="connsiteY7" fmla="*/ 3961411 h 4065721"/>
                <a:gd name="connsiteX8" fmla="*/ 967562 w 3510210"/>
                <a:gd name="connsiteY8" fmla="*/ 4014323 h 4065721"/>
                <a:gd name="connsiteX9" fmla="*/ 0 w 3510210"/>
                <a:gd name="connsiteY9" fmla="*/ 2194559 h 4065721"/>
                <a:gd name="connsiteX10" fmla="*/ 2194560 w 3510210"/>
                <a:gd name="connsiteY10" fmla="*/ 0 h 4065721"/>
                <a:gd name="connsiteX0" fmla="*/ 2194560 w 3510210"/>
                <a:gd name="connsiteY0" fmla="*/ 0 h 4064013"/>
                <a:gd name="connsiteX1" fmla="*/ 3421559 w 3510210"/>
                <a:gd name="connsiteY1" fmla="*/ 374795 h 4064013"/>
                <a:gd name="connsiteX2" fmla="*/ 3484339 w 3510210"/>
                <a:gd name="connsiteY2" fmla="*/ 621564 h 4064013"/>
                <a:gd name="connsiteX3" fmla="*/ 3223718 w 3510210"/>
                <a:gd name="connsiteY3" fmla="*/ 668215 h 4064013"/>
                <a:gd name="connsiteX4" fmla="*/ 2194560 w 3510210"/>
                <a:gd name="connsiteY4" fmla="*/ 353850 h 4064013"/>
                <a:gd name="connsiteX5" fmla="*/ 353851 w 3510210"/>
                <a:gd name="connsiteY5" fmla="*/ 2194560 h 4064013"/>
                <a:gd name="connsiteX6" fmla="*/ 1165402 w 3510210"/>
                <a:gd name="connsiteY6" fmla="*/ 3720905 h 4064013"/>
                <a:gd name="connsiteX7" fmla="*/ 1263697 w 3510210"/>
                <a:gd name="connsiteY7" fmla="*/ 3961411 h 4064013"/>
                <a:gd name="connsiteX8" fmla="*/ 967562 w 3510210"/>
                <a:gd name="connsiteY8" fmla="*/ 4014323 h 4064013"/>
                <a:gd name="connsiteX9" fmla="*/ 0 w 3510210"/>
                <a:gd name="connsiteY9" fmla="*/ 2194559 h 4064013"/>
                <a:gd name="connsiteX10" fmla="*/ 2194560 w 3510210"/>
                <a:gd name="connsiteY10" fmla="*/ 0 h 40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0210" h="4064013">
                  <a:moveTo>
                    <a:pt x="2194560" y="0"/>
                  </a:moveTo>
                  <a:cubicBezTo>
                    <a:pt x="2649069" y="-1"/>
                    <a:pt x="3071305" y="138169"/>
                    <a:pt x="3421559" y="374795"/>
                  </a:cubicBezTo>
                  <a:cubicBezTo>
                    <a:pt x="3463874" y="395558"/>
                    <a:pt x="3554675" y="512063"/>
                    <a:pt x="3484339" y="621564"/>
                  </a:cubicBezTo>
                  <a:cubicBezTo>
                    <a:pt x="3388126" y="771350"/>
                    <a:pt x="3274918" y="694119"/>
                    <a:pt x="3223718" y="668215"/>
                  </a:cubicBezTo>
                  <a:cubicBezTo>
                    <a:pt x="2929939" y="469741"/>
                    <a:pt x="2575783" y="353850"/>
                    <a:pt x="2194560" y="353850"/>
                  </a:cubicBezTo>
                  <a:cubicBezTo>
                    <a:pt x="1177964" y="353851"/>
                    <a:pt x="353851" y="1177963"/>
                    <a:pt x="353851" y="2194560"/>
                  </a:cubicBezTo>
                  <a:cubicBezTo>
                    <a:pt x="353851" y="2829932"/>
                    <a:pt x="675770" y="3390116"/>
                    <a:pt x="1165402" y="3720905"/>
                  </a:cubicBezTo>
                  <a:cubicBezTo>
                    <a:pt x="1224904" y="3742252"/>
                    <a:pt x="1317895" y="3868309"/>
                    <a:pt x="1263697" y="3961411"/>
                  </a:cubicBezTo>
                  <a:cubicBezTo>
                    <a:pt x="1194390" y="4080468"/>
                    <a:pt x="1105320" y="4092898"/>
                    <a:pt x="967562" y="4014323"/>
                  </a:cubicBezTo>
                  <a:cubicBezTo>
                    <a:pt x="383804" y="3619944"/>
                    <a:pt x="0" y="2952073"/>
                    <a:pt x="0" y="2194559"/>
                  </a:cubicBezTo>
                  <a:cubicBezTo>
                    <a:pt x="1" y="982537"/>
                    <a:pt x="982538" y="0"/>
                    <a:pt x="2194560" y="0"/>
                  </a:cubicBezTo>
                  <a:close/>
                </a:path>
              </a:pathLst>
            </a:cu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rtl="1"/>
              <a:endParaRPr lang="en-US" kern="0">
                <a:solidFill>
                  <a:prstClr val="white"/>
                </a:solidFill>
                <a:latin typeface="Calibri"/>
              </a:endParaRPr>
            </a:p>
          </p:txBody>
        </p:sp>
        <p:sp>
          <p:nvSpPr>
            <p:cNvPr id="1048630" name="Rectangle: Rounded Corners 10"/>
            <p:cNvSpPr/>
            <p:nvPr/>
          </p:nvSpPr>
          <p:spPr>
            <a:xfrm rot="3465322">
              <a:off x="4358556" y="584186"/>
              <a:ext cx="731520" cy="137160"/>
            </a:xfrm>
            <a:prstGeom prst="roundRect">
              <a:avLst>
                <a:gd name="adj" fmla="val 50000"/>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rtl="1"/>
              <a:endParaRPr lang="en-US" kern="0">
                <a:solidFill>
                  <a:prstClr val="white"/>
                </a:solidFill>
                <a:latin typeface="Calibri"/>
              </a:endParaRPr>
            </a:p>
          </p:txBody>
        </p:sp>
        <p:sp>
          <p:nvSpPr>
            <p:cNvPr id="1048631" name="Rectangle: Rounded Corners 11"/>
            <p:cNvSpPr/>
            <p:nvPr/>
          </p:nvSpPr>
          <p:spPr>
            <a:xfrm rot="19276199">
              <a:off x="7953371" y="1278597"/>
              <a:ext cx="731520" cy="137160"/>
            </a:xfrm>
            <a:prstGeom prst="roundRect">
              <a:avLst>
                <a:gd name="adj" fmla="val 50000"/>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rtl="1"/>
              <a:endParaRPr lang="en-US" kern="0">
                <a:solidFill>
                  <a:prstClr val="white"/>
                </a:solidFill>
                <a:latin typeface="Calibri"/>
              </a:endParaRPr>
            </a:p>
          </p:txBody>
        </p:sp>
        <p:sp>
          <p:nvSpPr>
            <p:cNvPr id="1048632" name="Rectangle: Rounded Corners 12"/>
            <p:cNvSpPr/>
            <p:nvPr/>
          </p:nvSpPr>
          <p:spPr>
            <a:xfrm rot="4753425">
              <a:off x="5305432" y="273460"/>
              <a:ext cx="731520" cy="137160"/>
            </a:xfrm>
            <a:prstGeom prst="roundRect">
              <a:avLst>
                <a:gd name="adj" fmla="val 50000"/>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rtl="1"/>
              <a:endParaRPr lang="en-US" kern="0">
                <a:solidFill>
                  <a:prstClr val="white"/>
                </a:solidFill>
                <a:latin typeface="Calibri"/>
              </a:endParaRPr>
            </a:p>
          </p:txBody>
        </p:sp>
        <p:sp>
          <p:nvSpPr>
            <p:cNvPr id="1048633" name="Rectangle: Rounded Corners 13"/>
            <p:cNvSpPr/>
            <p:nvPr/>
          </p:nvSpPr>
          <p:spPr>
            <a:xfrm>
              <a:off x="8618543" y="3059023"/>
              <a:ext cx="731520" cy="137160"/>
            </a:xfrm>
            <a:prstGeom prst="roundRect">
              <a:avLst>
                <a:gd name="adj" fmla="val 50000"/>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rtl="1"/>
              <a:endParaRPr lang="en-US" kern="0">
                <a:solidFill>
                  <a:prstClr val="white"/>
                </a:solidFill>
                <a:latin typeface="Calibri"/>
              </a:endParaRPr>
            </a:p>
          </p:txBody>
        </p:sp>
        <p:sp>
          <p:nvSpPr>
            <p:cNvPr id="1048634" name="Rectangle: Rounded Corners 14"/>
            <p:cNvSpPr/>
            <p:nvPr/>
          </p:nvSpPr>
          <p:spPr>
            <a:xfrm rot="2413077">
              <a:off x="7981836" y="4862010"/>
              <a:ext cx="731520" cy="137160"/>
            </a:xfrm>
            <a:prstGeom prst="roundRect">
              <a:avLst>
                <a:gd name="adj" fmla="val 50000"/>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rtl="1"/>
              <a:endParaRPr lang="en-US" kern="0">
                <a:solidFill>
                  <a:prstClr val="white"/>
                </a:solidFill>
                <a:latin typeface="Calibri"/>
              </a:endParaRPr>
            </a:p>
          </p:txBody>
        </p:sp>
        <p:sp>
          <p:nvSpPr>
            <p:cNvPr id="1048635" name="Rectangle: Rounded Corners 15"/>
            <p:cNvSpPr/>
            <p:nvPr/>
          </p:nvSpPr>
          <p:spPr>
            <a:xfrm rot="1175355">
              <a:off x="8468689" y="4026919"/>
              <a:ext cx="731520" cy="137160"/>
            </a:xfrm>
            <a:prstGeom prst="roundRect">
              <a:avLst>
                <a:gd name="adj" fmla="val 50000"/>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rtl="1"/>
              <a:endParaRPr lang="en-US" kern="0">
                <a:solidFill>
                  <a:prstClr val="white"/>
                </a:solidFill>
                <a:latin typeface="Calibri"/>
              </a:endParaRPr>
            </a:p>
          </p:txBody>
        </p:sp>
        <p:sp>
          <p:nvSpPr>
            <p:cNvPr id="1048636" name="Rectangle: Rounded Corners 16"/>
            <p:cNvSpPr/>
            <p:nvPr/>
          </p:nvSpPr>
          <p:spPr>
            <a:xfrm rot="3465322">
              <a:off x="7220704" y="5502876"/>
              <a:ext cx="731520" cy="137160"/>
            </a:xfrm>
            <a:prstGeom prst="roundRect">
              <a:avLst>
                <a:gd name="adj" fmla="val 50000"/>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rtl="1"/>
              <a:endParaRPr lang="en-US" kern="0">
                <a:solidFill>
                  <a:prstClr val="white"/>
                </a:solidFill>
                <a:latin typeface="Calibri"/>
              </a:endParaRPr>
            </a:p>
          </p:txBody>
        </p:sp>
        <p:sp>
          <p:nvSpPr>
            <p:cNvPr id="1048637" name="Rectangle: Rounded Corners 17"/>
            <p:cNvSpPr/>
            <p:nvPr/>
          </p:nvSpPr>
          <p:spPr>
            <a:xfrm rot="6028870">
              <a:off x="6277851" y="266244"/>
              <a:ext cx="731520" cy="137160"/>
            </a:xfrm>
            <a:prstGeom prst="roundRect">
              <a:avLst>
                <a:gd name="adj" fmla="val 50000"/>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rtl="1"/>
              <a:endParaRPr lang="en-US" kern="0">
                <a:solidFill>
                  <a:prstClr val="white"/>
                </a:solidFill>
                <a:latin typeface="Calibri"/>
              </a:endParaRPr>
            </a:p>
          </p:txBody>
        </p:sp>
        <p:sp>
          <p:nvSpPr>
            <p:cNvPr id="1048638" name="Rectangle: Rounded Corners 18"/>
            <p:cNvSpPr/>
            <p:nvPr/>
          </p:nvSpPr>
          <p:spPr>
            <a:xfrm>
              <a:off x="2884822" y="3052611"/>
              <a:ext cx="731520" cy="137160"/>
            </a:xfrm>
            <a:prstGeom prst="roundRect">
              <a:avLst>
                <a:gd name="adj" fmla="val 50000"/>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rtl="1"/>
              <a:endParaRPr lang="en-US" kern="0">
                <a:solidFill>
                  <a:prstClr val="white"/>
                </a:solidFill>
                <a:latin typeface="Calibri"/>
              </a:endParaRPr>
            </a:p>
          </p:txBody>
        </p:sp>
        <p:sp>
          <p:nvSpPr>
            <p:cNvPr id="1048639" name="Rectangle: Rounded Corners 19"/>
            <p:cNvSpPr/>
            <p:nvPr/>
          </p:nvSpPr>
          <p:spPr>
            <a:xfrm rot="2413077">
              <a:off x="3577412" y="1223925"/>
              <a:ext cx="731520" cy="137160"/>
            </a:xfrm>
            <a:prstGeom prst="roundRect">
              <a:avLst>
                <a:gd name="adj" fmla="val 50000"/>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rtl="1"/>
              <a:endParaRPr lang="en-US" kern="0">
                <a:solidFill>
                  <a:prstClr val="white"/>
                </a:solidFill>
                <a:latin typeface="Calibri"/>
              </a:endParaRPr>
            </a:p>
          </p:txBody>
        </p:sp>
        <p:sp>
          <p:nvSpPr>
            <p:cNvPr id="1048640" name="Rectangle: Rounded Corners 20"/>
            <p:cNvSpPr/>
            <p:nvPr/>
          </p:nvSpPr>
          <p:spPr>
            <a:xfrm rot="1175355">
              <a:off x="3115876" y="2063805"/>
              <a:ext cx="731520" cy="137160"/>
            </a:xfrm>
            <a:prstGeom prst="roundRect">
              <a:avLst>
                <a:gd name="adj" fmla="val 50000"/>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rtl="1"/>
              <a:endParaRPr lang="en-US" kern="0">
                <a:solidFill>
                  <a:prstClr val="white"/>
                </a:solidFill>
                <a:latin typeface="Calibri"/>
              </a:endParaRPr>
            </a:p>
          </p:txBody>
        </p:sp>
        <p:sp>
          <p:nvSpPr>
            <p:cNvPr id="1048641" name="Rectangle: Rounded Corners 21"/>
            <p:cNvSpPr/>
            <p:nvPr/>
          </p:nvSpPr>
          <p:spPr>
            <a:xfrm rot="20523389">
              <a:off x="8439386" y="2121075"/>
              <a:ext cx="731520" cy="137160"/>
            </a:xfrm>
            <a:prstGeom prst="roundRect">
              <a:avLst>
                <a:gd name="adj" fmla="val 50000"/>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rtl="1"/>
              <a:endParaRPr lang="en-US" kern="0">
                <a:solidFill>
                  <a:prstClr val="white"/>
                </a:solidFill>
                <a:latin typeface="Calibri"/>
              </a:endParaRPr>
            </a:p>
          </p:txBody>
        </p:sp>
        <p:sp>
          <p:nvSpPr>
            <p:cNvPr id="1048642" name="Rectangle: Rounded Corners 22"/>
            <p:cNvSpPr/>
            <p:nvPr/>
          </p:nvSpPr>
          <p:spPr>
            <a:xfrm rot="20523389">
              <a:off x="3124789" y="4026919"/>
              <a:ext cx="731520" cy="137160"/>
            </a:xfrm>
            <a:prstGeom prst="roundRect">
              <a:avLst>
                <a:gd name="adj" fmla="val 50000"/>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rtl="1"/>
              <a:endParaRPr lang="en-US" kern="0">
                <a:solidFill>
                  <a:prstClr val="white"/>
                </a:solidFill>
                <a:latin typeface="Calibri"/>
              </a:endParaRPr>
            </a:p>
          </p:txBody>
        </p:sp>
        <p:sp>
          <p:nvSpPr>
            <p:cNvPr id="1048643" name="Rectangle: Rounded Corners 23"/>
            <p:cNvSpPr/>
            <p:nvPr/>
          </p:nvSpPr>
          <p:spPr>
            <a:xfrm rot="19276199">
              <a:off x="3597953" y="4905051"/>
              <a:ext cx="731520" cy="137160"/>
            </a:xfrm>
            <a:prstGeom prst="roundRect">
              <a:avLst>
                <a:gd name="adj" fmla="val 50000"/>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rtl="1"/>
              <a:endParaRPr lang="en-US" kern="0">
                <a:solidFill>
                  <a:prstClr val="white"/>
                </a:solidFill>
                <a:latin typeface="Calibri"/>
              </a:endParaRPr>
            </a:p>
          </p:txBody>
        </p:sp>
        <p:sp>
          <p:nvSpPr>
            <p:cNvPr id="1048644" name="Rectangle: Rounded Corners 24"/>
            <p:cNvSpPr/>
            <p:nvPr/>
          </p:nvSpPr>
          <p:spPr>
            <a:xfrm rot="18127517">
              <a:off x="7230094" y="638184"/>
              <a:ext cx="731520" cy="137160"/>
            </a:xfrm>
            <a:prstGeom prst="roundRect">
              <a:avLst>
                <a:gd name="adj" fmla="val 50000"/>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rtl="1"/>
              <a:endParaRPr lang="en-US" kern="0">
                <a:solidFill>
                  <a:prstClr val="white"/>
                </a:solidFill>
                <a:latin typeface="Calibri"/>
              </a:endParaRPr>
            </a:p>
          </p:txBody>
        </p:sp>
        <p:sp>
          <p:nvSpPr>
            <p:cNvPr id="1048645" name="Rectangle: Rounded Corners 25"/>
            <p:cNvSpPr/>
            <p:nvPr/>
          </p:nvSpPr>
          <p:spPr>
            <a:xfrm rot="18127517">
              <a:off x="4373949" y="5562362"/>
              <a:ext cx="731520" cy="137160"/>
            </a:xfrm>
            <a:prstGeom prst="roundRect">
              <a:avLst>
                <a:gd name="adj" fmla="val 50000"/>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rtl="1"/>
              <a:endParaRPr lang="en-US" kern="0">
                <a:solidFill>
                  <a:prstClr val="white"/>
                </a:solidFill>
                <a:latin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Title 2"/>
          <p:cNvSpPr>
            <a:spLocks noGrp="1"/>
          </p:cNvSpPr>
          <p:nvPr>
            <p:ph type="title"/>
          </p:nvPr>
        </p:nvSpPr>
        <p:spPr>
          <a:xfrm>
            <a:off x="278626" y="529223"/>
            <a:ext cx="5215310" cy="644400"/>
          </a:xfrm>
          <a:noFill/>
        </p:spPr>
        <p:txBody>
          <a:bodyPr>
            <a:noAutofit/>
          </a:bodyPr>
          <a:lstStyle/>
          <a:p>
            <a:pPr algn="l"/>
            <a:r>
              <a:rPr lang="en-US" dirty="0">
                <a:solidFill>
                  <a:srgbClr val="00B0F0"/>
                </a:solidFill>
              </a:rPr>
              <a:t>IDEA </a:t>
            </a:r>
            <a:endParaRPr lang="ar-EG" dirty="0">
              <a:solidFill>
                <a:srgbClr val="00B0F0"/>
              </a:solidFill>
            </a:endParaRPr>
          </a:p>
        </p:txBody>
      </p:sp>
      <p:sp>
        <p:nvSpPr>
          <p:cNvPr id="1048647" name="Rectangle 1"/>
          <p:cNvSpPr/>
          <p:nvPr/>
        </p:nvSpPr>
        <p:spPr>
          <a:xfrm>
            <a:off x="290224" y="1173623"/>
            <a:ext cx="11577607" cy="1421992"/>
          </a:xfrm>
          <a:prstGeom prst="rect">
            <a:avLst/>
          </a:prstGeom>
        </p:spPr>
        <p:txBody>
          <a:bodyPr wrap="square">
            <a:spAutoFit/>
          </a:bodyPr>
          <a:lstStyle/>
          <a:p>
            <a:pPr marL="285750" indent="-285750">
              <a:lnSpc>
                <a:spcPct val="150000"/>
              </a:lnSpc>
              <a:buClr>
                <a:schemeClr val="tx2">
                  <a:lumMod val="60000"/>
                  <a:lumOff val="40000"/>
                </a:schemeClr>
              </a:buClr>
              <a:buFont typeface="Wingdings" panose="05000000000000000000" pitchFamily="2" charset="2"/>
              <a:buChar char="Ø"/>
            </a:pPr>
            <a:r>
              <a:rPr lang="en-US" sz="2000" dirty="0">
                <a:solidFill>
                  <a:schemeClr val="bg2">
                    <a:lumMod val="10000"/>
                  </a:schemeClr>
                </a:solidFill>
                <a:latin typeface="Times New Roman" panose="02020603050405020304" pitchFamily="18" charset="0"/>
                <a:cs typeface="Times New Roman" panose="02020603050405020304" pitchFamily="18" charset="0"/>
              </a:rPr>
              <a:t>Find a way to connect devices and split the signal with the same strength to be distribute on TVs </a:t>
            </a:r>
            <a:endParaRPr lang="en-US" sz="2000" dirty="0">
              <a:solidFill>
                <a:schemeClr val="bg2">
                  <a:lumMod val="10000"/>
                </a:schemeClr>
              </a:solidFill>
              <a:highlight>
                <a:srgbClr val="FFFF00"/>
              </a:highlight>
              <a:latin typeface="Times New Roman" panose="02020603050405020304" pitchFamily="18" charset="0"/>
              <a:cs typeface="Times New Roman" panose="02020603050405020304" pitchFamily="18" charset="0"/>
            </a:endParaRPr>
          </a:p>
          <a:p>
            <a:pPr>
              <a:lnSpc>
                <a:spcPct val="150000"/>
              </a:lnSpc>
              <a:buClr>
                <a:schemeClr val="tx2">
                  <a:lumMod val="60000"/>
                  <a:lumOff val="40000"/>
                </a:schemeClr>
              </a:buClr>
            </a:pPr>
            <a:r>
              <a:rPr lang="en-US" sz="2000" dirty="0">
                <a:solidFill>
                  <a:schemeClr val="bg2">
                    <a:lumMod val="10000"/>
                  </a:schemeClr>
                </a:solidFill>
                <a:latin typeface="Times New Roman" panose="02020603050405020304" pitchFamily="18" charset="0"/>
                <a:cs typeface="Times New Roman" panose="02020603050405020304" pitchFamily="18" charset="0"/>
              </a:rPr>
              <a:t>1- Choosing a suitable LNB that can do the mission</a:t>
            </a:r>
          </a:p>
          <a:p>
            <a:pPr>
              <a:lnSpc>
                <a:spcPct val="150000"/>
              </a:lnSpc>
              <a:buClr>
                <a:schemeClr val="tx2">
                  <a:lumMod val="60000"/>
                  <a:lumOff val="40000"/>
                </a:schemeClr>
              </a:buClr>
            </a:pPr>
            <a:r>
              <a:rPr lang="en-US" sz="2000" dirty="0">
                <a:solidFill>
                  <a:schemeClr val="bg2">
                    <a:lumMod val="10000"/>
                  </a:schemeClr>
                </a:solidFill>
                <a:latin typeface="Times New Roman" panose="02020603050405020304" pitchFamily="18" charset="0"/>
                <a:cs typeface="Times New Roman" panose="02020603050405020304" pitchFamily="18" charset="0"/>
              </a:rPr>
              <a:t>2- choose suitable devices such as amplifier , multi-switch , …. </a:t>
            </a:r>
          </a:p>
        </p:txBody>
      </p:sp>
      <p:pic>
        <p:nvPicPr>
          <p:cNvPr id="7" name="Picture 6">
            <a:extLst>
              <a:ext uri="{FF2B5EF4-FFF2-40B4-BE49-F238E27FC236}">
                <a16:creationId xmlns:a16="http://schemas.microsoft.com/office/drawing/2014/main" id="{A7095408-752B-4A0E-A602-02E20E22D0F4}"/>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6418615" y="3231471"/>
            <a:ext cx="5449216" cy="3249227"/>
          </a:xfrm>
          <a:prstGeom prst="rect">
            <a:avLst/>
          </a:prstGeom>
        </p:spPr>
      </p:pic>
      <p:pic>
        <p:nvPicPr>
          <p:cNvPr id="8" name="Picture 7">
            <a:extLst>
              <a:ext uri="{FF2B5EF4-FFF2-40B4-BE49-F238E27FC236}">
                <a16:creationId xmlns:a16="http://schemas.microsoft.com/office/drawing/2014/main" id="{3966285E-68E3-4F87-8E01-8CCE48F4CD4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059" b="89804" l="2353" r="97647">
                        <a14:foregroundMark x1="8627" y1="15294" x2="6275" y2="62353"/>
                        <a14:foregroundMark x1="6275" y1="62353" x2="7059" y2="65098"/>
                        <a14:foregroundMark x1="16471" y1="38039" x2="46275" y2="24706"/>
                        <a14:foregroundMark x1="89576" y1="15288" x2="94118" y2="36863"/>
                        <a14:foregroundMark x1="43371" y1="17798" x2="28627" y2="20000"/>
                        <a14:foregroundMark x1="18431" y1="34118" x2="37255" y2="45098"/>
                        <a14:foregroundMark x1="37255" y1="45098" x2="39216" y2="45098"/>
                        <a14:foregroundMark x1="13333" y1="31765" x2="13333" y2="48627"/>
                        <a14:foregroundMark x1="3922" y1="18824" x2="3137" y2="67843"/>
                        <a14:foregroundMark x1="46407" y1="9995" x2="45935" y2="10028"/>
                        <a14:foregroundMark x1="97240" y1="36863" x2="91574" y2="15048"/>
                        <a14:foregroundMark x1="66511" y1="14273" x2="49412" y2="15294"/>
                        <a14:foregroundMark x1="75686" y1="13725" x2="69623" y2="14087"/>
                        <a14:foregroundMark x1="37255" y1="25490" x2="28627" y2="40000"/>
                        <a14:foregroundMark x1="42353" y1="32941" x2="28235" y2="43529"/>
                        <a14:foregroundMark x1="27451" y1="43529" x2="4314" y2="46275"/>
                        <a14:foregroundMark x1="43137" y1="11373" x2="44706" y2="13333"/>
                        <a14:backgroundMark x1="64706" y1="45882" x2="64706" y2="54510"/>
                        <a14:backgroundMark x1="75006" y1="12699" x2="85098" y2="5490"/>
                        <a14:backgroundMark x1="82745" y1="5490" x2="71176" y2="6911"/>
                        <a14:backgroundMark x1="44502" y1="10452" x2="36078" y2="9804"/>
                        <a14:backgroundMark x1="92941" y1="7451" x2="83137" y2="8627"/>
                        <a14:backgroundMark x1="66275" y1="5490" x2="61569" y2="10588"/>
                        <a14:backgroundMark x1="98431" y1="36863" x2="98431" y2="40392"/>
                      </a14:backgroundRemoval>
                    </a14:imgEffect>
                  </a14:imgLayer>
                </a14:imgProps>
              </a:ext>
            </a:extLst>
          </a:blip>
          <a:stretch>
            <a:fillRect/>
          </a:stretch>
        </p:blipFill>
        <p:spPr>
          <a:xfrm>
            <a:off x="3411201" y="3240015"/>
            <a:ext cx="2428875" cy="2428875"/>
          </a:xfrm>
          <a:prstGeom prst="rect">
            <a:avLst/>
          </a:prstGeom>
        </p:spPr>
      </p:pic>
      <p:sp>
        <p:nvSpPr>
          <p:cNvPr id="3" name="Rectangle 2">
            <a:extLst>
              <a:ext uri="{FF2B5EF4-FFF2-40B4-BE49-F238E27FC236}">
                <a16:creationId xmlns:a16="http://schemas.microsoft.com/office/drawing/2014/main" id="{EFF8316B-C068-4487-B0E2-5FF687D090AD}"/>
              </a:ext>
            </a:extLst>
          </p:cNvPr>
          <p:cNvSpPr/>
          <p:nvPr/>
        </p:nvSpPr>
        <p:spPr>
          <a:xfrm>
            <a:off x="3724711" y="5425743"/>
            <a:ext cx="1482571" cy="62143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n w="9525">
                  <a:solidFill>
                    <a:srgbClr val="FF0000"/>
                  </a:solidFill>
                  <a:prstDash val="solid"/>
                </a:ln>
                <a:solidFill>
                  <a:schemeClr val="bg2"/>
                </a:solidFill>
                <a:effectLst>
                  <a:outerShdw blurRad="12700" dist="38100" dir="2700000" algn="tl" rotWithShape="0">
                    <a:schemeClr val="bg1">
                      <a:lumMod val="50000"/>
                    </a:schemeClr>
                  </a:outerShdw>
                </a:effectLst>
              </a:rPr>
              <a:t>New</a:t>
            </a:r>
          </a:p>
        </p:txBody>
      </p:sp>
      <p:sp>
        <p:nvSpPr>
          <p:cNvPr id="12" name="Rectangle 11">
            <a:extLst>
              <a:ext uri="{FF2B5EF4-FFF2-40B4-BE49-F238E27FC236}">
                <a16:creationId xmlns:a16="http://schemas.microsoft.com/office/drawing/2014/main" id="{44060735-136F-4B60-91C3-D298964E83DE}"/>
              </a:ext>
            </a:extLst>
          </p:cNvPr>
          <p:cNvSpPr/>
          <p:nvPr/>
        </p:nvSpPr>
        <p:spPr>
          <a:xfrm>
            <a:off x="714057" y="5425743"/>
            <a:ext cx="1482571" cy="62143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n w="9525">
                  <a:solidFill>
                    <a:srgbClr val="FF0000"/>
                  </a:solidFill>
                  <a:prstDash val="solid"/>
                </a:ln>
                <a:solidFill>
                  <a:srgbClr val="F2F2F2"/>
                </a:solidFill>
                <a:effectLst>
                  <a:outerShdw blurRad="12700" dist="38100" dir="2700000" algn="tl" rotWithShape="0">
                    <a:schemeClr val="bg1">
                      <a:lumMod val="50000"/>
                    </a:schemeClr>
                  </a:outerShdw>
                </a:effectLst>
              </a:rPr>
              <a:t>Old</a:t>
            </a:r>
          </a:p>
        </p:txBody>
      </p:sp>
      <p:grpSp>
        <p:nvGrpSpPr>
          <p:cNvPr id="2" name="Group 1">
            <a:extLst>
              <a:ext uri="{FF2B5EF4-FFF2-40B4-BE49-F238E27FC236}">
                <a16:creationId xmlns:a16="http://schemas.microsoft.com/office/drawing/2014/main" id="{2B92DDBE-1D5A-4042-8422-07D6C01BB163}"/>
              </a:ext>
            </a:extLst>
          </p:cNvPr>
          <p:cNvGrpSpPr/>
          <p:nvPr/>
        </p:nvGrpSpPr>
        <p:grpSpPr>
          <a:xfrm>
            <a:off x="510006" y="3188737"/>
            <a:ext cx="2009898" cy="2237006"/>
            <a:chOff x="6373420" y="-21861"/>
            <a:chExt cx="2009898" cy="2237006"/>
          </a:xfrm>
        </p:grpSpPr>
        <p:pic>
          <p:nvPicPr>
            <p:cNvPr id="2097161" name="صورة 8"/>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4085263">
              <a:off x="6462176" y="294002"/>
              <a:ext cx="2237006" cy="1605279"/>
            </a:xfrm>
            <a:prstGeom prst="rect">
              <a:avLst/>
            </a:prstGeom>
          </p:spPr>
        </p:pic>
        <p:cxnSp>
          <p:nvCxnSpPr>
            <p:cNvPr id="5" name="Straight Connector 4">
              <a:extLst>
                <a:ext uri="{FF2B5EF4-FFF2-40B4-BE49-F238E27FC236}">
                  <a16:creationId xmlns:a16="http://schemas.microsoft.com/office/drawing/2014/main" id="{0E93A9D7-E7B9-4B76-9AD6-9CE38159EBD5}"/>
                </a:ext>
              </a:extLst>
            </p:cNvPr>
            <p:cNvCxnSpPr/>
            <p:nvPr/>
          </p:nvCxnSpPr>
          <p:spPr>
            <a:xfrm flipH="1">
              <a:off x="6602007" y="313636"/>
              <a:ext cx="1478918" cy="1549153"/>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15" name="Straight Connector 14">
              <a:extLst>
                <a:ext uri="{FF2B5EF4-FFF2-40B4-BE49-F238E27FC236}">
                  <a16:creationId xmlns:a16="http://schemas.microsoft.com/office/drawing/2014/main" id="{C7BEF522-2FB0-4966-91DD-E1B731A6181E}"/>
                </a:ext>
              </a:extLst>
            </p:cNvPr>
            <p:cNvCxnSpPr>
              <a:cxnSpLocks/>
            </p:cNvCxnSpPr>
            <p:nvPr/>
          </p:nvCxnSpPr>
          <p:spPr>
            <a:xfrm flipH="1" flipV="1">
              <a:off x="6373420" y="425729"/>
              <a:ext cx="1790785" cy="1392259"/>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8" name="Title 1"/>
          <p:cNvSpPr>
            <a:spLocks noGrp="1"/>
          </p:cNvSpPr>
          <p:nvPr>
            <p:ph type="ctrTitle"/>
          </p:nvPr>
        </p:nvSpPr>
        <p:spPr/>
        <p:txBody>
          <a:bodyPr/>
          <a:lstStyle/>
          <a:p>
            <a:r>
              <a:rPr lang="en-US" dirty="0">
                <a:solidFill>
                  <a:schemeClr val="bg1"/>
                </a:solidFill>
                <a:ea typeface="Monotype Koufi" pitchFamily="2" charset="-78"/>
                <a:cs typeface="Monotype Koufi" pitchFamily="2" charset="-78"/>
              </a:rPr>
              <a:t>Implementation</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1" name="Rectangle 5"/>
          <p:cNvSpPr/>
          <p:nvPr/>
        </p:nvSpPr>
        <p:spPr>
          <a:xfrm>
            <a:off x="9490229" y="6267635"/>
            <a:ext cx="1473693" cy="452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dirty="0">
              <a:ln>
                <a:noFill/>
              </a:ln>
              <a:solidFill>
                <a:srgbClr val="F2F2F2"/>
              </a:solidFill>
              <a:effectLst/>
              <a:uLnTx/>
              <a:uFillTx/>
              <a:latin typeface="Arial" panose="020B0604020202020204"/>
              <a:ea typeface="+mn-ea"/>
              <a:cs typeface="+mn-cs"/>
            </a:endParaRPr>
          </a:p>
        </p:txBody>
      </p:sp>
      <p:sp>
        <p:nvSpPr>
          <p:cNvPr id="1048662" name="Title 2"/>
          <p:cNvSpPr>
            <a:spLocks noGrp="1"/>
          </p:cNvSpPr>
          <p:nvPr>
            <p:ph type="title"/>
          </p:nvPr>
        </p:nvSpPr>
        <p:spPr>
          <a:xfrm>
            <a:off x="352308" y="288290"/>
            <a:ext cx="5215310" cy="644400"/>
          </a:xfrm>
          <a:noFill/>
        </p:spPr>
        <p:txBody>
          <a:bodyPr>
            <a:noAutofit/>
          </a:bodyPr>
          <a:lstStyle/>
          <a:p>
            <a:pPr algn="l"/>
            <a:r>
              <a:rPr lang="en-US" sz="3600" dirty="0">
                <a:solidFill>
                  <a:schemeClr val="tx2">
                    <a:lumMod val="60000"/>
                    <a:lumOff val="40000"/>
                  </a:schemeClr>
                </a:solidFill>
                <a:ea typeface="Monotype Koufi" pitchFamily="2" charset="-78"/>
                <a:cs typeface="Monotype Koufi" pitchFamily="2" charset="-78"/>
              </a:rPr>
              <a:t>Implementation</a:t>
            </a:r>
            <a:endParaRPr lang="ar-EG" sz="3600" dirty="0">
              <a:solidFill>
                <a:schemeClr val="tx2">
                  <a:lumMod val="60000"/>
                  <a:lumOff val="40000"/>
                </a:schemeClr>
              </a:solidFill>
            </a:endParaRPr>
          </a:p>
        </p:txBody>
      </p:sp>
      <p:sp>
        <p:nvSpPr>
          <p:cNvPr id="1048663" name="مربع نص 4"/>
          <p:cNvSpPr txBox="1"/>
          <p:nvPr/>
        </p:nvSpPr>
        <p:spPr>
          <a:xfrm>
            <a:off x="359814" y="1087434"/>
            <a:ext cx="6177202" cy="4539191"/>
          </a:xfrm>
          <a:prstGeom prst="rect">
            <a:avLst/>
          </a:prstGeom>
          <a:noFill/>
        </p:spPr>
        <p:txBody>
          <a:bodyPr wrap="square" rtlCol="0">
            <a:spAutoFit/>
          </a:bodyPr>
          <a:lstStyle/>
          <a:p>
            <a:pPr marL="457200" indent="-457200" algn="l" rtl="0">
              <a:lnSpc>
                <a:spcPct val="150000"/>
              </a:lnSpc>
              <a:buClr>
                <a:schemeClr val="tx2">
                  <a:lumMod val="60000"/>
                  <a:lumOff val="40000"/>
                </a:schemeClr>
              </a:buClr>
              <a:buFont typeface="Wingdings" panose="05000000000000000000" pitchFamily="2" charset="2"/>
              <a:buChar char="Ø"/>
            </a:pPr>
            <a:r>
              <a:rPr lang="en-US" sz="2800" dirty="0">
                <a:solidFill>
                  <a:schemeClr val="bg2">
                    <a:lumMod val="10000"/>
                  </a:schemeClr>
                </a:solidFill>
                <a:latin typeface="Times New Roman" panose="02020603050405020304" pitchFamily="18" charset="0"/>
                <a:cs typeface="Times New Roman" panose="02020603050405020304" pitchFamily="18" charset="0"/>
              </a:rPr>
              <a:t>visit to TEVP</a:t>
            </a:r>
          </a:p>
          <a:p>
            <a:pPr marL="457200" indent="-457200" algn="l" rtl="0">
              <a:lnSpc>
                <a:spcPct val="150000"/>
              </a:lnSpc>
              <a:buClr>
                <a:schemeClr val="tx2">
                  <a:lumMod val="60000"/>
                  <a:lumOff val="40000"/>
                </a:schemeClr>
              </a:buClr>
              <a:buFont typeface="Wingdings" panose="05000000000000000000" pitchFamily="2" charset="2"/>
              <a:buChar char="Ø"/>
            </a:pPr>
            <a:r>
              <a:rPr lang="en-US" sz="2800" dirty="0">
                <a:solidFill>
                  <a:schemeClr val="bg2">
                    <a:lumMod val="10000"/>
                  </a:schemeClr>
                </a:solidFill>
                <a:latin typeface="Times New Roman" panose="02020603050405020304" pitchFamily="18" charset="0"/>
                <a:cs typeface="Times New Roman" panose="02020603050405020304" pitchFamily="18" charset="0"/>
              </a:rPr>
              <a:t>Recognize the problem</a:t>
            </a:r>
          </a:p>
          <a:p>
            <a:pPr marL="457200" indent="-457200" algn="l" rtl="0">
              <a:lnSpc>
                <a:spcPct val="150000"/>
              </a:lnSpc>
              <a:buClr>
                <a:schemeClr val="tx2">
                  <a:lumMod val="60000"/>
                  <a:lumOff val="40000"/>
                </a:schemeClr>
              </a:buClr>
              <a:buFont typeface="Wingdings" panose="05000000000000000000" pitchFamily="2" charset="2"/>
              <a:buChar char="Ø"/>
            </a:pPr>
            <a:r>
              <a:rPr lang="en-US" sz="2800" dirty="0">
                <a:solidFill>
                  <a:schemeClr val="bg2">
                    <a:lumMod val="10000"/>
                  </a:schemeClr>
                </a:solidFill>
                <a:latin typeface="Times New Roman" panose="02020603050405020304" pitchFamily="18" charset="0"/>
                <a:cs typeface="Times New Roman" panose="02020603050405020304" pitchFamily="18" charset="0"/>
              </a:rPr>
              <a:t>Design an action plan</a:t>
            </a:r>
          </a:p>
          <a:p>
            <a:pPr marL="457200" indent="-457200" algn="l" rtl="0">
              <a:lnSpc>
                <a:spcPct val="150000"/>
              </a:lnSpc>
              <a:buClr>
                <a:schemeClr val="tx2">
                  <a:lumMod val="60000"/>
                  <a:lumOff val="40000"/>
                </a:schemeClr>
              </a:buClr>
              <a:buFont typeface="Wingdings" panose="05000000000000000000" pitchFamily="2" charset="2"/>
              <a:buChar char="Ø"/>
            </a:pPr>
            <a:r>
              <a:rPr lang="en-US" sz="2800" dirty="0">
                <a:solidFill>
                  <a:schemeClr val="bg2">
                    <a:lumMod val="10000"/>
                  </a:schemeClr>
                </a:solidFill>
                <a:latin typeface="Times New Roman" panose="02020603050405020304" pitchFamily="18" charset="0"/>
                <a:cs typeface="Times New Roman" panose="02020603050405020304" pitchFamily="18" charset="0"/>
              </a:rPr>
              <a:t>start searching</a:t>
            </a:r>
          </a:p>
          <a:p>
            <a:pPr marL="457200" indent="-457200" algn="l" rtl="0">
              <a:lnSpc>
                <a:spcPct val="150000"/>
              </a:lnSpc>
              <a:buClr>
                <a:schemeClr val="tx2">
                  <a:lumMod val="60000"/>
                  <a:lumOff val="40000"/>
                </a:schemeClr>
              </a:buClr>
              <a:buFont typeface="Wingdings" panose="05000000000000000000" pitchFamily="2" charset="2"/>
              <a:buChar char="Ø"/>
            </a:pPr>
            <a:r>
              <a:rPr lang="en-US" sz="2800" dirty="0">
                <a:solidFill>
                  <a:schemeClr val="bg2">
                    <a:lumMod val="10000"/>
                  </a:schemeClr>
                </a:solidFill>
                <a:latin typeface="Times New Roman" panose="02020603050405020304" pitchFamily="18" charset="0"/>
                <a:cs typeface="Times New Roman" panose="02020603050405020304" pitchFamily="18" charset="0"/>
              </a:rPr>
              <a:t>solve the problems </a:t>
            </a:r>
          </a:p>
          <a:p>
            <a:pPr algn="l" rtl="0">
              <a:lnSpc>
                <a:spcPct val="150000"/>
              </a:lnSpc>
              <a:buClr>
                <a:schemeClr val="tx2">
                  <a:lumMod val="60000"/>
                  <a:lumOff val="40000"/>
                </a:schemeClr>
              </a:buClr>
            </a:pPr>
            <a:r>
              <a:rPr lang="en-US" sz="2800" dirty="0">
                <a:solidFill>
                  <a:schemeClr val="bg2">
                    <a:lumMod val="10000"/>
                  </a:schemeClr>
                </a:solidFill>
                <a:latin typeface="Times New Roman" panose="02020603050405020304" pitchFamily="18" charset="0"/>
                <a:cs typeface="Times New Roman" panose="02020603050405020304" pitchFamily="18" charset="0"/>
              </a:rPr>
              <a:t>We will now introduce our practical steps that are done in about 2 months.</a:t>
            </a:r>
          </a:p>
        </p:txBody>
      </p:sp>
      <p:grpSp>
        <p:nvGrpSpPr>
          <p:cNvPr id="2" name="Group 1">
            <a:extLst>
              <a:ext uri="{FF2B5EF4-FFF2-40B4-BE49-F238E27FC236}">
                <a16:creationId xmlns:a16="http://schemas.microsoft.com/office/drawing/2014/main" id="{43E51584-8C2C-401B-847F-F8269B43017A}"/>
              </a:ext>
            </a:extLst>
          </p:cNvPr>
          <p:cNvGrpSpPr/>
          <p:nvPr/>
        </p:nvGrpSpPr>
        <p:grpSpPr>
          <a:xfrm>
            <a:off x="3506678" y="181994"/>
            <a:ext cx="8593584" cy="6502445"/>
            <a:chOff x="5318308" y="133546"/>
            <a:chExt cx="7515506" cy="6502445"/>
          </a:xfrm>
        </p:grpSpPr>
        <p:graphicFrame>
          <p:nvGraphicFramePr>
            <p:cNvPr id="4194305" name="رسم تخطيطي 6"/>
            <p:cNvGraphicFramePr>
              <a:graphicFrameLocks/>
            </p:cNvGraphicFramePr>
            <p:nvPr>
              <p:extLst>
                <p:ext uri="{D42A27DB-BD31-4B8C-83A1-F6EECF244321}">
                  <p14:modId xmlns:p14="http://schemas.microsoft.com/office/powerpoint/2010/main" val="1120696435"/>
                </p:ext>
              </p:extLst>
            </p:nvPr>
          </p:nvGraphicFramePr>
          <p:xfrm>
            <a:off x="5318308" y="133546"/>
            <a:ext cx="5645613" cy="31871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194306" name="رسم تخطيطي 8"/>
            <p:cNvGraphicFramePr>
              <a:graphicFrameLocks/>
            </p:cNvGraphicFramePr>
            <p:nvPr>
              <p:extLst>
                <p:ext uri="{D42A27DB-BD31-4B8C-83A1-F6EECF244321}">
                  <p14:modId xmlns:p14="http://schemas.microsoft.com/office/powerpoint/2010/main" val="4254501324"/>
                </p:ext>
              </p:extLst>
            </p:nvPr>
          </p:nvGraphicFramePr>
          <p:xfrm>
            <a:off x="7021721" y="3117405"/>
            <a:ext cx="5812093" cy="35185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4" name="Title 1"/>
          <p:cNvSpPr>
            <a:spLocks noGrp="1"/>
          </p:cNvSpPr>
          <p:nvPr>
            <p:ph type="title"/>
          </p:nvPr>
        </p:nvSpPr>
        <p:spPr>
          <a:xfrm>
            <a:off x="205504" y="196881"/>
            <a:ext cx="9547843" cy="965201"/>
          </a:xfrm>
        </p:spPr>
        <p:txBody>
          <a:bodyPr/>
          <a:lstStyle/>
          <a:p>
            <a:r>
              <a:rPr lang="en-US" dirty="0">
                <a:solidFill>
                  <a:schemeClr val="tx2">
                    <a:lumMod val="60000"/>
                    <a:lumOff val="40000"/>
                  </a:schemeClr>
                </a:solidFill>
                <a:ea typeface="Monotype Koufi" pitchFamily="2" charset="-78"/>
                <a:cs typeface="Monotype Koufi" pitchFamily="2" charset="-78"/>
              </a:rPr>
              <a:t>Implementation</a:t>
            </a:r>
            <a:endParaRPr lang="en-US" dirty="0"/>
          </a:p>
        </p:txBody>
      </p:sp>
      <p:graphicFrame>
        <p:nvGraphicFramePr>
          <p:cNvPr id="4194307" name="رسم تخطيطي 4"/>
          <p:cNvGraphicFramePr>
            <a:graphicFrameLocks/>
          </p:cNvGraphicFramePr>
          <p:nvPr>
            <p:extLst>
              <p:ext uri="{D42A27DB-BD31-4B8C-83A1-F6EECF244321}">
                <p14:modId xmlns:p14="http://schemas.microsoft.com/office/powerpoint/2010/main" val="2364230440"/>
              </p:ext>
            </p:extLst>
          </p:nvPr>
        </p:nvGraphicFramePr>
        <p:xfrm>
          <a:off x="1271993" y="1099170"/>
          <a:ext cx="8481354" cy="46596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194308" name="رسم تخطيطي 7"/>
          <p:cNvGraphicFramePr>
            <a:graphicFrameLocks/>
          </p:cNvGraphicFramePr>
          <p:nvPr/>
        </p:nvGraphicFramePr>
        <p:xfrm>
          <a:off x="6523072" y="3544667"/>
          <a:ext cx="4396935" cy="293129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3" name="Picture 2"/>
          <p:cNvPicPr>
            <a:picLocks noChangeAspect="1"/>
          </p:cNvPicPr>
          <p:nvPr/>
        </p:nvPicPr>
        <p:blipFill>
          <a:blip r:embed="rId2"/>
          <a:stretch>
            <a:fillRect/>
          </a:stretch>
        </p:blipFill>
        <p:spPr>
          <a:xfrm>
            <a:off x="752475" y="2674454"/>
            <a:ext cx="10687050" cy="2781300"/>
          </a:xfrm>
          <a:prstGeom prst="rect">
            <a:avLst/>
          </a:prstGeom>
        </p:spPr>
      </p:pic>
      <p:sp>
        <p:nvSpPr>
          <p:cNvPr id="3" name="Title 1">
            <a:extLst>
              <a:ext uri="{FF2B5EF4-FFF2-40B4-BE49-F238E27FC236}">
                <a16:creationId xmlns:a16="http://schemas.microsoft.com/office/drawing/2014/main" id="{C7A3AE83-1EF3-4BE3-B169-BA3C2A5BD033}"/>
              </a:ext>
            </a:extLst>
          </p:cNvPr>
          <p:cNvSpPr>
            <a:spLocks noGrp="1"/>
          </p:cNvSpPr>
          <p:nvPr>
            <p:ph type="title"/>
          </p:nvPr>
        </p:nvSpPr>
        <p:spPr>
          <a:xfrm>
            <a:off x="205504" y="196881"/>
            <a:ext cx="9547843" cy="965201"/>
          </a:xfrm>
        </p:spPr>
        <p:txBody>
          <a:bodyPr/>
          <a:lstStyle/>
          <a:p>
            <a:r>
              <a:rPr lang="en-US" dirty="0">
                <a:solidFill>
                  <a:schemeClr val="tx2">
                    <a:lumMod val="60000"/>
                    <a:lumOff val="40000"/>
                  </a:schemeClr>
                </a:solidFill>
                <a:ea typeface="Monotype Koufi" pitchFamily="2" charset="-78"/>
                <a:cs typeface="Monotype Koufi" pitchFamily="2" charset="-78"/>
              </a:rPr>
              <a:t>Implementation</a:t>
            </a:r>
            <a:endParaRPr lang="en-US" dirty="0"/>
          </a:p>
        </p:txBody>
      </p:sp>
      <p:sp>
        <p:nvSpPr>
          <p:cNvPr id="4" name="مربع نص 4">
            <a:extLst>
              <a:ext uri="{FF2B5EF4-FFF2-40B4-BE49-F238E27FC236}">
                <a16:creationId xmlns:a16="http://schemas.microsoft.com/office/drawing/2014/main" id="{C13FC509-CD0B-4258-96B8-206A2D52436D}"/>
              </a:ext>
            </a:extLst>
          </p:cNvPr>
          <p:cNvSpPr txBox="1"/>
          <p:nvPr/>
        </p:nvSpPr>
        <p:spPr>
          <a:xfrm>
            <a:off x="359813" y="1087434"/>
            <a:ext cx="10241925" cy="661207"/>
          </a:xfrm>
          <a:prstGeom prst="rect">
            <a:avLst/>
          </a:prstGeom>
          <a:noFill/>
        </p:spPr>
        <p:txBody>
          <a:bodyPr wrap="square" rtlCol="0">
            <a:spAutoFit/>
          </a:bodyPr>
          <a:lstStyle/>
          <a:p>
            <a:pPr marL="457200" indent="-457200" algn="l" rtl="0">
              <a:lnSpc>
                <a:spcPct val="150000"/>
              </a:lnSpc>
              <a:buClr>
                <a:schemeClr val="tx2">
                  <a:lumMod val="60000"/>
                  <a:lumOff val="40000"/>
                </a:schemeClr>
              </a:buClr>
              <a:buFont typeface="Wingdings" panose="05000000000000000000" pitchFamily="2" charset="2"/>
              <a:buChar char="Ø"/>
            </a:pPr>
            <a:r>
              <a:rPr lang="en-US" sz="2800" dirty="0">
                <a:solidFill>
                  <a:schemeClr val="bg2">
                    <a:lumMod val="10000"/>
                  </a:schemeClr>
                </a:solidFill>
                <a:latin typeface="Times New Roman" panose="02020603050405020304" pitchFamily="18" charset="0"/>
                <a:cs typeface="Times New Roman" panose="02020603050405020304" pitchFamily="18" charset="0"/>
              </a:rPr>
              <a:t>Install </a:t>
            </a:r>
            <a:r>
              <a:rPr lang="en-US" sz="2800" b="1" i="0" dirty="0">
                <a:solidFill>
                  <a:schemeClr val="bg1">
                    <a:lumMod val="10000"/>
                  </a:schemeClr>
                </a:solidFill>
                <a:effectLst/>
                <a:latin typeface="Times New Roman" panose="02020603050405020304" pitchFamily="18" charset="0"/>
                <a:cs typeface="Times New Roman" panose="02020603050405020304" pitchFamily="18" charset="0"/>
              </a:rPr>
              <a:t>Master Antenna Television </a:t>
            </a:r>
            <a:r>
              <a:rPr lang="en-US" sz="2800" b="0" i="0" dirty="0">
                <a:solidFill>
                  <a:schemeClr val="bg1">
                    <a:lumMod val="10000"/>
                  </a:schemeClr>
                </a:solidFill>
                <a:effectLst/>
                <a:latin typeface="Times New Roman" panose="02020603050405020304" pitchFamily="18" charset="0"/>
                <a:cs typeface="Times New Roman" panose="02020603050405020304" pitchFamily="18" charset="0"/>
              </a:rPr>
              <a:t>(</a:t>
            </a:r>
            <a:r>
              <a:rPr lang="en-US" sz="2800" cap="none" dirty="0">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MATV</a:t>
            </a:r>
            <a:r>
              <a:rPr lang="en-US" sz="2800" cap="none" dirty="0">
                <a:solidFill>
                  <a:schemeClr val="bg1">
                    <a:lumMod val="10000"/>
                  </a:schemeClr>
                </a:solidFill>
                <a:latin typeface="Times New Roman" panose="02020603050405020304" pitchFamily="18" charset="0"/>
                <a:cs typeface="Times New Roman" panose="02020603050405020304" pitchFamily="18" charset="0"/>
              </a:rPr>
              <a:t>) system</a:t>
            </a:r>
            <a:r>
              <a:rPr lang="en-US" sz="2800" dirty="0">
                <a:solidFill>
                  <a:schemeClr val="bg2">
                    <a:lumMod val="10000"/>
                  </a:schemeClr>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Title 1"/>
          <p:cNvSpPr>
            <a:spLocks noGrp="1"/>
          </p:cNvSpPr>
          <p:nvPr>
            <p:ph type="title"/>
          </p:nvPr>
        </p:nvSpPr>
        <p:spPr>
          <a:xfrm>
            <a:off x="205504" y="196881"/>
            <a:ext cx="9547843" cy="965201"/>
          </a:xfrm>
        </p:spPr>
        <p:txBody>
          <a:bodyPr/>
          <a:lstStyle/>
          <a:p>
            <a:pPr rtl="1"/>
            <a:r>
              <a:rPr lang="en-US" dirty="0">
                <a:solidFill>
                  <a:schemeClr val="tx2">
                    <a:lumMod val="60000"/>
                    <a:lumOff val="40000"/>
                  </a:schemeClr>
                </a:solidFill>
                <a:ea typeface="Monotype Koufi" pitchFamily="2" charset="-78"/>
                <a:cs typeface="Monotype Koufi" pitchFamily="2" charset="-78"/>
              </a:rPr>
              <a:t>Simulation</a:t>
            </a:r>
            <a:endParaRPr lang="en-US" dirty="0">
              <a:latin typeface="Algerian" panose="04020705040A02060702" pitchFamily="82" charset="0"/>
              <a:ea typeface="Monotype Koufi" pitchFamily="2" charset="-78"/>
              <a:cs typeface="Monotype Koufi" pitchFamily="2" charset="-78"/>
            </a:endParaRPr>
          </a:p>
        </p:txBody>
      </p:sp>
      <p:sp>
        <p:nvSpPr>
          <p:cNvPr id="1048677" name="عنصر نائب للنص 3"/>
          <p:cNvSpPr txBox="1"/>
          <p:nvPr/>
        </p:nvSpPr>
        <p:spPr>
          <a:xfrm>
            <a:off x="562707" y="1236009"/>
            <a:ext cx="8567225" cy="2926080"/>
          </a:xfrm>
          <a:prstGeom prst="rect">
            <a:avLst/>
          </a:prstGeom>
        </p:spPr>
        <p:txBody>
          <a:bodyPr>
            <a:noAutofit/>
          </a:bodyPr>
          <a:lstStyle>
            <a:lvl1pPr marL="228600" indent="-228600" algn="l" defTabSz="914400" rtl="0" eaLnBrk="1" latinLnBrk="0" hangingPunct="1">
              <a:lnSpc>
                <a:spcPct val="90000"/>
              </a:lnSpc>
              <a:spcBef>
                <a:spcPts val="1000"/>
              </a:spcBef>
              <a:buClr>
                <a:schemeClr val="accent2"/>
              </a:buClr>
              <a:buFont typeface="Wingdings" pitchFamily="2" charset="2"/>
              <a:buChar char="§"/>
              <a:defRPr sz="2800" kern="1200">
                <a:solidFill>
                  <a:srgbClr val="424242"/>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Wingdings" pitchFamily="2" charset="2"/>
              <a:buChar char="§"/>
              <a:defRPr sz="2400" kern="1200">
                <a:solidFill>
                  <a:srgbClr val="424242"/>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Wingdings" pitchFamily="2" charset="2"/>
              <a:buChar char="§"/>
              <a:defRPr sz="2000" kern="1200">
                <a:solidFill>
                  <a:srgbClr val="424242"/>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Wingdings" pitchFamily="2" charset="2"/>
              <a:buChar char="§"/>
              <a:defRPr sz="1800" kern="1200">
                <a:solidFill>
                  <a:srgbClr val="424242"/>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Wingdings" pitchFamily="2" charset="2"/>
              <a:buChar char="§"/>
              <a:defRPr sz="1800" kern="1200">
                <a:solidFill>
                  <a:srgbClr val="42424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lumMod val="10000"/>
                  </a:schemeClr>
                </a:solidFill>
                <a:latin typeface="Times New Roman" panose="02020603050405020304" pitchFamily="18" charset="0"/>
                <a:cs typeface="Times New Roman" panose="02020603050405020304" pitchFamily="18" charset="0"/>
              </a:rPr>
              <a:t> Using </a:t>
            </a:r>
            <a:r>
              <a:rPr lang="en-US" b="1" dirty="0">
                <a:solidFill>
                  <a:schemeClr val="bg1">
                    <a:lumMod val="10000"/>
                  </a:schemeClr>
                </a:solidFill>
                <a:latin typeface="Times New Roman" panose="02020603050405020304" pitchFamily="18" charset="0"/>
                <a:cs typeface="Times New Roman" panose="02020603050405020304" pitchFamily="18" charset="0"/>
              </a:rPr>
              <a:t>SatNet</a:t>
            </a:r>
            <a:r>
              <a:rPr lang="en-US" dirty="0">
                <a:solidFill>
                  <a:schemeClr val="bg1">
                    <a:lumMod val="10000"/>
                  </a:schemeClr>
                </a:solidFill>
                <a:latin typeface="Times New Roman" panose="02020603050405020304" pitchFamily="18" charset="0"/>
                <a:cs typeface="Times New Roman" panose="02020603050405020304" pitchFamily="18" charset="0"/>
              </a:rPr>
              <a:t> program we managed to design and simulate the system and make sure that it will work well.</a:t>
            </a:r>
          </a:p>
        </p:txBody>
      </p:sp>
      <p:pic>
        <p:nvPicPr>
          <p:cNvPr id="2" name="VID-20220521-WA0009">
            <a:hlinkClick r:id="" action="ppaction://media"/>
            <a:extLst>
              <a:ext uri="{FF2B5EF4-FFF2-40B4-BE49-F238E27FC236}">
                <a16:creationId xmlns:a16="http://schemas.microsoft.com/office/drawing/2014/main" id="{F7C778F8-6762-4BB6-8FD3-621457CD920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33932" y="2604052"/>
            <a:ext cx="6096000" cy="3505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6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Title 1"/>
          <p:cNvSpPr>
            <a:spLocks noGrp="1"/>
          </p:cNvSpPr>
          <p:nvPr>
            <p:ph type="title"/>
          </p:nvPr>
        </p:nvSpPr>
        <p:spPr>
          <a:xfrm>
            <a:off x="205504" y="196881"/>
            <a:ext cx="9547843" cy="965201"/>
          </a:xfrm>
        </p:spPr>
        <p:txBody>
          <a:bodyPr/>
          <a:lstStyle/>
          <a:p>
            <a:pPr rtl="1"/>
            <a:r>
              <a:rPr lang="en-US" dirty="0">
                <a:solidFill>
                  <a:schemeClr val="tx2">
                    <a:lumMod val="60000"/>
                    <a:lumOff val="40000"/>
                  </a:schemeClr>
                </a:solidFill>
                <a:ea typeface="Monotype Koufi" pitchFamily="2" charset="-78"/>
                <a:cs typeface="Monotype Koufi" pitchFamily="2" charset="-78"/>
              </a:rPr>
              <a:t>Simulation</a:t>
            </a:r>
            <a:endParaRPr lang="en-US" dirty="0">
              <a:latin typeface="Algerian" panose="04020705040A02060702" pitchFamily="82" charset="0"/>
              <a:ea typeface="Monotype Koufi" pitchFamily="2" charset="-78"/>
              <a:cs typeface="Monotype Koufi" pitchFamily="2" charset="-78"/>
            </a:endParaRPr>
          </a:p>
        </p:txBody>
      </p:sp>
      <p:sp>
        <p:nvSpPr>
          <p:cNvPr id="1048679" name="عنصر نائب للنص 3"/>
          <p:cNvSpPr txBox="1"/>
          <p:nvPr/>
        </p:nvSpPr>
        <p:spPr>
          <a:xfrm>
            <a:off x="562706" y="1236009"/>
            <a:ext cx="4923693" cy="4076220"/>
          </a:xfrm>
          <a:prstGeom prst="rect">
            <a:avLst/>
          </a:prstGeom>
        </p:spPr>
        <p:txBody>
          <a:bodyPr>
            <a:noAutofit/>
          </a:bodyPr>
          <a:lstStyle>
            <a:lvl1pPr marL="228600" indent="-228600" algn="l" defTabSz="914400" rtl="0" eaLnBrk="1" latinLnBrk="0" hangingPunct="1">
              <a:lnSpc>
                <a:spcPct val="90000"/>
              </a:lnSpc>
              <a:spcBef>
                <a:spcPts val="1000"/>
              </a:spcBef>
              <a:buClr>
                <a:schemeClr val="accent2"/>
              </a:buClr>
              <a:buFont typeface="Wingdings" pitchFamily="2" charset="2"/>
              <a:buChar char="§"/>
              <a:defRPr sz="2800" kern="1200">
                <a:solidFill>
                  <a:srgbClr val="424242"/>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Wingdings" pitchFamily="2" charset="2"/>
              <a:buChar char="§"/>
              <a:defRPr sz="2400" kern="1200">
                <a:solidFill>
                  <a:srgbClr val="424242"/>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Wingdings" pitchFamily="2" charset="2"/>
              <a:buChar char="§"/>
              <a:defRPr sz="2000" kern="1200">
                <a:solidFill>
                  <a:srgbClr val="424242"/>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Wingdings" pitchFamily="2" charset="2"/>
              <a:buChar char="§"/>
              <a:defRPr sz="1800" kern="1200">
                <a:solidFill>
                  <a:srgbClr val="424242"/>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Wingdings" pitchFamily="2" charset="2"/>
              <a:buChar char="§"/>
              <a:defRPr sz="1800" kern="1200">
                <a:solidFill>
                  <a:srgbClr val="42424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cap="none" dirty="0">
                <a:solidFill>
                  <a:schemeClr val="bg1">
                    <a:lumMod val="10000"/>
                  </a:schemeClr>
                </a:solidFill>
                <a:latin typeface="Times New Roman" panose="02020603050405020304" pitchFamily="18" charset="0"/>
                <a:cs typeface="Times New Roman" panose="02020603050405020304" pitchFamily="18" charset="0"/>
              </a:rPr>
              <a:t>One Device [POWER SUPPLY] had been selected to :-</a:t>
            </a:r>
          </a:p>
          <a:p>
            <a:pPr>
              <a:lnSpc>
                <a:spcPct val="100000"/>
              </a:lnSpc>
              <a:buClr>
                <a:schemeClr val="tx2">
                  <a:lumMod val="60000"/>
                  <a:lumOff val="40000"/>
                </a:schemeClr>
              </a:buClr>
              <a:buFont typeface="Wingdings" panose="05000000000000000000" pitchFamily="2" charset="2"/>
              <a:buChar char="Ø"/>
            </a:pPr>
            <a:r>
              <a:rPr lang="en-US" sz="2400" cap="none" dirty="0">
                <a:solidFill>
                  <a:schemeClr val="bg1">
                    <a:lumMod val="10000"/>
                  </a:schemeClr>
                </a:solidFill>
                <a:latin typeface="Times New Roman" panose="02020603050405020304" pitchFamily="18" charset="0"/>
                <a:cs typeface="Times New Roman" panose="02020603050405020304" pitchFamily="18" charset="0"/>
              </a:rPr>
              <a:t>Study and design. </a:t>
            </a:r>
          </a:p>
          <a:p>
            <a:pPr>
              <a:lnSpc>
                <a:spcPct val="100000"/>
              </a:lnSpc>
              <a:buClr>
                <a:schemeClr val="tx2">
                  <a:lumMod val="60000"/>
                  <a:lumOff val="40000"/>
                </a:schemeClr>
              </a:buClr>
              <a:buFont typeface="Wingdings" panose="05000000000000000000" pitchFamily="2" charset="2"/>
              <a:buChar char="Ø"/>
            </a:pPr>
            <a:r>
              <a:rPr lang="en-US" sz="2400" cap="none" dirty="0">
                <a:solidFill>
                  <a:schemeClr val="bg1">
                    <a:lumMod val="10000"/>
                  </a:schemeClr>
                </a:solidFill>
                <a:latin typeface="Times New Roman" panose="02020603050405020304" pitchFamily="18" charset="0"/>
                <a:cs typeface="Times New Roman" panose="02020603050405020304" pitchFamily="18" charset="0"/>
              </a:rPr>
              <a:t>Simulate it using CAD tools.</a:t>
            </a:r>
          </a:p>
          <a:p>
            <a:pPr>
              <a:lnSpc>
                <a:spcPct val="100000"/>
              </a:lnSpc>
              <a:buClr>
                <a:schemeClr val="tx2">
                  <a:lumMod val="60000"/>
                  <a:lumOff val="40000"/>
                </a:schemeClr>
              </a:buClr>
              <a:buFont typeface="Wingdings" panose="05000000000000000000" pitchFamily="2" charset="2"/>
              <a:buChar char="Ø"/>
            </a:pPr>
            <a:r>
              <a:rPr lang="en-US" sz="2400" cap="none" dirty="0">
                <a:solidFill>
                  <a:schemeClr val="bg1">
                    <a:lumMod val="10000"/>
                  </a:schemeClr>
                </a:solidFill>
                <a:latin typeface="Times New Roman" panose="02020603050405020304" pitchFamily="18" charset="0"/>
                <a:cs typeface="Times New Roman" panose="02020603050405020304" pitchFamily="18" charset="0"/>
              </a:rPr>
              <a:t>Design PCB. </a:t>
            </a:r>
            <a:endParaRPr lang="ar-EG" sz="2000" dirty="0">
              <a:solidFill>
                <a:schemeClr val="bg1">
                  <a:lumMod val="10000"/>
                </a:schemeClr>
              </a:solidFill>
              <a:latin typeface="Times New Roman" panose="02020603050405020304" pitchFamily="18" charset="0"/>
              <a:ea typeface="Monotype Koufi" pitchFamily="2" charset="-78"/>
              <a:cs typeface="Times New Roman" panose="02020603050405020304" pitchFamily="18" charset="0"/>
            </a:endParaRPr>
          </a:p>
        </p:txBody>
      </p:sp>
      <p:pic>
        <p:nvPicPr>
          <p:cNvPr id="2097165" name="عنصر نائب للمحتوى 5"/>
          <p:cNvPicPr>
            <a:picLocks noChangeAspect="1"/>
          </p:cNvPicPr>
          <p:nvPr/>
        </p:nvPicPr>
        <p:blipFill>
          <a:blip r:embed="rId2"/>
          <a:stretch>
            <a:fillRect/>
          </a:stretch>
        </p:blipFill>
        <p:spPr>
          <a:xfrm>
            <a:off x="9164112" y="1052214"/>
            <a:ext cx="2736529" cy="1953010"/>
          </a:xfrm>
          <a:prstGeom prst="rect">
            <a:avLst/>
          </a:prstGeom>
        </p:spPr>
      </p:pic>
      <p:pic>
        <p:nvPicPr>
          <p:cNvPr id="2097166" name="صورة 7"/>
          <p:cNvPicPr>
            <a:picLocks noChangeAspect="1"/>
          </p:cNvPicPr>
          <p:nvPr/>
        </p:nvPicPr>
        <p:blipFill>
          <a:blip r:embed="rId3"/>
          <a:stretch>
            <a:fillRect/>
          </a:stretch>
        </p:blipFill>
        <p:spPr>
          <a:xfrm>
            <a:off x="9164112" y="3097383"/>
            <a:ext cx="2736530" cy="1964341"/>
          </a:xfrm>
          <a:prstGeom prst="rect">
            <a:avLst/>
          </a:prstGeom>
        </p:spPr>
      </p:pic>
      <p:pic>
        <p:nvPicPr>
          <p:cNvPr id="2097167" name="صورة 8"/>
          <p:cNvPicPr>
            <a:picLocks noChangeAspect="1"/>
          </p:cNvPicPr>
          <p:nvPr/>
        </p:nvPicPr>
        <p:blipFill>
          <a:blip r:embed="rId4"/>
          <a:stretch>
            <a:fillRect/>
          </a:stretch>
        </p:blipFill>
        <p:spPr>
          <a:xfrm>
            <a:off x="6268366" y="1059543"/>
            <a:ext cx="2736531" cy="1953010"/>
          </a:xfrm>
          <a:prstGeom prst="rect">
            <a:avLst/>
          </a:prstGeom>
        </p:spPr>
      </p:pic>
      <p:pic>
        <p:nvPicPr>
          <p:cNvPr id="2097168" name="صورة 9"/>
          <p:cNvPicPr>
            <a:picLocks noChangeAspect="1"/>
          </p:cNvPicPr>
          <p:nvPr/>
        </p:nvPicPr>
        <p:blipFill>
          <a:blip r:embed="rId5"/>
          <a:stretch>
            <a:fillRect/>
          </a:stretch>
        </p:blipFill>
        <p:spPr>
          <a:xfrm>
            <a:off x="6268367" y="3097383"/>
            <a:ext cx="2736530" cy="1964341"/>
          </a:xfrm>
          <a:prstGeom prst="rect">
            <a:avLst/>
          </a:prstGeom>
        </p:spPr>
      </p:pic>
      <p:pic>
        <p:nvPicPr>
          <p:cNvPr id="2097169" name="صورة 10"/>
          <p:cNvPicPr>
            <a:picLocks noChangeAspect="1"/>
          </p:cNvPicPr>
          <p:nvPr/>
        </p:nvPicPr>
        <p:blipFill>
          <a:blip r:embed="rId6"/>
          <a:stretch>
            <a:fillRect/>
          </a:stretch>
        </p:blipFill>
        <p:spPr>
          <a:xfrm>
            <a:off x="6239051" y="4883388"/>
            <a:ext cx="2904949" cy="2141602"/>
          </a:xfrm>
          <a:prstGeom prst="rect">
            <a:avLst/>
          </a:prstGeom>
        </p:spPr>
      </p:pic>
      <p:pic>
        <p:nvPicPr>
          <p:cNvPr id="2097170" name="صورة 11"/>
          <p:cNvPicPr>
            <a:picLocks noChangeAspect="1"/>
          </p:cNvPicPr>
          <p:nvPr/>
        </p:nvPicPr>
        <p:blipFill>
          <a:blip r:embed="rId7"/>
          <a:stretch>
            <a:fillRect/>
          </a:stretch>
        </p:blipFill>
        <p:spPr>
          <a:xfrm>
            <a:off x="9164112" y="4858864"/>
            <a:ext cx="2736530" cy="2166126"/>
          </a:xfrm>
          <a:prstGeom prst="rect">
            <a:avLst/>
          </a:prstGeom>
        </p:spPr>
      </p:pic>
      <p:sp>
        <p:nvSpPr>
          <p:cNvPr id="1048680" name="مربع نص 2"/>
          <p:cNvSpPr txBox="1"/>
          <p:nvPr/>
        </p:nvSpPr>
        <p:spPr>
          <a:xfrm>
            <a:off x="562706" y="4161817"/>
            <a:ext cx="4601028" cy="1687963"/>
          </a:xfrm>
          <a:prstGeom prst="rect">
            <a:avLst/>
          </a:prstGeom>
          <a:noFill/>
        </p:spPr>
        <p:txBody>
          <a:bodyPr wrap="square" rtlCol="0">
            <a:spAutoFit/>
          </a:bodyPr>
          <a:lstStyle/>
          <a:p>
            <a:pPr marL="342900" indent="-342900">
              <a:lnSpc>
                <a:spcPct val="150000"/>
              </a:lnSpc>
              <a:buClr>
                <a:schemeClr val="tx2">
                  <a:lumMod val="60000"/>
                  <a:lumOff val="40000"/>
                </a:schemeClr>
              </a:buClr>
              <a:buFont typeface="Wingdings" panose="05000000000000000000" pitchFamily="2" charset="2"/>
              <a:buChar char="Ø"/>
            </a:pPr>
            <a:r>
              <a:rPr lang="en-US" sz="2400" dirty="0">
                <a:solidFill>
                  <a:schemeClr val="bg1">
                    <a:lumMod val="10000"/>
                  </a:schemeClr>
                </a:solidFill>
                <a:latin typeface="Times New Roman" panose="02020603050405020304" pitchFamily="18" charset="0"/>
                <a:cs typeface="Times New Roman" panose="02020603050405020304" pitchFamily="18" charset="0"/>
              </a:rPr>
              <a:t>Proteus</a:t>
            </a:r>
          </a:p>
          <a:p>
            <a:pPr marL="342900" indent="-342900">
              <a:lnSpc>
                <a:spcPct val="150000"/>
              </a:lnSpc>
              <a:buClr>
                <a:schemeClr val="tx2">
                  <a:lumMod val="60000"/>
                  <a:lumOff val="40000"/>
                </a:schemeClr>
              </a:buClr>
              <a:buFont typeface="Wingdings" panose="05000000000000000000" pitchFamily="2" charset="2"/>
              <a:buChar char="Ø"/>
            </a:pPr>
            <a:r>
              <a:rPr lang="en-US" sz="2400" dirty="0">
                <a:solidFill>
                  <a:schemeClr val="bg1">
                    <a:lumMod val="10000"/>
                  </a:schemeClr>
                </a:solidFill>
                <a:latin typeface="Times New Roman" panose="02020603050405020304" pitchFamily="18" charset="0"/>
                <a:cs typeface="Times New Roman" panose="02020603050405020304" pitchFamily="18" charset="0"/>
              </a:rPr>
              <a:t>Auto Desk EAGLE</a:t>
            </a:r>
          </a:p>
          <a:p>
            <a:pPr marL="342900" indent="-342900">
              <a:lnSpc>
                <a:spcPct val="150000"/>
              </a:lnSpc>
              <a:buClr>
                <a:schemeClr val="tx2">
                  <a:lumMod val="60000"/>
                  <a:lumOff val="40000"/>
                </a:schemeClr>
              </a:buClr>
              <a:buFont typeface="Wingdings" panose="05000000000000000000" pitchFamily="2" charset="2"/>
              <a:buChar char="Ø"/>
            </a:pPr>
            <a:r>
              <a:rPr lang="en-US" sz="2400" dirty="0">
                <a:solidFill>
                  <a:schemeClr val="bg1">
                    <a:lumMod val="10000"/>
                  </a:schemeClr>
                </a:solidFill>
                <a:latin typeface="Times New Roman" panose="02020603050405020304" pitchFamily="18" charset="0"/>
                <a:cs typeface="Times New Roman" panose="02020603050405020304" pitchFamily="18" charset="0"/>
              </a:rPr>
              <a:t>Diptrace</a:t>
            </a:r>
          </a:p>
        </p:txBody>
      </p:sp>
      <p:sp>
        <p:nvSpPr>
          <p:cNvPr id="1048681" name="مربع نص 12"/>
          <p:cNvSpPr txBox="1"/>
          <p:nvPr/>
        </p:nvSpPr>
        <p:spPr>
          <a:xfrm>
            <a:off x="455509" y="3805720"/>
            <a:ext cx="6110514" cy="472439"/>
          </a:xfrm>
          <a:prstGeom prst="rect">
            <a:avLst/>
          </a:prstGeom>
          <a:noFill/>
        </p:spPr>
        <p:txBody>
          <a:bodyPr wrap="square">
            <a:spAutoFit/>
          </a:bodyPr>
          <a:lstStyle/>
          <a:p>
            <a:r>
              <a:rPr lang="en-US" dirty="0">
                <a:solidFill>
                  <a:schemeClr val="bg1">
                    <a:lumMod val="10000"/>
                  </a:schemeClr>
                </a:solidFill>
              </a:rPr>
              <a:t>Used CAD tools:-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عنوان 3"/>
          <p:cNvSpPr>
            <a:spLocks noGrp="1"/>
          </p:cNvSpPr>
          <p:nvPr>
            <p:ph type="title"/>
          </p:nvPr>
        </p:nvSpPr>
        <p:spPr>
          <a:xfrm>
            <a:off x="303158" y="241269"/>
            <a:ext cx="9547843" cy="965201"/>
          </a:xfrm>
        </p:spPr>
        <p:txBody>
          <a:bodyPr/>
          <a:lstStyle/>
          <a:p>
            <a:r>
              <a:rPr lang="en-US" dirty="0">
                <a:solidFill>
                  <a:srgbClr val="00B0F0"/>
                </a:solidFill>
              </a:rPr>
              <a:t>Agenda </a:t>
            </a:r>
            <a:endParaRPr lang="ar-EG" dirty="0">
              <a:solidFill>
                <a:srgbClr val="00B0F0"/>
              </a:solidFill>
            </a:endParaRPr>
          </a:p>
        </p:txBody>
      </p:sp>
      <p:sp>
        <p:nvSpPr>
          <p:cNvPr id="1048601" name="مربع نص 4"/>
          <p:cNvSpPr txBox="1"/>
          <p:nvPr/>
        </p:nvSpPr>
        <p:spPr>
          <a:xfrm>
            <a:off x="939806" y="1371232"/>
            <a:ext cx="5695265" cy="3268652"/>
          </a:xfrm>
          <a:prstGeom prst="rect">
            <a:avLst/>
          </a:prstGeom>
          <a:noFill/>
        </p:spPr>
        <p:txBody>
          <a:bodyPr wrap="square" rtlCol="0">
            <a:spAutoFit/>
          </a:bodyPr>
          <a:lstStyle/>
          <a:p>
            <a:pPr marL="285750" indent="-285750" algn="l" rtl="0">
              <a:lnSpc>
                <a:spcPct val="150000"/>
              </a:lnSpc>
              <a:buClr>
                <a:schemeClr val="tx2">
                  <a:lumMod val="60000"/>
                  <a:lumOff val="40000"/>
                </a:schemeClr>
              </a:buClr>
              <a:buFont typeface="Wingdings" panose="05000000000000000000" pitchFamily="2" charset="2"/>
              <a:buChar char="q"/>
            </a:pPr>
            <a:r>
              <a:rPr lang="en-US" sz="2000" b="1" dirty="0">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Project Background</a:t>
            </a:r>
            <a:endParaRPr sz="1800" dirty="0"/>
          </a:p>
          <a:p>
            <a:pPr marL="285750" indent="-285750" algn="l" rtl="0">
              <a:lnSpc>
                <a:spcPct val="150000"/>
              </a:lnSpc>
              <a:buClr>
                <a:schemeClr val="tx2">
                  <a:lumMod val="60000"/>
                  <a:lumOff val="40000"/>
                </a:schemeClr>
              </a:buClr>
              <a:buFont typeface="Wingdings" panose="05000000000000000000" pitchFamily="2" charset="2"/>
              <a:buChar char="q"/>
            </a:pPr>
            <a:r>
              <a:rPr lang="en-US" sz="2000" b="1" dirty="0">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Problem Statement</a:t>
            </a:r>
            <a:endParaRPr sz="1800" dirty="0"/>
          </a:p>
          <a:p>
            <a:pPr marL="285750" indent="-285750" algn="l" rtl="0">
              <a:lnSpc>
                <a:spcPct val="150000"/>
              </a:lnSpc>
              <a:buClr>
                <a:schemeClr val="tx2">
                  <a:lumMod val="60000"/>
                  <a:lumOff val="40000"/>
                </a:schemeClr>
              </a:buClr>
              <a:buFont typeface="Wingdings" panose="05000000000000000000" pitchFamily="2" charset="2"/>
              <a:buChar char="q"/>
            </a:pPr>
            <a:r>
              <a:rPr lang="en-US" sz="2000" b="1" dirty="0">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Objectives</a:t>
            </a:r>
            <a:endParaRPr sz="1800" dirty="0"/>
          </a:p>
          <a:p>
            <a:pPr marL="285750" indent="-285750">
              <a:lnSpc>
                <a:spcPct val="150000"/>
              </a:lnSpc>
              <a:buClr>
                <a:schemeClr val="tx2">
                  <a:lumMod val="60000"/>
                  <a:lumOff val="40000"/>
                </a:schemeClr>
              </a:buClr>
              <a:buFont typeface="Wingdings" panose="05000000000000000000" pitchFamily="2" charset="2"/>
              <a:buChar char="q"/>
            </a:pPr>
            <a:r>
              <a:rPr lang="en-US" sz="2000" b="1" dirty="0">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Project</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Schedule</a:t>
            </a:r>
          </a:p>
          <a:p>
            <a:pPr marL="285750" indent="-285750">
              <a:lnSpc>
                <a:spcPct val="150000"/>
              </a:lnSpc>
              <a:buClr>
                <a:schemeClr val="tx2">
                  <a:lumMod val="60000"/>
                  <a:lumOff val="40000"/>
                </a:schemeClr>
              </a:buClr>
              <a:buFont typeface="Wingdings" panose="05000000000000000000" pitchFamily="2" charset="2"/>
              <a:buChar char="q"/>
            </a:pPr>
            <a:r>
              <a:rPr lang="en-US" sz="2000" b="1" dirty="0">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IDEA</a:t>
            </a:r>
            <a:endParaRPr sz="1800" dirty="0"/>
          </a:p>
          <a:p>
            <a:pPr marL="285750" indent="-285750" algn="l" rtl="0">
              <a:lnSpc>
                <a:spcPct val="150000"/>
              </a:lnSpc>
              <a:buClr>
                <a:schemeClr val="tx2">
                  <a:lumMod val="60000"/>
                  <a:lumOff val="40000"/>
                </a:schemeClr>
              </a:buClr>
              <a:buFont typeface="Wingdings" panose="05000000000000000000" pitchFamily="2" charset="2"/>
              <a:buChar char="q"/>
            </a:pPr>
            <a:r>
              <a:rPr lang="en-US" sz="2000" b="1" dirty="0">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Implementation</a:t>
            </a:r>
            <a:endParaRPr sz="1800" dirty="0"/>
          </a:p>
          <a:p>
            <a:pPr marL="285750" indent="-285750" algn="l" rtl="0">
              <a:lnSpc>
                <a:spcPct val="150000"/>
              </a:lnSpc>
              <a:buClr>
                <a:schemeClr val="tx2">
                  <a:lumMod val="60000"/>
                  <a:lumOff val="40000"/>
                </a:schemeClr>
              </a:buClr>
              <a:buFont typeface="Wingdings" panose="05000000000000000000" pitchFamily="2" charset="2"/>
              <a:buChar char="q"/>
            </a:pPr>
            <a:r>
              <a:rPr lang="en-US" sz="2000" b="1" dirty="0">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Results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Rectangle 6"/>
          <p:cNvSpPr>
            <a:spLocks noGrp="1" noChangeArrowheads="1"/>
          </p:cNvSpPr>
          <p:nvPr>
            <p:ph type="ctrTitle"/>
          </p:nvPr>
        </p:nvSpPr>
        <p:spPr>
          <a:xfrm>
            <a:off x="973542" y="3278375"/>
            <a:ext cx="4742520" cy="1006475"/>
          </a:xfrm>
        </p:spPr>
        <p:txBody>
          <a:bodyPr/>
          <a:lstStyle/>
          <a:p>
            <a:r>
              <a:rPr lang="en-US" sz="3600" dirty="0"/>
              <a:t>Results</a:t>
            </a:r>
            <a:endParaRPr lang="en-GB" altLang="en-US" sz="3600" dirty="0"/>
          </a:p>
        </p:txBody>
      </p:sp>
      <p:sp>
        <p:nvSpPr>
          <p:cNvPr id="1048683" name="Rectangle 3"/>
          <p:cNvSpPr/>
          <p:nvPr/>
        </p:nvSpPr>
        <p:spPr>
          <a:xfrm rot="18900000">
            <a:off x="3043313" y="3737164"/>
            <a:ext cx="822960" cy="640080"/>
          </a:xfrm>
          <a:custGeom>
            <a:avLst/>
            <a:gdLst/>
            <a:ahLst/>
            <a:cxnLst/>
            <a:rect l="l" t="t" r="r" b="b"/>
            <a:pathLst>
              <a:path w="5420988" h="4354613">
                <a:moveTo>
                  <a:pt x="1348767" y="746532"/>
                </a:moveTo>
                <a:lnTo>
                  <a:pt x="557008" y="1538292"/>
                </a:lnTo>
                <a:lnTo>
                  <a:pt x="242696" y="1223981"/>
                </a:lnTo>
                <a:lnTo>
                  <a:pt x="720144" y="746532"/>
                </a:lnTo>
                <a:close/>
                <a:moveTo>
                  <a:pt x="2953020" y="1710427"/>
                </a:moveTo>
                <a:lnTo>
                  <a:pt x="1841912" y="2821534"/>
                </a:lnTo>
                <a:lnTo>
                  <a:pt x="1527601" y="2507223"/>
                </a:lnTo>
                <a:lnTo>
                  <a:pt x="2507669" y="1527155"/>
                </a:lnTo>
                <a:lnTo>
                  <a:pt x="2507669" y="1710427"/>
                </a:lnTo>
                <a:close/>
                <a:moveTo>
                  <a:pt x="2204816" y="746532"/>
                </a:moveTo>
                <a:lnTo>
                  <a:pt x="984202" y="1967146"/>
                </a:lnTo>
                <a:lnTo>
                  <a:pt x="669891" y="1652835"/>
                </a:lnTo>
                <a:lnTo>
                  <a:pt x="1576193" y="746532"/>
                </a:lnTo>
                <a:close/>
                <a:moveTo>
                  <a:pt x="2507669" y="704276"/>
                </a:moveTo>
                <a:lnTo>
                  <a:pt x="2507669" y="1299728"/>
                </a:lnTo>
                <a:lnTo>
                  <a:pt x="1413057" y="2394340"/>
                </a:lnTo>
                <a:lnTo>
                  <a:pt x="1098746" y="2080028"/>
                </a:lnTo>
                <a:lnTo>
                  <a:pt x="2474499" y="704276"/>
                </a:lnTo>
                <a:close/>
                <a:moveTo>
                  <a:pt x="3783840" y="1735655"/>
                </a:moveTo>
                <a:lnTo>
                  <a:pt x="2270767" y="3248728"/>
                </a:lnTo>
                <a:lnTo>
                  <a:pt x="1956456" y="2934416"/>
                </a:lnTo>
                <a:lnTo>
                  <a:pt x="3136451" y="1754421"/>
                </a:lnTo>
                <a:close/>
                <a:moveTo>
                  <a:pt x="4496799" y="1714987"/>
                </a:moveTo>
                <a:lnTo>
                  <a:pt x="4496799" y="1878748"/>
                </a:lnTo>
                <a:lnTo>
                  <a:pt x="2696301" y="3679245"/>
                </a:lnTo>
                <a:lnTo>
                  <a:pt x="2381990" y="3364934"/>
                </a:lnTo>
                <a:lnTo>
                  <a:pt x="4018059" y="1728865"/>
                </a:lnTo>
                <a:close/>
                <a:moveTo>
                  <a:pt x="5188803" y="1234621"/>
                </a:moveTo>
                <a:lnTo>
                  <a:pt x="4712161" y="1707180"/>
                </a:lnTo>
                <a:lnTo>
                  <a:pt x="4712161" y="1499750"/>
                </a:lnTo>
                <a:lnTo>
                  <a:pt x="3254907" y="1499750"/>
                </a:lnTo>
                <a:lnTo>
                  <a:pt x="3254907" y="1501015"/>
                </a:lnTo>
                <a:lnTo>
                  <a:pt x="2718814" y="1501014"/>
                </a:lnTo>
                <a:lnTo>
                  <a:pt x="2718814" y="536093"/>
                </a:lnTo>
                <a:lnTo>
                  <a:pt x="931605" y="536093"/>
                </a:lnTo>
                <a:lnTo>
                  <a:pt x="931605" y="535070"/>
                </a:lnTo>
                <a:lnTo>
                  <a:pt x="1489071" y="0"/>
                </a:lnTo>
                <a:lnTo>
                  <a:pt x="3243560" y="0"/>
                </a:lnTo>
                <a:lnTo>
                  <a:pt x="3243560" y="11638"/>
                </a:lnTo>
                <a:lnTo>
                  <a:pt x="3254907" y="11638"/>
                </a:lnTo>
                <a:lnTo>
                  <a:pt x="3254907" y="969491"/>
                </a:lnTo>
                <a:lnTo>
                  <a:pt x="4712161" y="969491"/>
                </a:lnTo>
                <a:lnTo>
                  <a:pt x="4712161" y="762061"/>
                </a:lnTo>
                <a:close/>
                <a:moveTo>
                  <a:pt x="5420988" y="1433714"/>
                </a:moveTo>
                <a:cubicBezTo>
                  <a:pt x="5477229" y="1489956"/>
                  <a:pt x="5477229" y="1581142"/>
                  <a:pt x="5420988" y="1637384"/>
                </a:cubicBezTo>
                <a:lnTo>
                  <a:pt x="2907428" y="4150943"/>
                </a:lnTo>
                <a:lnTo>
                  <a:pt x="2703759" y="4354613"/>
                </a:lnTo>
                <a:lnTo>
                  <a:pt x="2500089" y="4150943"/>
                </a:lnTo>
                <a:lnTo>
                  <a:pt x="0" y="1650854"/>
                </a:lnTo>
                <a:cubicBezTo>
                  <a:pt x="-56242" y="1594612"/>
                  <a:pt x="-56242" y="1503426"/>
                  <a:pt x="0" y="1447185"/>
                </a:cubicBezTo>
                <a:cubicBezTo>
                  <a:pt x="56242" y="1390943"/>
                  <a:pt x="147427" y="1390943"/>
                  <a:pt x="203669" y="1447185"/>
                </a:cubicBezTo>
                <a:lnTo>
                  <a:pt x="2703759" y="3947274"/>
                </a:lnTo>
                <a:lnTo>
                  <a:pt x="5217318" y="1433714"/>
                </a:lnTo>
                <a:cubicBezTo>
                  <a:pt x="5273560" y="1377472"/>
                  <a:pt x="5364746" y="1377472"/>
                  <a:pt x="5420988" y="1433714"/>
                </a:cubicBezTo>
                <a:close/>
              </a:path>
            </a:pathLst>
          </a:custGeom>
          <a:solidFill>
            <a:srgbClr val="FFFFFF"/>
          </a:solidFill>
          <a:ln w="25400"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pPr>
            <a:endParaRPr kumimoji="0" lang="ko-KR" altLang="en-US" sz="2701" b="0" i="0" u="none" strike="noStrike" kern="0" cap="none" spc="0" normalizeH="0" baseline="0" noProof="0" dirty="0">
              <a:ln>
                <a:noFill/>
              </a:ln>
              <a:solidFill>
                <a:srgbClr val="FFFFFF"/>
              </a:solidFill>
              <a:effectLst/>
              <a:uLnTx/>
              <a:uFillTx/>
              <a:latin typeface="Calibri"/>
              <a:ea typeface="맑은 고딕" panose="020B0503020000020004" pitchFamily="34" charset="-127"/>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Rectangle 6"/>
          <p:cNvSpPr txBox="1">
            <a:spLocks noChangeArrowheads="1"/>
          </p:cNvSpPr>
          <p:nvPr/>
        </p:nvSpPr>
        <p:spPr>
          <a:xfrm>
            <a:off x="560199" y="291651"/>
            <a:ext cx="1991069" cy="653863"/>
          </a:xfrm>
          <a:prstGeom prst="rect">
            <a:avLst/>
          </a:prstGeom>
        </p:spPr>
        <p:txBody>
          <a:bodyPr vert="horz" lIns="91440" tIns="45720" rIns="91440" bIns="45720" rtlCol="0" anchor="ctr">
            <a:normAutofit fontScale="98333"/>
          </a:bodyPr>
          <a:lstStyle>
            <a:lvl1pPr algn="l" defTabSz="914400" rtl="0" eaLnBrk="1" latinLnBrk="0" hangingPunct="1">
              <a:lnSpc>
                <a:spcPct val="90000"/>
              </a:lnSpc>
              <a:spcBef>
                <a:spcPct val="0"/>
              </a:spcBef>
              <a:buNone/>
              <a:defRPr sz="4000" b="1" kern="1200">
                <a:solidFill>
                  <a:srgbClr val="424242"/>
                </a:solidFill>
                <a:latin typeface="+mj-lt"/>
                <a:ea typeface="+mj-ea"/>
                <a:cs typeface="+mj-cs"/>
              </a:defRPr>
            </a:lvl1pPr>
          </a:lstStyle>
          <a:p>
            <a:r>
              <a:rPr lang="en-US" sz="3600" dirty="0">
                <a:solidFill>
                  <a:srgbClr val="0070C0"/>
                </a:solidFill>
              </a:rPr>
              <a:t>Results</a:t>
            </a:r>
            <a:endParaRPr lang="en-GB" altLang="en-US" sz="3600" dirty="0">
              <a:solidFill>
                <a:srgbClr val="0070C0"/>
              </a:solidFill>
            </a:endParaRPr>
          </a:p>
        </p:txBody>
      </p:sp>
      <p:sp>
        <p:nvSpPr>
          <p:cNvPr id="1048685" name="Rectangle 1"/>
          <p:cNvSpPr/>
          <p:nvPr/>
        </p:nvSpPr>
        <p:spPr>
          <a:xfrm>
            <a:off x="204234" y="1182231"/>
            <a:ext cx="11798376" cy="3816429"/>
          </a:xfrm>
          <a:prstGeom prst="rect">
            <a:avLst/>
          </a:prstGeom>
        </p:spPr>
        <p:txBody>
          <a:bodyPr wrap="square">
            <a:spAutoFit/>
          </a:bodyPr>
          <a:lstStyle/>
          <a:p>
            <a:r>
              <a:rPr lang="en-US" sz="2200" dirty="0">
                <a:solidFill>
                  <a:schemeClr val="bg1">
                    <a:lumMod val="10000"/>
                  </a:schemeClr>
                </a:solidFill>
              </a:rPr>
              <a:t>We have provided a sufficient number of test points for all individuals in the laboratory And the signal interruption problems became very few and The possibility of supplying other points in the future from Switch to Switch.</a:t>
            </a:r>
          </a:p>
          <a:p>
            <a:pPr marL="457200" indent="-457200">
              <a:buFont typeface="+mj-lt"/>
              <a:buAutoNum type="arabicPeriod"/>
            </a:pPr>
            <a:endParaRPr lang="en-US" sz="2200" dirty="0">
              <a:solidFill>
                <a:schemeClr val="bg1">
                  <a:lumMod val="10000"/>
                </a:schemeClr>
              </a:solidFill>
            </a:endParaRPr>
          </a:p>
          <a:p>
            <a:pPr marL="457200" indent="-457200">
              <a:buFont typeface="+mj-lt"/>
              <a:buAutoNum type="arabicPeriod"/>
            </a:pPr>
            <a:r>
              <a:rPr lang="en-US" sz="2200" dirty="0">
                <a:solidFill>
                  <a:schemeClr val="bg1">
                    <a:lumMod val="10000"/>
                  </a:schemeClr>
                </a:solidFill>
              </a:rPr>
              <a:t>Increase samples percentage ( from 2% to 7% ) </a:t>
            </a:r>
          </a:p>
          <a:p>
            <a:pPr marL="457200" indent="-457200">
              <a:buFont typeface="+mj-lt"/>
              <a:buAutoNum type="arabicPeriod"/>
            </a:pPr>
            <a:r>
              <a:rPr lang="en-US" sz="2200" dirty="0">
                <a:solidFill>
                  <a:schemeClr val="bg1">
                    <a:lumMod val="10000"/>
                  </a:schemeClr>
                </a:solidFill>
              </a:rPr>
              <a:t>Increase in samples enable us to detect more outgoing problems in OQC which increase the accuracy of the production .</a:t>
            </a:r>
          </a:p>
          <a:p>
            <a:pPr marL="457200" indent="-457200">
              <a:buFont typeface="+mj-lt"/>
              <a:buAutoNum type="arabicPeriod"/>
            </a:pPr>
            <a:r>
              <a:rPr lang="en-US" sz="2200" dirty="0">
                <a:solidFill>
                  <a:schemeClr val="bg1">
                    <a:lumMod val="10000"/>
                  </a:schemeClr>
                </a:solidFill>
              </a:rPr>
              <a:t>Prevent leakage of problem to market .</a:t>
            </a:r>
          </a:p>
          <a:p>
            <a:pPr marL="457200" indent="-457200">
              <a:buFont typeface="+mj-lt"/>
              <a:buAutoNum type="arabicPeriod"/>
            </a:pPr>
            <a:r>
              <a:rPr lang="en-US" sz="2200" dirty="0">
                <a:solidFill>
                  <a:schemeClr val="bg1">
                    <a:lumMod val="10000"/>
                  </a:schemeClr>
                </a:solidFill>
              </a:rPr>
              <a:t>Reduce customer PPM .</a:t>
            </a:r>
          </a:p>
          <a:p>
            <a:pPr marL="457200" indent="-457200">
              <a:buFont typeface="+mj-lt"/>
              <a:buAutoNum type="arabicPeriod"/>
            </a:pPr>
            <a:r>
              <a:rPr lang="en-US" sz="2200" dirty="0">
                <a:solidFill>
                  <a:schemeClr val="bg1">
                    <a:lumMod val="10000"/>
                  </a:schemeClr>
                </a:solidFill>
              </a:rPr>
              <a:t>Feed back to MFG with problem and improve line process.</a:t>
            </a:r>
          </a:p>
          <a:p>
            <a:pPr marL="457200" indent="-457200">
              <a:buFont typeface="+mj-lt"/>
              <a:buAutoNum type="arabicPeriod"/>
            </a:pPr>
            <a:endParaRPr lang="en-US" sz="2200" dirty="0">
              <a:solidFill>
                <a:schemeClr val="bg1">
                  <a:lumMod val="10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عنوان 3"/>
          <p:cNvSpPr>
            <a:spLocks noGrp="1"/>
          </p:cNvSpPr>
          <p:nvPr>
            <p:ph type="title"/>
          </p:nvPr>
        </p:nvSpPr>
        <p:spPr>
          <a:xfrm>
            <a:off x="347546" y="381903"/>
            <a:ext cx="9547843" cy="965201"/>
          </a:xfrm>
        </p:spPr>
        <p:txBody>
          <a:bodyPr/>
          <a:lstStyle/>
          <a:p>
            <a:r>
              <a:rPr lang="en-US" sz="4000" dirty="0">
                <a:solidFill>
                  <a:srgbClr val="0070C0"/>
                </a:solidFill>
              </a:rPr>
              <a:t>Results</a:t>
            </a:r>
            <a:endParaRPr lang="en-GB" altLang="en-US" sz="4000" dirty="0">
              <a:solidFill>
                <a:srgbClr val="0070C0"/>
              </a:solidFill>
            </a:endParaRPr>
          </a:p>
        </p:txBody>
      </p:sp>
      <p:pic>
        <p:nvPicPr>
          <p:cNvPr id="2097171" name="صورة 6"/>
          <p:cNvPicPr>
            <a:picLocks noChangeAspect="1"/>
          </p:cNvPicPr>
          <p:nvPr/>
        </p:nvPicPr>
        <p:blipFill rotWithShape="1">
          <a:blip r:embed="rId2"/>
          <a:srcRect t="49977"/>
          <a:stretch>
            <a:fillRect/>
          </a:stretch>
        </p:blipFill>
        <p:spPr>
          <a:xfrm>
            <a:off x="6135176" y="1389013"/>
            <a:ext cx="3691707" cy="3620686"/>
          </a:xfrm>
          <a:prstGeom prst="rect">
            <a:avLst/>
          </a:prstGeom>
        </p:spPr>
      </p:pic>
      <p:pic>
        <p:nvPicPr>
          <p:cNvPr id="2097172" name="صورة 7"/>
          <p:cNvPicPr>
            <a:picLocks noChangeAspect="1"/>
          </p:cNvPicPr>
          <p:nvPr/>
        </p:nvPicPr>
        <p:blipFill rotWithShape="1">
          <a:blip r:embed="rId2"/>
          <a:srcRect b="49435"/>
          <a:stretch>
            <a:fillRect/>
          </a:stretch>
        </p:blipFill>
        <p:spPr>
          <a:xfrm>
            <a:off x="2336801" y="1389013"/>
            <a:ext cx="3691708" cy="3620686"/>
          </a:xfrm>
          <a:prstGeom prst="rect">
            <a:avLst/>
          </a:prstGeom>
        </p:spPr>
      </p:pic>
      <p:sp>
        <p:nvSpPr>
          <p:cNvPr id="1048687" name="مربع نص 8"/>
          <p:cNvSpPr txBox="1"/>
          <p:nvPr/>
        </p:nvSpPr>
        <p:spPr>
          <a:xfrm>
            <a:off x="2889055" y="4979436"/>
            <a:ext cx="3139453" cy="688339"/>
          </a:xfrm>
          <a:prstGeom prst="rect">
            <a:avLst/>
          </a:prstGeom>
          <a:noFill/>
        </p:spPr>
        <p:txBody>
          <a:bodyPr wrap="square" rtlCol="0">
            <a:spAutoFit/>
          </a:bodyPr>
          <a:lstStyle/>
          <a:p>
            <a:pPr algn="ctr" rtl="0"/>
            <a:r>
              <a:rPr lang="en-US" sz="2800" b="1" dirty="0">
                <a:solidFill>
                  <a:schemeClr val="bg1">
                    <a:lumMod val="10000"/>
                  </a:schemeClr>
                </a:solidFill>
                <a:effectLst>
                  <a:outerShdw blurRad="38100" dist="38100" dir="2700000" algn="tl">
                    <a:srgbClr val="000000">
                      <a:alpha val="43137"/>
                    </a:srgbClr>
                  </a:outerShdw>
                </a:effectLst>
              </a:rPr>
              <a:t>Before</a:t>
            </a:r>
          </a:p>
        </p:txBody>
      </p:sp>
      <p:sp>
        <p:nvSpPr>
          <p:cNvPr id="1048688" name="مربع نص 9"/>
          <p:cNvSpPr txBox="1"/>
          <p:nvPr/>
        </p:nvSpPr>
        <p:spPr>
          <a:xfrm>
            <a:off x="6096000" y="4979436"/>
            <a:ext cx="3139453" cy="688339"/>
          </a:xfrm>
          <a:prstGeom prst="rect">
            <a:avLst/>
          </a:prstGeom>
          <a:noFill/>
        </p:spPr>
        <p:txBody>
          <a:bodyPr wrap="square" rtlCol="0">
            <a:spAutoFit/>
          </a:bodyPr>
          <a:lstStyle/>
          <a:p>
            <a:pPr algn="ctr" rtl="0"/>
            <a:r>
              <a:rPr lang="en-US" sz="2800" b="1" dirty="0">
                <a:solidFill>
                  <a:schemeClr val="bg1">
                    <a:lumMod val="10000"/>
                  </a:schemeClr>
                </a:solidFill>
                <a:effectLst>
                  <a:outerShdw blurRad="38100" dist="38100" dir="2700000" algn="tl">
                    <a:srgbClr val="000000">
                      <a:alpha val="43137"/>
                    </a:srgbClr>
                  </a:outerShdw>
                </a:effectLst>
              </a:rPr>
              <a:t>After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عنوان 3"/>
          <p:cNvSpPr>
            <a:spLocks noGrp="1"/>
          </p:cNvSpPr>
          <p:nvPr>
            <p:ph type="title"/>
          </p:nvPr>
        </p:nvSpPr>
        <p:spPr>
          <a:xfrm>
            <a:off x="347546" y="381903"/>
            <a:ext cx="9547843" cy="965201"/>
          </a:xfrm>
        </p:spPr>
        <p:txBody>
          <a:bodyPr/>
          <a:lstStyle/>
          <a:p>
            <a:r>
              <a:rPr lang="en-US" sz="4000" dirty="0">
                <a:solidFill>
                  <a:srgbClr val="0070C0"/>
                </a:solidFill>
              </a:rPr>
              <a:t>Results</a:t>
            </a:r>
            <a:endParaRPr lang="en-GB" altLang="en-US" sz="4000" dirty="0">
              <a:solidFill>
                <a:srgbClr val="0070C0"/>
              </a:solidFill>
            </a:endParaRPr>
          </a:p>
        </p:txBody>
      </p:sp>
      <p:graphicFrame>
        <p:nvGraphicFramePr>
          <p:cNvPr id="8" name="Chart 7"/>
          <p:cNvGraphicFramePr>
            <a:graphicFrameLocks/>
          </p:cNvGraphicFramePr>
          <p:nvPr>
            <p:extLst>
              <p:ext uri="{D42A27DB-BD31-4B8C-83A1-F6EECF244321}">
                <p14:modId xmlns:p14="http://schemas.microsoft.com/office/powerpoint/2010/main" val="2334355532"/>
              </p:ext>
            </p:extLst>
          </p:nvPr>
        </p:nvGraphicFramePr>
        <p:xfrm>
          <a:off x="583473" y="1347104"/>
          <a:ext cx="11190515" cy="46618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34439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58C3C5A-91AB-4FAA-B186-F51296BBC27B}"/>
              </a:ext>
            </a:extLst>
          </p:cNvPr>
          <p:cNvSpPr>
            <a:spLocks noGrp="1"/>
          </p:cNvSpPr>
          <p:nvPr>
            <p:ph type="title"/>
          </p:nvPr>
        </p:nvSpPr>
        <p:spPr>
          <a:xfrm>
            <a:off x="161735" y="261657"/>
            <a:ext cx="8164800" cy="644400"/>
          </a:xfr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i="0" u="none" strike="noStrike" kern="1200" cap="none" spc="0" normalizeH="0" baseline="0" noProof="0" dirty="0">
                <a:ln>
                  <a:noFill/>
                </a:ln>
                <a:solidFill>
                  <a:srgbClr val="00B0F0"/>
                </a:solidFill>
                <a:effectLst/>
                <a:uLnTx/>
                <a:uFillTx/>
                <a:latin typeface="Calibri" panose="020F0502020204030204"/>
                <a:ea typeface="+mn-ea"/>
                <a:cs typeface="+mn-cs"/>
              </a:rPr>
              <a:t>Kaizen sheet</a:t>
            </a:r>
          </a:p>
        </p:txBody>
      </p:sp>
      <p:graphicFrame>
        <p:nvGraphicFramePr>
          <p:cNvPr id="12" name="Table 11">
            <a:extLst>
              <a:ext uri="{FF2B5EF4-FFF2-40B4-BE49-F238E27FC236}">
                <a16:creationId xmlns:a16="http://schemas.microsoft.com/office/drawing/2014/main" id="{D3B390C4-A9C8-4F49-9CD5-F6F18EAF9A2F}"/>
              </a:ext>
            </a:extLst>
          </p:cNvPr>
          <p:cNvGraphicFramePr>
            <a:graphicFrameLocks noGrp="1"/>
          </p:cNvGraphicFramePr>
          <p:nvPr/>
        </p:nvGraphicFramePr>
        <p:xfrm>
          <a:off x="87081" y="21769"/>
          <a:ext cx="12104916" cy="6834696"/>
        </p:xfrm>
        <a:graphic>
          <a:graphicData uri="http://schemas.openxmlformats.org/drawingml/2006/table">
            <a:tbl>
              <a:tblPr/>
              <a:tblGrid>
                <a:gridCol w="704885">
                  <a:extLst>
                    <a:ext uri="{9D8B030D-6E8A-4147-A177-3AD203B41FA5}">
                      <a16:colId xmlns:a16="http://schemas.microsoft.com/office/drawing/2014/main" val="2758858241"/>
                    </a:ext>
                  </a:extLst>
                </a:gridCol>
                <a:gridCol w="2022427">
                  <a:extLst>
                    <a:ext uri="{9D8B030D-6E8A-4147-A177-3AD203B41FA5}">
                      <a16:colId xmlns:a16="http://schemas.microsoft.com/office/drawing/2014/main" val="1501197233"/>
                    </a:ext>
                  </a:extLst>
                </a:gridCol>
                <a:gridCol w="559955">
                  <a:extLst>
                    <a:ext uri="{9D8B030D-6E8A-4147-A177-3AD203B41FA5}">
                      <a16:colId xmlns:a16="http://schemas.microsoft.com/office/drawing/2014/main" val="2719116215"/>
                    </a:ext>
                  </a:extLst>
                </a:gridCol>
                <a:gridCol w="932162">
                  <a:extLst>
                    <a:ext uri="{9D8B030D-6E8A-4147-A177-3AD203B41FA5}">
                      <a16:colId xmlns:a16="http://schemas.microsoft.com/office/drawing/2014/main" val="3995667462"/>
                    </a:ext>
                  </a:extLst>
                </a:gridCol>
                <a:gridCol w="559955">
                  <a:extLst>
                    <a:ext uri="{9D8B030D-6E8A-4147-A177-3AD203B41FA5}">
                      <a16:colId xmlns:a16="http://schemas.microsoft.com/office/drawing/2014/main" val="3029530346"/>
                    </a:ext>
                  </a:extLst>
                </a:gridCol>
                <a:gridCol w="559955">
                  <a:extLst>
                    <a:ext uri="{9D8B030D-6E8A-4147-A177-3AD203B41FA5}">
                      <a16:colId xmlns:a16="http://schemas.microsoft.com/office/drawing/2014/main" val="934915690"/>
                    </a:ext>
                  </a:extLst>
                </a:gridCol>
                <a:gridCol w="559955">
                  <a:extLst>
                    <a:ext uri="{9D8B030D-6E8A-4147-A177-3AD203B41FA5}">
                      <a16:colId xmlns:a16="http://schemas.microsoft.com/office/drawing/2014/main" val="4098068921"/>
                    </a:ext>
                  </a:extLst>
                </a:gridCol>
                <a:gridCol w="559955">
                  <a:extLst>
                    <a:ext uri="{9D8B030D-6E8A-4147-A177-3AD203B41FA5}">
                      <a16:colId xmlns:a16="http://schemas.microsoft.com/office/drawing/2014/main" val="914562069"/>
                    </a:ext>
                  </a:extLst>
                </a:gridCol>
                <a:gridCol w="2206883">
                  <a:extLst>
                    <a:ext uri="{9D8B030D-6E8A-4147-A177-3AD203B41FA5}">
                      <a16:colId xmlns:a16="http://schemas.microsoft.com/office/drawing/2014/main" val="510248445"/>
                    </a:ext>
                  </a:extLst>
                </a:gridCol>
                <a:gridCol w="1376831">
                  <a:extLst>
                    <a:ext uri="{9D8B030D-6E8A-4147-A177-3AD203B41FA5}">
                      <a16:colId xmlns:a16="http://schemas.microsoft.com/office/drawing/2014/main" val="574361955"/>
                    </a:ext>
                  </a:extLst>
                </a:gridCol>
                <a:gridCol w="559955">
                  <a:extLst>
                    <a:ext uri="{9D8B030D-6E8A-4147-A177-3AD203B41FA5}">
                      <a16:colId xmlns:a16="http://schemas.microsoft.com/office/drawing/2014/main" val="215390409"/>
                    </a:ext>
                  </a:extLst>
                </a:gridCol>
                <a:gridCol w="480903">
                  <a:extLst>
                    <a:ext uri="{9D8B030D-6E8A-4147-A177-3AD203B41FA5}">
                      <a16:colId xmlns:a16="http://schemas.microsoft.com/office/drawing/2014/main" val="1331317526"/>
                    </a:ext>
                  </a:extLst>
                </a:gridCol>
                <a:gridCol w="520429">
                  <a:extLst>
                    <a:ext uri="{9D8B030D-6E8A-4147-A177-3AD203B41FA5}">
                      <a16:colId xmlns:a16="http://schemas.microsoft.com/office/drawing/2014/main" val="1403982142"/>
                    </a:ext>
                  </a:extLst>
                </a:gridCol>
                <a:gridCol w="500666">
                  <a:extLst>
                    <a:ext uri="{9D8B030D-6E8A-4147-A177-3AD203B41FA5}">
                      <a16:colId xmlns:a16="http://schemas.microsoft.com/office/drawing/2014/main" val="3780575338"/>
                    </a:ext>
                  </a:extLst>
                </a:gridCol>
              </a:tblGrid>
              <a:tr h="300907">
                <a:tc>
                  <a:txBody>
                    <a:bodyPr/>
                    <a:lstStyle/>
                    <a:p>
                      <a:pPr algn="l" fontAlgn="b"/>
                      <a:r>
                        <a:rPr lang="en-US" sz="900" b="0"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rowSpan="4">
                  <a:txBody>
                    <a:bodyPr/>
                    <a:lstStyle/>
                    <a:p>
                      <a:pPr algn="ctr" fontAlgn="b"/>
                      <a:r>
                        <a:rPr lang="en-US" sz="900" b="0" i="0" u="none" strike="noStrike" dirty="0">
                          <a:solidFill>
                            <a:srgbClr val="000000"/>
                          </a:solidFill>
                          <a:effectLst/>
                          <a:latin typeface="Sakkal Majalla" panose="02000000000000000000" pitchFamily="2" charset="-78"/>
                          <a:cs typeface="Sakkal Majalla" panose="02000000000000000000" pitchFamily="2" charset="-78"/>
                        </a:rPr>
                        <a:t> </a:t>
                      </a:r>
                    </a:p>
                  </a:txBody>
                  <a:tcPr marL="0" marR="0" marT="0" marB="0" anchor="b">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9">
                  <a:txBody>
                    <a:bodyPr/>
                    <a:lstStyle/>
                    <a:p>
                      <a:pPr algn="ctr" rtl="1" fontAlgn="ctr"/>
                      <a:r>
                        <a:rPr lang="en-US" sz="2000" b="1" i="0" u="sng" strike="noStrike" dirty="0">
                          <a:solidFill>
                            <a:srgbClr val="000000"/>
                          </a:solidFill>
                          <a:effectLst>
                            <a:outerShdw blurRad="50800" dist="38100" algn="tr" rotWithShape="0">
                              <a:prstClr val="black">
                                <a:alpha val="40000"/>
                              </a:prstClr>
                            </a:outerShdw>
                          </a:effectLst>
                          <a:latin typeface="Sakkal Majalla" panose="02000000000000000000" pitchFamily="2" charset="-78"/>
                          <a:cs typeface="Sakkal Majalla" panose="02000000000000000000" pitchFamily="2" charset="-78"/>
                        </a:rPr>
                        <a:t>KAIZEN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3">
                  <a:txBody>
                    <a:bodyPr/>
                    <a:lstStyle/>
                    <a:p>
                      <a:pPr algn="ctr" rtl="0" fontAlgn="ctr"/>
                      <a:r>
                        <a:rPr lang="en-US" sz="900" b="1" i="0" u="none" strike="noStrike">
                          <a:solidFill>
                            <a:srgbClr val="000000"/>
                          </a:solidFill>
                          <a:effectLst/>
                          <a:latin typeface="Sakkal Majalla" panose="02000000000000000000" pitchFamily="2" charset="-78"/>
                          <a:cs typeface="Sakkal Majalla" panose="02000000000000000000" pitchFamily="2" charset="-78"/>
                        </a:rPr>
                        <a:t>Kaizen Idea Sheet</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صورة صاحب الفكرة :-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b"/>
                      <a:r>
                        <a:rPr lang="en-US" sz="900" b="1" i="0" u="none" strike="noStrike">
                          <a:solidFill>
                            <a:srgbClr val="000000"/>
                          </a:solidFill>
                          <a:effectLst/>
                          <a:latin typeface="Sakkal Majalla" panose="02000000000000000000" pitchFamily="2" charset="-78"/>
                          <a:cs typeface="Sakkal Majalla" panose="02000000000000000000" pitchFamily="2" charset="-78"/>
                        </a:rPr>
                        <a:t> </a:t>
                      </a:r>
                      <a:endParaRPr lang="en-US" sz="900" b="0" i="0" u="none" strike="noStrike">
                        <a:solidFill>
                          <a:srgbClr val="000000"/>
                        </a:solidFill>
                        <a:effectLst/>
                        <a:latin typeface="Sakkal Majalla" panose="02000000000000000000" pitchFamily="2" charset="-78"/>
                        <a:cs typeface="Sakkal Majalla" panose="02000000000000000000" pitchFamily="2" charset="-78"/>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58341227"/>
                  </a:ext>
                </a:extLst>
              </a:tr>
              <a:tr h="141294">
                <a:tc>
                  <a:txBody>
                    <a:bodyPr/>
                    <a:lstStyle/>
                    <a:p>
                      <a:pPr algn="l" fontAlgn="ctr"/>
                      <a:r>
                        <a:rPr lang="en-US" sz="900" b="0"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tc vMerge="1">
                  <a:txBody>
                    <a:bodyPr/>
                    <a:lstStyle/>
                    <a:p>
                      <a:endParaRPr lang="en-US"/>
                    </a:p>
                  </a:txBody>
                  <a:tcPr/>
                </a:tc>
                <a:tc>
                  <a:txBody>
                    <a:bodyPr/>
                    <a:lstStyle/>
                    <a:p>
                      <a:pPr algn="ctr" rtl="1" fontAlgn="ctr"/>
                      <a:endParaRPr lang="en-US" sz="900" b="1" i="0" u="sng" strike="noStrike">
                        <a:solidFill>
                          <a:srgbClr val="FFFFFF"/>
                        </a:solidFill>
                        <a:effectLst>
                          <a:outerShdw blurRad="50800" dist="38100" algn="tr" rotWithShape="0">
                            <a:prstClr val="black">
                              <a:alpha val="40000"/>
                            </a:prstClr>
                          </a:outerShdw>
                        </a:effectLst>
                        <a:latin typeface="Sakkal Majalla" panose="02000000000000000000" pitchFamily="2" charset="-78"/>
                        <a:cs typeface="Sakkal Majalla" panose="02000000000000000000" pitchFamily="2" charset="-78"/>
                      </a:endParaRPr>
                    </a:p>
                  </a:txBody>
                  <a:tcPr marL="0" marR="0" marT="0" marB="0" anchor="ctr">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rtl="1" fontAlgn="ctr"/>
                      <a:endParaRPr lang="en-US" sz="900" b="1" i="0" u="sng" strike="noStrike">
                        <a:solidFill>
                          <a:srgbClr val="FFFFFF"/>
                        </a:solidFill>
                        <a:effectLst>
                          <a:outerShdw blurRad="50800" dist="38100" algn="tr" rotWithShape="0">
                            <a:prstClr val="black">
                              <a:alpha val="40000"/>
                            </a:prstClr>
                          </a:outerShdw>
                        </a:effectLst>
                        <a:latin typeface="Sakkal Majalla" panose="02000000000000000000" pitchFamily="2" charset="-78"/>
                        <a:cs typeface="Sakkal Majalla" panose="02000000000000000000" pitchFamily="2" charset="-78"/>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1" fontAlgn="ctr"/>
                      <a:endParaRPr lang="en-US" sz="900" b="1" i="0" u="sng" strike="noStrike">
                        <a:solidFill>
                          <a:srgbClr val="FFFFFF"/>
                        </a:solidFill>
                        <a:effectLst>
                          <a:outerShdw blurRad="50800" dist="38100" algn="tr" rotWithShape="0">
                            <a:prstClr val="black">
                              <a:alpha val="40000"/>
                            </a:prstClr>
                          </a:outerShdw>
                        </a:effectLst>
                        <a:latin typeface="Sakkal Majalla" panose="02000000000000000000" pitchFamily="2" charset="-78"/>
                        <a:cs typeface="Sakkal Majalla" panose="02000000000000000000" pitchFamily="2" charset="-78"/>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1" fontAlgn="ctr"/>
                      <a:endParaRPr lang="en-US" sz="900" b="1" i="0" u="sng" strike="noStrike">
                        <a:solidFill>
                          <a:srgbClr val="FFFFFF"/>
                        </a:solidFill>
                        <a:effectLst>
                          <a:outerShdw blurRad="50800" dist="38100" algn="tr" rotWithShape="0">
                            <a:prstClr val="black">
                              <a:alpha val="40000"/>
                            </a:prstClr>
                          </a:outerShdw>
                        </a:effectLst>
                        <a:latin typeface="Sakkal Majalla" panose="02000000000000000000" pitchFamily="2" charset="-78"/>
                        <a:cs typeface="Sakkal Majalla" panose="02000000000000000000" pitchFamily="2" charset="-78"/>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1" fontAlgn="ctr"/>
                      <a:endParaRPr lang="en-US" sz="900" b="1" i="0" u="sng" strike="noStrike">
                        <a:solidFill>
                          <a:srgbClr val="FFFFFF"/>
                        </a:solidFill>
                        <a:effectLst>
                          <a:outerShdw blurRad="50800" dist="38100" algn="tr" rotWithShape="0">
                            <a:prstClr val="black">
                              <a:alpha val="40000"/>
                            </a:prstClr>
                          </a:outerShdw>
                        </a:effectLst>
                        <a:latin typeface="Sakkal Majalla" panose="02000000000000000000" pitchFamily="2" charset="-78"/>
                        <a:cs typeface="Sakkal Majalla" panose="02000000000000000000" pitchFamily="2" charset="-78"/>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1" fontAlgn="ctr"/>
                      <a:endParaRPr lang="en-US" sz="900" b="1" i="0" u="sng" strike="noStrike">
                        <a:solidFill>
                          <a:srgbClr val="FFFFFF"/>
                        </a:solidFill>
                        <a:effectLst>
                          <a:outerShdw blurRad="50800" dist="38100" algn="tr" rotWithShape="0">
                            <a:prstClr val="black">
                              <a:alpha val="40000"/>
                            </a:prstClr>
                          </a:outerShdw>
                        </a:effectLst>
                        <a:latin typeface="Sakkal Majalla" panose="02000000000000000000" pitchFamily="2" charset="-78"/>
                        <a:cs typeface="Sakkal Majalla" panose="02000000000000000000" pitchFamily="2" charset="-78"/>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1" fontAlgn="ctr"/>
                      <a:endParaRPr lang="en-US" sz="900" b="1" i="0" u="sng" strike="noStrike">
                        <a:solidFill>
                          <a:srgbClr val="FFFFFF"/>
                        </a:solidFill>
                        <a:effectLst>
                          <a:outerShdw blurRad="50800" dist="38100" algn="tr" rotWithShape="0">
                            <a:prstClr val="black">
                              <a:alpha val="40000"/>
                            </a:prstClr>
                          </a:outerShdw>
                        </a:effectLst>
                        <a:latin typeface="Sakkal Majalla" panose="02000000000000000000" pitchFamily="2" charset="-78"/>
                        <a:cs typeface="Sakkal Majalla" panose="02000000000000000000" pitchFamily="2" charset="-78"/>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1" fontAlgn="ctr"/>
                      <a:endParaRPr lang="en-US" sz="900" b="1" i="0" u="sng" strike="noStrike">
                        <a:solidFill>
                          <a:srgbClr val="FFFFFF"/>
                        </a:solidFill>
                        <a:effectLst>
                          <a:outerShdw blurRad="50800" dist="38100" algn="tr" rotWithShape="0">
                            <a:prstClr val="black">
                              <a:alpha val="40000"/>
                            </a:prstClr>
                          </a:outerShdw>
                        </a:effectLst>
                        <a:latin typeface="Sakkal Majalla" panose="02000000000000000000" pitchFamily="2" charset="-78"/>
                        <a:cs typeface="Sakkal Majalla" panose="02000000000000000000" pitchFamily="2" charset="-78"/>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1" fontAlgn="ctr"/>
                      <a:endParaRPr lang="en-US" sz="900" b="1" i="0" u="sng" strike="noStrike">
                        <a:solidFill>
                          <a:srgbClr val="000000"/>
                        </a:solidFill>
                        <a:effectLst>
                          <a:outerShdw blurRad="50800" dist="38100" algn="tr" rotWithShape="0">
                            <a:prstClr val="black">
                              <a:alpha val="40000"/>
                            </a:prstClr>
                          </a:outerShdw>
                        </a:effectLst>
                        <a:latin typeface="Sakkal Majalla" panose="02000000000000000000" pitchFamily="2" charset="-78"/>
                        <a:cs typeface="Sakkal Majalla" panose="02000000000000000000" pitchFamily="2" charset="-78"/>
                      </a:endParaRPr>
                    </a:p>
                  </a:txBody>
                  <a:tcPr marL="0" marR="0" marT="0" marB="0" anchor="ctr">
                    <a:lnL>
                      <a:noFill/>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كود الاقتراح:</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ctr"/>
                      <a:r>
                        <a:rPr lang="ar-EG" sz="900" b="1" i="0" u="none" strike="noStrike">
                          <a:solidFill>
                            <a:srgbClr val="000000"/>
                          </a:solidFill>
                          <a:effectLst>
                            <a:outerShdw blurRad="50800" dist="38100" algn="tr" rotWithShape="0">
                              <a:prstClr val="black">
                                <a:alpha val="40000"/>
                              </a:prstClr>
                            </a:outerShdw>
                          </a:effectLst>
                          <a:latin typeface="Sakkal Majalla" panose="02000000000000000000" pitchFamily="2" charset="-78"/>
                          <a:cs typeface="Sakkal Majalla" panose="02000000000000000000" pitchFamily="2" charset="-78"/>
                        </a:rPr>
                        <a:t>وقائى</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24904483"/>
                  </a:ext>
                </a:extLst>
              </a:tr>
              <a:tr h="368412">
                <a:tc>
                  <a:txBody>
                    <a:bodyPr/>
                    <a:lstStyle/>
                    <a:p>
                      <a:pPr algn="l" fontAlgn="b"/>
                      <a:r>
                        <a:rPr lang="en-US" sz="900" b="0"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vMerge="1">
                  <a:txBody>
                    <a:bodyPr/>
                    <a:lstStyle/>
                    <a:p>
                      <a:endParaRPr lang="en-US"/>
                    </a:p>
                  </a:txBody>
                  <a:tcPr/>
                </a:tc>
                <a:tc>
                  <a:txBody>
                    <a:bodyPr/>
                    <a:lstStyle/>
                    <a:p>
                      <a:pPr algn="ctr" rtl="1" fontAlgn="ctr"/>
                      <a:r>
                        <a:rPr lang="en-US" sz="900" b="1" i="0" u="none" strike="noStrike">
                          <a:solidFill>
                            <a:srgbClr val="000000"/>
                          </a:solidFill>
                          <a:effectLst/>
                          <a:latin typeface="Sakkal Majalla" panose="02000000000000000000" pitchFamily="2" charset="-78"/>
                          <a:cs typeface="Sakkal Majalla" panose="02000000000000000000" pitchFamily="2" charset="-78"/>
                        </a:rPr>
                        <a:t>DM</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الادارة المبكرة للمعدات</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fontAlgn="ctr"/>
                      <a:r>
                        <a:rPr lang="en-US" sz="900" b="1" i="0" u="none" strike="noStrike">
                          <a:solidFill>
                            <a:srgbClr val="000000"/>
                          </a:solidFill>
                          <a:effectLst/>
                          <a:latin typeface="Sakkal Majalla" panose="02000000000000000000" pitchFamily="2" charset="-78"/>
                          <a:cs typeface="Sakkal Majalla" panose="02000000000000000000" pitchFamily="2" charset="-78"/>
                        </a:rPr>
                        <a:t>OPTM</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الصيانة في المكاتب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fontAlgn="ctr"/>
                      <a:r>
                        <a:rPr lang="en-US" sz="900" b="1" i="0" u="none" strike="noStrike">
                          <a:solidFill>
                            <a:srgbClr val="000000"/>
                          </a:solidFill>
                          <a:effectLst/>
                          <a:latin typeface="Sakkal Majalla" panose="02000000000000000000" pitchFamily="2" charset="-78"/>
                          <a:cs typeface="Sakkal Majalla" panose="02000000000000000000" pitchFamily="2" charset="-78"/>
                        </a:rPr>
                        <a:t>SHE</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السلامة والصحة المهنية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fontAlgn="ctr"/>
                      <a:r>
                        <a:rPr lang="en-US" sz="900" b="1" i="0" u="none" strike="noStrike">
                          <a:solidFill>
                            <a:srgbClr val="000000"/>
                          </a:solidFill>
                          <a:effectLst/>
                          <a:latin typeface="Sakkal Majalla" panose="02000000000000000000" pitchFamily="2" charset="-78"/>
                          <a:cs typeface="Sakkal Majalla" panose="02000000000000000000" pitchFamily="2" charset="-78"/>
                        </a:rPr>
                        <a:t>E&amp;T</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التدريب والتعليم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fontAlgn="ctr"/>
                      <a:r>
                        <a:rPr lang="en-US" sz="900" b="1" i="0" u="none" strike="noStrike">
                          <a:solidFill>
                            <a:srgbClr val="000000"/>
                          </a:solidFill>
                          <a:effectLst/>
                          <a:latin typeface="Sakkal Majalla" panose="02000000000000000000" pitchFamily="2" charset="-78"/>
                          <a:cs typeface="Sakkal Majalla" panose="02000000000000000000" pitchFamily="2" charset="-78"/>
                        </a:rPr>
                        <a:t>QM</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صيانة الجودة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fontAlgn="ctr"/>
                      <a:r>
                        <a:rPr lang="en-US" sz="900" b="1" i="0" u="none" strike="noStrike">
                          <a:solidFill>
                            <a:srgbClr val="000000"/>
                          </a:solidFill>
                          <a:effectLst/>
                          <a:latin typeface="Sakkal Majalla" panose="02000000000000000000" pitchFamily="2" charset="-78"/>
                          <a:cs typeface="Sakkal Majalla" panose="02000000000000000000" pitchFamily="2" charset="-78"/>
                        </a:rPr>
                        <a:t>PM</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الصيانة المخططة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fontAlgn="ct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en-US" sz="900" b="1" i="0" u="none" strike="noStrike">
                          <a:solidFill>
                            <a:srgbClr val="000000"/>
                          </a:solidFill>
                          <a:effectLst/>
                          <a:latin typeface="Sakkal Majalla" panose="02000000000000000000" pitchFamily="2" charset="-78"/>
                          <a:cs typeface="Sakkal Majalla" panose="02000000000000000000" pitchFamily="2" charset="-78"/>
                        </a:rPr>
                        <a:t>KK</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التطوير المستمر</a:t>
                      </a:r>
                      <a:br>
                        <a:rPr lang="ar-EG" sz="900" b="1" i="0" u="none" strike="noStrike">
                          <a:solidFill>
                            <a:srgbClr val="000000"/>
                          </a:solidFill>
                          <a:effectLst/>
                          <a:latin typeface="Sakkal Majalla" panose="02000000000000000000" pitchFamily="2" charset="-78"/>
                          <a:cs typeface="Sakkal Majalla" panose="02000000000000000000" pitchFamily="2" charset="-78"/>
                        </a:rPr>
                      </a:br>
                      <a:endParaRPr lang="ar-EG" sz="900" b="1" i="0" u="none" strike="noStrike">
                        <a:solidFill>
                          <a:srgbClr val="000000"/>
                        </a:solidFill>
                        <a:effectLst/>
                        <a:latin typeface="Sakkal Majalla" panose="02000000000000000000" pitchFamily="2" charset="-78"/>
                        <a:cs typeface="Sakkal Majalla" panose="02000000000000000000" pitchFamily="2" charset="-7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rtl="1" fontAlgn="ctr"/>
                      <a:r>
                        <a:rPr lang="en-US" sz="900" b="1" i="0" u="none" strike="noStrike">
                          <a:solidFill>
                            <a:srgbClr val="000000"/>
                          </a:solidFill>
                          <a:effectLst/>
                          <a:latin typeface="Sakkal Majalla" panose="02000000000000000000" pitchFamily="2" charset="-78"/>
                          <a:cs typeface="Sakkal Majalla" panose="02000000000000000000" pitchFamily="2" charset="-78"/>
                        </a:rPr>
                        <a:t>JH</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الصيانة الذاتية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fontAlgn="ctr"/>
                      <a:r>
                        <a:rPr lang="en-US" sz="900" b="1" i="0" u="none" strike="noStrike">
                          <a:solidFill>
                            <a:srgbClr val="000000"/>
                          </a:solidFill>
                          <a:effectLst/>
                          <a:latin typeface="Sakkal Majalla" panose="02000000000000000000" pitchFamily="2" charset="-78"/>
                          <a:cs typeface="Sakkal Majalla" panose="02000000000000000000" pitchFamily="2" charset="-78"/>
                        </a:rPr>
                        <a:t>Activity</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النشاط</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US"/>
                    </a:p>
                  </a:txBody>
                  <a:tcPr/>
                </a:tc>
                <a:tc>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كود الكايزين:</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ctr"/>
                      <a:r>
                        <a:rPr lang="ar-EG" sz="900" b="1" i="0" u="none" strike="noStrike">
                          <a:solidFill>
                            <a:srgbClr val="000000"/>
                          </a:solidFill>
                          <a:effectLst>
                            <a:outerShdw blurRad="50800" dist="38100" algn="tr" rotWithShape="0">
                              <a:prstClr val="black">
                                <a:alpha val="40000"/>
                              </a:prstClr>
                            </a:outerShdw>
                          </a:effectLst>
                          <a:latin typeface="Sakkal Majalla" panose="02000000000000000000" pitchFamily="2" charset="-78"/>
                          <a:cs typeface="Sakkal Majalla" panose="02000000000000000000" pitchFamily="2" charset="-78"/>
                        </a:rPr>
                        <a:t>تحسينى</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278559376"/>
                  </a:ext>
                </a:extLst>
              </a:tr>
              <a:tr h="228164">
                <a:tc>
                  <a:txBody>
                    <a:bodyPr/>
                    <a:lstStyle/>
                    <a:p>
                      <a:pPr algn="l" fontAlgn="b"/>
                      <a:r>
                        <a:rPr lang="en-US" sz="900" b="0"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b"/>
                      <a:r>
                        <a:rPr lang="en-US" sz="900" b="1"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b">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M</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الروح المعنوية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S</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الأمان</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D</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نقل وتداول</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FFFFFF"/>
                          </a:solidFill>
                          <a:effectLst/>
                          <a:latin typeface="Sakkal Majalla" panose="02000000000000000000" pitchFamily="2" charset="-78"/>
                          <a:cs typeface="Sakkal Majalla" panose="02000000000000000000" pitchFamily="2" charset="-78"/>
                        </a:rPr>
                        <a:t>C</a:t>
                      </a:r>
                      <a:br>
                        <a:rPr lang="en-US" sz="900" b="1" i="0" u="none" strike="noStrike">
                          <a:solidFill>
                            <a:srgbClr val="FFFFFF"/>
                          </a:solidFill>
                          <a:effectLst/>
                          <a:latin typeface="Sakkal Majalla" panose="02000000000000000000" pitchFamily="2" charset="-78"/>
                          <a:cs typeface="Sakkal Majalla" panose="02000000000000000000" pitchFamily="2" charset="-78"/>
                        </a:rPr>
                      </a:br>
                      <a:r>
                        <a:rPr lang="ar-EG" sz="900" b="1" i="0" u="none" strike="noStrike">
                          <a:solidFill>
                            <a:srgbClr val="FFFFFF"/>
                          </a:solidFill>
                          <a:effectLst/>
                          <a:latin typeface="Sakkal Majalla" panose="02000000000000000000" pitchFamily="2" charset="-78"/>
                          <a:cs typeface="Sakkal Majalla" panose="02000000000000000000" pitchFamily="2" charset="-78"/>
                        </a:rPr>
                        <a:t>التكلفة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900" b="1" i="0" u="none" strike="noStrike">
                          <a:solidFill>
                            <a:srgbClr val="FFFFFF"/>
                          </a:solidFill>
                          <a:effectLst/>
                          <a:latin typeface="Sakkal Majalla" panose="02000000000000000000" pitchFamily="2" charset="-78"/>
                          <a:cs typeface="Sakkal Majalla" panose="02000000000000000000" pitchFamily="2" charset="-78"/>
                        </a:rPr>
                        <a:t>Q</a:t>
                      </a:r>
                      <a:br>
                        <a:rPr lang="en-US" sz="900" b="1" i="0" u="none" strike="noStrike">
                          <a:solidFill>
                            <a:srgbClr val="FFFFFF"/>
                          </a:solidFill>
                          <a:effectLst/>
                          <a:latin typeface="Sakkal Majalla" panose="02000000000000000000" pitchFamily="2" charset="-78"/>
                          <a:cs typeface="Sakkal Majalla" panose="02000000000000000000" pitchFamily="2" charset="-78"/>
                        </a:rPr>
                      </a:br>
                      <a:r>
                        <a:rPr lang="ar-EG" sz="900" b="1" i="0" u="none" strike="noStrike">
                          <a:solidFill>
                            <a:srgbClr val="FFFFFF"/>
                          </a:solidFill>
                          <a:effectLst/>
                          <a:latin typeface="Sakkal Majalla" panose="02000000000000000000" pitchFamily="2" charset="-78"/>
                          <a:cs typeface="Sakkal Majalla" panose="02000000000000000000" pitchFamily="2" charset="-78"/>
                        </a:rPr>
                        <a:t>الجودة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P</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الإنتاجية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Result Area</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منطقة التحسين</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اسم صاحب الفكرة :-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محمود فوزي</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fontAlgn="ctr"/>
                      <a:r>
                        <a:rPr lang="ar-EG" sz="900" b="1" i="0" u="none" strike="noStrike">
                          <a:solidFill>
                            <a:srgbClr val="000000"/>
                          </a:solidFill>
                          <a:effectLst>
                            <a:outerShdw blurRad="50800" dist="38100" algn="tr" rotWithShape="0">
                              <a:prstClr val="black">
                                <a:alpha val="40000"/>
                              </a:prstClr>
                            </a:outerShdw>
                          </a:effectLst>
                          <a:latin typeface="Sakkal Majalla" panose="02000000000000000000" pitchFamily="2" charset="-78"/>
                          <a:cs typeface="Sakkal Majalla" panose="02000000000000000000" pitchFamily="2" charset="-78"/>
                        </a:rPr>
                        <a:t>تصحيحى</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02928907"/>
                  </a:ext>
                </a:extLst>
              </a:tr>
              <a:tr h="395625">
                <a:tc gridSpan="2">
                  <a:txBody>
                    <a:bodyPr/>
                    <a:lstStyle/>
                    <a:p>
                      <a:pPr algn="l" fontAlgn="ctr"/>
                      <a:r>
                        <a:rPr lang="en-US" sz="900" b="1" i="0" u="none" strike="noStrike">
                          <a:solidFill>
                            <a:srgbClr val="000000"/>
                          </a:solidFill>
                          <a:effectLst/>
                          <a:latin typeface="Sakkal Majalla" panose="02000000000000000000" pitchFamily="2" charset="-78"/>
                          <a:cs typeface="Sakkal Majalla" panose="02000000000000000000" pitchFamily="2" charset="-78"/>
                        </a:rPr>
                        <a:t>Machine / </a:t>
                      </a:r>
                      <a:r>
                        <a:rPr lang="ar-EG" sz="900" b="1" i="0" u="none" strike="noStrike">
                          <a:solidFill>
                            <a:srgbClr val="000000"/>
                          </a:solidFill>
                          <a:effectLst/>
                          <a:latin typeface="Sakkal Majalla" panose="02000000000000000000" pitchFamily="2" charset="-78"/>
                          <a:cs typeface="Sakkal Majalla" panose="02000000000000000000" pitchFamily="2" charset="-78"/>
                        </a:rPr>
                        <a:t>الماكينة</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gridSpan="5">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Line : </a:t>
                      </a:r>
                      <a:r>
                        <a:rPr lang="ar-EG" sz="900" b="1" i="0" u="none" strike="noStrike">
                          <a:solidFill>
                            <a:srgbClr val="000000"/>
                          </a:solidFill>
                          <a:effectLst/>
                          <a:latin typeface="Sakkal Majalla" panose="02000000000000000000" pitchFamily="2" charset="-78"/>
                          <a:cs typeface="Sakkal Majalla" panose="02000000000000000000" pitchFamily="2" charset="-78"/>
                        </a:rPr>
                        <a:t>معمل جوده المنتج النهائي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gridSpan="5">
                  <a:txBody>
                    <a:bodyPr/>
                    <a:lstStyle/>
                    <a:p>
                      <a:pPr algn="ctr" fontAlgn="ctr"/>
                      <a:r>
                        <a:rPr lang="en-US" sz="900" b="0"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7271528"/>
                  </a:ext>
                </a:extLst>
              </a:tr>
              <a:tr h="1264325">
                <a:tc gridSpan="2">
                  <a:txBody>
                    <a:bodyPr/>
                    <a:lstStyle/>
                    <a:p>
                      <a:pPr algn="l" fontAlgn="ctr"/>
                      <a:r>
                        <a:rPr lang="en-US" sz="900" b="1" i="0" u="none" strike="noStrike">
                          <a:solidFill>
                            <a:srgbClr val="000000"/>
                          </a:solidFill>
                          <a:effectLst/>
                          <a:latin typeface="Sakkal Majalla" panose="02000000000000000000" pitchFamily="2" charset="-78"/>
                          <a:cs typeface="Sakkal Majalla" panose="02000000000000000000" pitchFamily="2" charset="-78"/>
                        </a:rPr>
                        <a:t>Kaizen Idea   </a:t>
                      </a:r>
                      <a:r>
                        <a:rPr lang="ar-EG" sz="900" b="1" i="0" u="none" strike="noStrike">
                          <a:solidFill>
                            <a:srgbClr val="000000"/>
                          </a:solidFill>
                          <a:effectLst/>
                          <a:latin typeface="Sakkal Majalla" panose="02000000000000000000" pitchFamily="2" charset="-78"/>
                          <a:cs typeface="Sakkal Majalla" panose="02000000000000000000" pitchFamily="2" charset="-78"/>
                        </a:rPr>
                        <a:t>فكرة التحسين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7">
                  <a:txBody>
                    <a:bodyPr/>
                    <a:lstStyle/>
                    <a:p>
                      <a:pPr algn="r" rtl="1" fontAlgn="ctr"/>
                      <a:r>
                        <a:rPr lang="ar-EG" sz="900" b="1" i="0" u="none" strike="noStrike" dirty="0">
                          <a:solidFill>
                            <a:srgbClr val="000000"/>
                          </a:solidFill>
                          <a:effectLst/>
                          <a:latin typeface="Sakkal Majalla" panose="02000000000000000000" pitchFamily="2" charset="-78"/>
                          <a:cs typeface="Sakkal Majalla" panose="02000000000000000000" pitchFamily="2" charset="-78"/>
                        </a:rPr>
                        <a:t>ملخص عن فكرة  المشروع :</a:t>
                      </a:r>
                      <a:br>
                        <a:rPr lang="ar-EG" sz="900" b="1" i="0" u="none" strike="noStrike" dirty="0">
                          <a:solidFill>
                            <a:srgbClr val="000000"/>
                          </a:solidFill>
                          <a:effectLst/>
                          <a:latin typeface="Sakkal Majalla" panose="02000000000000000000" pitchFamily="2" charset="-78"/>
                          <a:cs typeface="Sakkal Majalla" panose="02000000000000000000" pitchFamily="2" charset="-78"/>
                        </a:rPr>
                      </a:br>
                      <a:r>
                        <a:rPr lang="ar-EG" sz="900" b="1" i="0" u="none" strike="noStrike" dirty="0">
                          <a:solidFill>
                            <a:srgbClr val="000000"/>
                          </a:solidFill>
                          <a:effectLst/>
                          <a:latin typeface="Sakkal Majalla" panose="02000000000000000000" pitchFamily="2" charset="-78"/>
                          <a:cs typeface="Sakkal Majalla" panose="02000000000000000000" pitchFamily="2" charset="-78"/>
                        </a:rPr>
                        <a:t>من خلال البحث والتفكير فى طبيعة المشكلة، تم التوصل لفكره (نظام الدش المركزي ) حيث يتم استخدام عدة أجهزة مساعدة لتوزيع وتنظيم الإشارة، وتم وضع فكرة أولية للمشروع وللتأكد من مدى صلاحيتها تم عمل محاكاة باستخدام احد البرامج الحاسوبية </a:t>
                      </a:r>
                      <a:r>
                        <a:rPr lang="en-US" sz="900" b="1" i="0" u="none" strike="noStrike" dirty="0">
                          <a:solidFill>
                            <a:srgbClr val="000000"/>
                          </a:solidFill>
                          <a:effectLst/>
                          <a:latin typeface="Sakkal Majalla" panose="02000000000000000000" pitchFamily="2" charset="-78"/>
                          <a:cs typeface="Sakkal Majalla" panose="02000000000000000000" pitchFamily="2" charset="-78"/>
                        </a:rPr>
                        <a:t>SatNet) </a:t>
                      </a:r>
                      <a:r>
                        <a:rPr lang="ar-EG" sz="900" b="1" i="0" u="none" strike="noStrike" dirty="0">
                          <a:solidFill>
                            <a:srgbClr val="000000"/>
                          </a:solidFill>
                          <a:effectLst/>
                          <a:latin typeface="Sakkal Majalla" panose="02000000000000000000" pitchFamily="2" charset="-78"/>
                          <a:cs typeface="Sakkal Majalla" panose="02000000000000000000" pitchFamily="2" charset="-78"/>
                        </a:rPr>
                        <a:t>)</a:t>
                      </a:r>
                      <a:br>
                        <a:rPr lang="en-US" sz="900" b="1" i="0" u="none" strike="noStrike" dirty="0">
                          <a:solidFill>
                            <a:srgbClr val="000000"/>
                          </a:solidFill>
                          <a:effectLst/>
                          <a:latin typeface="Sakkal Majalla" panose="02000000000000000000" pitchFamily="2" charset="-78"/>
                          <a:cs typeface="Sakkal Majalla" panose="02000000000000000000" pitchFamily="2" charset="-78"/>
                        </a:rPr>
                      </a:br>
                      <a:r>
                        <a:rPr lang="ar-EG" sz="900" b="1" i="0" u="none" strike="noStrike" dirty="0">
                          <a:solidFill>
                            <a:srgbClr val="000000"/>
                          </a:solidFill>
                          <a:effectLst/>
                          <a:latin typeface="Sakkal Majalla" panose="02000000000000000000" pitchFamily="2" charset="-78"/>
                          <a:cs typeface="Sakkal Majalla" panose="02000000000000000000" pitchFamily="2" charset="-78"/>
                        </a:rPr>
                        <a:t>وتم التأكد من صلاحية الفكرة وقابليتها للتنفيذ.</a:t>
                      </a:r>
                      <a:br>
                        <a:rPr lang="ar-EG" sz="900" b="1" i="0" u="none" strike="noStrike" dirty="0">
                          <a:solidFill>
                            <a:srgbClr val="000000"/>
                          </a:solidFill>
                          <a:effectLst/>
                          <a:latin typeface="Sakkal Majalla" panose="02000000000000000000" pitchFamily="2" charset="-78"/>
                          <a:cs typeface="Sakkal Majalla" panose="02000000000000000000" pitchFamily="2" charset="-78"/>
                        </a:rPr>
                      </a:br>
                      <a:r>
                        <a:rPr lang="ar-EG" sz="900" b="1" i="0" u="none" strike="noStrike" dirty="0">
                          <a:solidFill>
                            <a:srgbClr val="000000"/>
                          </a:solidFill>
                          <a:effectLst/>
                          <a:latin typeface="Sakkal Majalla" panose="02000000000000000000" pitchFamily="2" charset="-78"/>
                          <a:cs typeface="Sakkal Majalla" panose="02000000000000000000" pitchFamily="2" charset="-78"/>
                        </a:rPr>
                        <a:t>(ملخص الفكرة):</a:t>
                      </a:r>
                      <a:br>
                        <a:rPr lang="ar-EG" sz="900" b="1" i="0" u="none" strike="noStrike" dirty="0">
                          <a:solidFill>
                            <a:srgbClr val="000000"/>
                          </a:solidFill>
                          <a:effectLst/>
                          <a:latin typeface="Sakkal Majalla" panose="02000000000000000000" pitchFamily="2" charset="-78"/>
                          <a:cs typeface="Sakkal Majalla" panose="02000000000000000000" pitchFamily="2" charset="-78"/>
                        </a:rPr>
                      </a:br>
                      <a:r>
                        <a:rPr lang="ar-EG" sz="900" b="1" i="0" u="none" strike="noStrike" dirty="0">
                          <a:solidFill>
                            <a:srgbClr val="000000"/>
                          </a:solidFill>
                          <a:effectLst/>
                          <a:latin typeface="Sakkal Majalla" panose="02000000000000000000" pitchFamily="2" charset="-78"/>
                          <a:cs typeface="Sakkal Majalla" panose="02000000000000000000" pitchFamily="2" charset="-78"/>
                        </a:rPr>
                        <a:t>تعتمد فكرة البث التلفيزيونى على تقسيم الترددات الى ترددات (افقية ، رأسية) ومن هنا وجدما ان سبب المشكلة هي ان لكل مخرج من مخارج العدسة تردد اما افقى او رأسى لايمكن للعدسة العادية اخراج الحيزين مع بعضهما في نفس المخرج وهو ما اثر بالسلب على وجود الإشارة في الأجهزة، ولحل تلك المشكلة تم استخدام عدسة مخصصة لتقسيم الترددات الى اربع اقسام</a:t>
                      </a:r>
                      <a:r>
                        <a:rPr lang="en-US" sz="900" b="1" i="0" u="none" strike="noStrike" dirty="0" err="1">
                          <a:solidFill>
                            <a:srgbClr val="000000"/>
                          </a:solidFill>
                          <a:effectLst/>
                          <a:latin typeface="Sakkal Majalla" panose="02000000000000000000" pitchFamily="2" charset="-78"/>
                          <a:cs typeface="Sakkal Majalla" panose="02000000000000000000" pitchFamily="2" charset="-78"/>
                        </a:rPr>
                        <a:t>Hh</a:t>
                      </a:r>
                      <a:r>
                        <a:rPr lang="en-US" sz="900" b="1" i="0" u="none" strike="noStrike" dirty="0">
                          <a:solidFill>
                            <a:srgbClr val="000000"/>
                          </a:solidFill>
                          <a:effectLst/>
                          <a:latin typeface="Sakkal Majalla" panose="02000000000000000000" pitchFamily="2" charset="-78"/>
                          <a:cs typeface="Sakkal Majalla" panose="02000000000000000000" pitchFamily="2" charset="-78"/>
                        </a:rPr>
                        <a:t>, Hl, </a:t>
                      </a:r>
                      <a:r>
                        <a:rPr lang="en-US" sz="900" b="1" i="0" u="none" strike="noStrike" dirty="0" err="1">
                          <a:solidFill>
                            <a:srgbClr val="000000"/>
                          </a:solidFill>
                          <a:effectLst/>
                          <a:latin typeface="Sakkal Majalla" panose="02000000000000000000" pitchFamily="2" charset="-78"/>
                          <a:cs typeface="Sakkal Majalla" panose="02000000000000000000" pitchFamily="2" charset="-78"/>
                        </a:rPr>
                        <a:t>Vh</a:t>
                      </a:r>
                      <a:r>
                        <a:rPr lang="en-US" sz="900" b="1" i="0" u="none" strike="noStrike" dirty="0">
                          <a:solidFill>
                            <a:srgbClr val="000000"/>
                          </a:solidFill>
                          <a:effectLst/>
                          <a:latin typeface="Sakkal Majalla" panose="02000000000000000000" pitchFamily="2" charset="-78"/>
                          <a:cs typeface="Sakkal Majalla" panose="02000000000000000000" pitchFamily="2" charset="-78"/>
                        </a:rPr>
                        <a:t>, </a:t>
                      </a:r>
                      <a:r>
                        <a:rPr lang="en-US" sz="900" b="1" i="0" u="none" strike="noStrike" dirty="0" err="1">
                          <a:solidFill>
                            <a:srgbClr val="000000"/>
                          </a:solidFill>
                          <a:effectLst/>
                          <a:latin typeface="Sakkal Majalla" panose="02000000000000000000" pitchFamily="2" charset="-78"/>
                          <a:cs typeface="Sakkal Majalla" panose="02000000000000000000" pitchFamily="2" charset="-78"/>
                        </a:rPr>
                        <a:t>Vl</a:t>
                      </a:r>
                      <a:r>
                        <a:rPr lang="en-US" sz="900" b="1" i="0" u="none" strike="noStrike" dirty="0">
                          <a:solidFill>
                            <a:srgbClr val="000000"/>
                          </a:solidFill>
                          <a:effectLst/>
                          <a:latin typeface="Sakkal Majalla" panose="02000000000000000000" pitchFamily="2" charset="-78"/>
                          <a:cs typeface="Sakkal Majalla" panose="02000000000000000000" pitchFamily="2" charset="-78"/>
                        </a:rPr>
                        <a:t>)  </a:t>
                      </a:r>
                      <a:r>
                        <a:rPr lang="ar-EG" sz="900" b="1" i="0" u="none" strike="noStrike" dirty="0">
                          <a:solidFill>
                            <a:srgbClr val="000000"/>
                          </a:solidFill>
                          <a:effectLst/>
                          <a:latin typeface="Sakkal Majalla" panose="02000000000000000000" pitchFamily="2" charset="-78"/>
                          <a:cs typeface="Sakkal Majalla" panose="02000000000000000000" pitchFamily="2" charset="-78"/>
                        </a:rPr>
                        <a:t> ) وهى تقنية تهدف الى تقليل نسبة التداخل في الإشارات بين الأجهزة المتصلة على نفس العدسة (اللاقط)، وبعد معرفة المطلوب وهو توفير 20 نقطة اختبار فعالة تم استخدام جهاز موزع </a:t>
                      </a:r>
                      <a:r>
                        <a:rPr lang="en-US" sz="900" b="1" i="0" u="none" strike="noStrike" dirty="0" err="1">
                          <a:solidFill>
                            <a:srgbClr val="000000"/>
                          </a:solidFill>
                          <a:effectLst/>
                          <a:latin typeface="Sakkal Majalla" panose="02000000000000000000" pitchFamily="2" charset="-78"/>
                          <a:cs typeface="Sakkal Majalla" panose="02000000000000000000" pitchFamily="2" charset="-78"/>
                        </a:rPr>
                        <a:t>Multiswitch</a:t>
                      </a:r>
                      <a:r>
                        <a:rPr lang="en-US" sz="900" b="1" i="0" u="none" strike="noStrike" dirty="0">
                          <a:solidFill>
                            <a:srgbClr val="000000"/>
                          </a:solidFill>
                          <a:effectLst/>
                          <a:latin typeface="Sakkal Majalla" panose="02000000000000000000" pitchFamily="2" charset="-78"/>
                          <a:cs typeface="Sakkal Majalla" panose="02000000000000000000" pitchFamily="2" charset="-78"/>
                        </a:rPr>
                        <a:t>) </a:t>
                      </a:r>
                      <a:r>
                        <a:rPr lang="ar-EG" sz="900" b="1" i="0" u="none" strike="noStrike" dirty="0">
                          <a:solidFill>
                            <a:srgbClr val="000000"/>
                          </a:solidFill>
                          <a:effectLst/>
                          <a:latin typeface="Sakkal Majalla" panose="02000000000000000000" pitchFamily="2" charset="-78"/>
                          <a:cs typeface="Sakkal Majalla" panose="02000000000000000000" pitchFamily="2" charset="-78"/>
                        </a:rPr>
                        <a:t>) يعمل على زيادة نقاط التوصيل بالعدسة وتم اقتراح توصيل النظام بجهاز تقوية، لضمان جوده وتقويه الإشارات </a:t>
                      </a:r>
                      <a:r>
                        <a:rPr lang="en-US" sz="900" b="1" i="0" u="none" strike="noStrike" dirty="0">
                          <a:solidFill>
                            <a:srgbClr val="000000"/>
                          </a:solidFill>
                          <a:effectLst/>
                          <a:latin typeface="Sakkal Majalla" panose="02000000000000000000" pitchFamily="2" charset="-78"/>
                          <a:cs typeface="Sakkal Majalla" panose="02000000000000000000" pitchFamily="2" charset="-78"/>
                        </a:rPr>
                        <a:t>Amplifier). </a:t>
                      </a:r>
                      <a:r>
                        <a:rPr lang="ar-EG" sz="900" b="1" i="0" u="none" strike="noStrike" dirty="0">
                          <a:solidFill>
                            <a:srgbClr val="000000"/>
                          </a:solidFill>
                          <a:effectLst/>
                          <a:latin typeface="Sakkal Majalla" panose="02000000000000000000" pitchFamily="2" charset="-78"/>
                          <a:cs typeface="Sakkal Majalla" panose="02000000000000000000" pitchFamily="2" charset="-78"/>
                        </a:rPr>
                        <a:t>)</a:t>
                      </a:r>
                      <a:endParaRPr lang="en-US" sz="900" b="1" i="0" u="none" strike="noStrike" dirty="0">
                        <a:solidFill>
                          <a:srgbClr val="000000"/>
                        </a:solidFill>
                        <a:effectLst/>
                        <a:latin typeface="Sakkal Majalla" panose="02000000000000000000" pitchFamily="2" charset="-78"/>
                        <a:cs typeface="Sakkal Majalla" panose="02000000000000000000" pitchFamily="2" charset="-78"/>
                      </a:endParaRPr>
                    </a:p>
                  </a:txBody>
                  <a:tcPr marL="0" marR="140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900" b="1" i="0" u="none" strike="noStrike" dirty="0">
                          <a:solidFill>
                            <a:srgbClr val="000000"/>
                          </a:solidFill>
                          <a:effectLst/>
                          <a:latin typeface="Sakkal Majalla" panose="02000000000000000000" pitchFamily="2" charset="-78"/>
                          <a:cs typeface="Sakkal Majalla" panose="02000000000000000000" pitchFamily="2" charset="-78"/>
                        </a:rPr>
                        <a:t>Kaizen Theme</a:t>
                      </a:r>
                      <a:br>
                        <a:rPr lang="en-US" sz="900" b="1" i="0" u="none" strike="noStrike" dirty="0">
                          <a:solidFill>
                            <a:srgbClr val="000000"/>
                          </a:solidFill>
                          <a:effectLst/>
                          <a:latin typeface="Sakkal Majalla" panose="02000000000000000000" pitchFamily="2" charset="-78"/>
                          <a:cs typeface="Sakkal Majalla" panose="02000000000000000000" pitchFamily="2" charset="-78"/>
                        </a:rPr>
                      </a:br>
                      <a:r>
                        <a:rPr lang="en-US" sz="900" b="1" i="0" u="none" strike="noStrike" dirty="0">
                          <a:solidFill>
                            <a:srgbClr val="000000"/>
                          </a:solidFill>
                          <a:effectLst/>
                          <a:latin typeface="Sakkal Majalla" panose="02000000000000000000" pitchFamily="2" charset="-78"/>
                          <a:cs typeface="Sakkal Majalla" panose="02000000000000000000" pitchFamily="2" charset="-78"/>
                        </a:rPr>
                        <a:t> </a:t>
                      </a:r>
                      <a:r>
                        <a:rPr lang="ar-EG" sz="900" b="1" i="0" u="none" strike="noStrike" dirty="0">
                          <a:solidFill>
                            <a:srgbClr val="000000"/>
                          </a:solidFill>
                          <a:effectLst/>
                          <a:latin typeface="Sakkal Majalla" panose="02000000000000000000" pitchFamily="2" charset="-78"/>
                          <a:cs typeface="Sakkal Majalla" panose="02000000000000000000" pitchFamily="2" charset="-78"/>
                        </a:rPr>
                        <a:t>موضع التحسين</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4">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زيادة عدد نقاط اختبار الساتلايات</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84010811"/>
                  </a:ext>
                </a:extLst>
              </a:tr>
              <a:tr h="218173">
                <a:tc gridSpan="2">
                  <a:txBody>
                    <a:bodyPr/>
                    <a:lstStyle/>
                    <a:p>
                      <a:pPr algn="l" fontAlgn="ctr"/>
                      <a:r>
                        <a:rPr lang="en-US" sz="900" b="1" i="0" u="none" strike="noStrike">
                          <a:solidFill>
                            <a:srgbClr val="000000"/>
                          </a:solidFill>
                          <a:effectLst/>
                          <a:latin typeface="Sakkal Majalla" panose="02000000000000000000" pitchFamily="2" charset="-78"/>
                          <a:cs typeface="Sakkal Majalla" panose="02000000000000000000" pitchFamily="2" charset="-78"/>
                        </a:rPr>
                        <a:t>Start date:4/8/2021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2">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Kaizen Idea:    :</a:t>
                      </a:r>
                      <a:r>
                        <a:rPr lang="ar-EG" sz="900" b="1" i="0" u="none" strike="noStrike">
                          <a:solidFill>
                            <a:srgbClr val="000000"/>
                          </a:solidFill>
                          <a:effectLst/>
                          <a:latin typeface="Sakkal Majalla" panose="02000000000000000000" pitchFamily="2" charset="-78"/>
                          <a:cs typeface="Sakkal Majalla" panose="02000000000000000000" pitchFamily="2" charset="-78"/>
                        </a:rPr>
                        <a:t>الإجراء المتخذ</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gridSpan="3">
                  <a:txBody>
                    <a:bodyPr/>
                    <a:lstStyle/>
                    <a:p>
                      <a:pPr algn="r" fontAlgn="ctr"/>
                      <a:r>
                        <a:rPr lang="en-US" sz="900" b="0"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hMerge="1">
                  <a:txBody>
                    <a:bodyPr/>
                    <a:lstStyle/>
                    <a:p>
                      <a:endParaRPr lang="en-US"/>
                    </a:p>
                  </a:txBody>
                  <a:tcPr/>
                </a:tc>
                <a:tc gridSpan="5">
                  <a:txBody>
                    <a:bodyPr/>
                    <a:lstStyle/>
                    <a:p>
                      <a:pPr algn="ctr" rtl="1" fontAlgn="ctr"/>
                      <a:r>
                        <a:rPr lang="en-US" sz="900" b="1" i="0" u="none" strike="noStrike">
                          <a:solidFill>
                            <a:srgbClr val="000000"/>
                          </a:solidFill>
                          <a:effectLst/>
                          <a:latin typeface="Sakkal Majalla" panose="02000000000000000000" pitchFamily="2" charset="-78"/>
                          <a:cs typeface="Sakkal Majalla" panose="02000000000000000000" pitchFamily="2" charset="-78"/>
                        </a:rPr>
                        <a:t>Problem / Present Status:- </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en-US" sz="900" b="1" i="0" u="none" strike="noStrike">
                          <a:solidFill>
                            <a:srgbClr val="000000"/>
                          </a:solidFill>
                          <a:effectLst/>
                          <a:latin typeface="Sakkal Majalla" panose="02000000000000000000" pitchFamily="2" charset="-78"/>
                          <a:cs typeface="Sakkal Majalla" panose="02000000000000000000" pitchFamily="2" charset="-78"/>
                        </a:rPr>
                        <a:t> </a:t>
                      </a:r>
                      <a:r>
                        <a:rPr lang="ar-EG" sz="900" b="1" i="0" u="none" strike="noStrike">
                          <a:solidFill>
                            <a:srgbClr val="000000"/>
                          </a:solidFill>
                          <a:effectLst/>
                          <a:latin typeface="Sakkal Majalla" panose="02000000000000000000" pitchFamily="2" charset="-78"/>
                          <a:cs typeface="Sakkal Majalla" panose="02000000000000000000" pitchFamily="2" charset="-78"/>
                        </a:rPr>
                        <a:t>المشكلة / الوضع الحالي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66554312"/>
                  </a:ext>
                </a:extLst>
              </a:tr>
              <a:tr h="368412">
                <a:tc gridSpan="2">
                  <a:txBody>
                    <a:bodyPr/>
                    <a:lstStyle/>
                    <a:p>
                      <a:pPr algn="l" fontAlgn="ctr"/>
                      <a:r>
                        <a:rPr lang="en-US" sz="900" b="1" i="0" u="none" strike="noStrike">
                          <a:solidFill>
                            <a:srgbClr val="000000"/>
                          </a:solidFill>
                          <a:effectLst/>
                          <a:latin typeface="Sakkal Majalla" panose="02000000000000000000" pitchFamily="2" charset="-78"/>
                          <a:cs typeface="Sakkal Majalla" panose="02000000000000000000" pitchFamily="2" charset="-78"/>
                        </a:rPr>
                        <a:t>Finish date:30/10/2021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2">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5">
                  <a:txBody>
                    <a:bodyPr/>
                    <a:lstStyle/>
                    <a:p>
                      <a:pPr algn="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تم عمل نظام دش مركزى يستطبيع توفير 24 نقطة إختبار</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قلة عدد العينات بسبب عدم وجود نقاط ستاليت كافية للإختبار يتسبب ذلك فى</a:t>
                      </a:r>
                      <a:br>
                        <a:rPr lang="ar-EG"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 ضياع الوقت وعدم تحقيق العينات المطلوبه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06562870"/>
                  </a:ext>
                </a:extLst>
              </a:tr>
              <a:tr h="201476">
                <a:tc gridSpan="2">
                  <a:txBody>
                    <a:bodyPr/>
                    <a:lstStyle/>
                    <a:p>
                      <a:pPr algn="l"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  فريق العمل : ا            </a:t>
                      </a:r>
                      <a:r>
                        <a:rPr lang="en-US" sz="900" b="1" i="0" u="none" strike="noStrike">
                          <a:solidFill>
                            <a:srgbClr val="000000"/>
                          </a:solidFill>
                          <a:effectLst/>
                          <a:latin typeface="Sakkal Majalla" panose="02000000000000000000" pitchFamily="2" charset="-78"/>
                          <a:cs typeface="Sakkal Majalla" panose="02000000000000000000" pitchFamily="2" charset="-78"/>
                        </a:rPr>
                        <a:t>Team Members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tc rowSpan="2" gridSpan="2">
                  <a:txBody>
                    <a:bodyPr/>
                    <a:lstStyle/>
                    <a:p>
                      <a:pPr algn="ctr" fontAlgn="ctr"/>
                      <a:r>
                        <a:rPr lang="en-US" sz="900" b="0"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rowSpan="2">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P</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6" gridSpan="4">
                  <a:txBody>
                    <a:bodyPr/>
                    <a:lstStyle/>
                    <a:p>
                      <a:pPr algn="l" fontAlgn="b"/>
                      <a:r>
                        <a:rPr lang="ar-EG" sz="900" b="0" i="0" u="none" strike="noStrike" dirty="0">
                          <a:solidFill>
                            <a:srgbClr val="000000"/>
                          </a:solidFill>
                          <a:effectLst/>
                          <a:latin typeface="Sakkal Majalla" panose="02000000000000000000" pitchFamily="2" charset="-78"/>
                          <a:cs typeface="Sakkal Majalla" panose="02000000000000000000" pitchFamily="2" charset="-78"/>
                        </a:rPr>
                        <a:t>الصورة قبل</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hMerge="1">
                  <a:txBody>
                    <a:bodyPr/>
                    <a:lstStyle/>
                    <a:p>
                      <a:endParaRPr lang="en-US"/>
                    </a:p>
                  </a:txBody>
                  <a:tcPr/>
                </a:tc>
                <a:tc rowSpan="6" hMerge="1">
                  <a:txBody>
                    <a:bodyPr/>
                    <a:lstStyle/>
                    <a:p>
                      <a:endParaRPr lang="en-US"/>
                    </a:p>
                  </a:txBody>
                  <a:tcPr/>
                </a:tc>
                <a:tc rowSpan="6" hMerge="1">
                  <a:txBody>
                    <a:bodyPr/>
                    <a:lstStyle/>
                    <a:p>
                      <a:endParaRPr lang="en-US"/>
                    </a:p>
                  </a:txBody>
                  <a:tcPr/>
                </a:tc>
                <a:tc rowSpan="2" gridSpan="5">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 Analysis  </a:t>
                      </a:r>
                      <a:r>
                        <a:rPr lang="ar-EG" sz="900" b="1" i="0" u="none" strike="noStrike">
                          <a:solidFill>
                            <a:srgbClr val="000000"/>
                          </a:solidFill>
                          <a:effectLst/>
                          <a:latin typeface="Sakkal Majalla" panose="02000000000000000000" pitchFamily="2" charset="-78"/>
                          <a:cs typeface="Sakkal Majalla" panose="02000000000000000000" pitchFamily="2" charset="-78"/>
                        </a:rPr>
                        <a:t>التحليل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1098340975"/>
                  </a:ext>
                </a:extLst>
              </a:tr>
              <a:tr h="206708">
                <a:tc>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مشرف جوده</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ctr"/>
                      <a:r>
                        <a:rPr lang="ar-EG" sz="900" b="1" i="0" u="none" strike="noStrike" dirty="0">
                          <a:solidFill>
                            <a:srgbClr val="000000"/>
                          </a:solidFill>
                          <a:effectLst/>
                          <a:latin typeface="Sakkal Majalla" panose="02000000000000000000" pitchFamily="2" charset="-78"/>
                          <a:cs typeface="Sakkal Majalla" panose="02000000000000000000" pitchFamily="2" charset="-78"/>
                        </a:rPr>
                        <a:t>محمود فوزى محمود الديب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688960731"/>
                  </a:ext>
                </a:extLst>
              </a:tr>
              <a:tr h="201476">
                <a:tc>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مشرف جوده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ctr"/>
                      <a:r>
                        <a:rPr lang="ar-EG" sz="900" b="1" i="0" u="none" strike="noStrike" dirty="0">
                          <a:solidFill>
                            <a:srgbClr val="000000"/>
                          </a:solidFill>
                          <a:effectLst/>
                          <a:latin typeface="Sakkal Majalla" panose="02000000000000000000" pitchFamily="2" charset="-78"/>
                          <a:cs typeface="Sakkal Majalla" panose="02000000000000000000" pitchFamily="2" charset="-78"/>
                        </a:rPr>
                        <a:t>محمد اراهيم سالم عيد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gridSpan="2">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زياده معدلات فحص العينات</a:t>
                      </a:r>
                      <a:br>
                        <a:rPr lang="ar-EG"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خلال 6 شهور 6850 عينه </a:t>
                      </a:r>
                      <a:br>
                        <a:rPr lang="ar-EG"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بنسبه 45%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rowSpan="2">
                  <a:txBody>
                    <a:bodyPr/>
                    <a:lstStyle/>
                    <a:p>
                      <a:pPr algn="ctr" fontAlgn="ctr"/>
                      <a:r>
                        <a:rPr lang="en-US" sz="900" b="1" i="0" u="none" strike="noStrike">
                          <a:solidFill>
                            <a:srgbClr val="FFFFFF"/>
                          </a:solidFill>
                          <a:effectLst/>
                          <a:latin typeface="Sakkal Majalla" panose="02000000000000000000" pitchFamily="2" charset="-78"/>
                          <a:cs typeface="Sakkal Majalla" panose="02000000000000000000" pitchFamily="2" charset="-78"/>
                        </a:rPr>
                        <a:t>q</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rowSpan="2" gridSpan="3">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إثناء إختبار اكثر من جهاز على نفس النقطة يتوقف البحث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rowSpan="2" hMerge="1">
                  <a:txBody>
                    <a:bodyPr/>
                    <a:lstStyle/>
                    <a:p>
                      <a:endParaRPr lang="en-US"/>
                    </a:p>
                  </a:txBody>
                  <a:tcPr/>
                </a:tc>
                <a:tc>
                  <a:txBody>
                    <a:bodyPr/>
                    <a:lstStyle/>
                    <a:p>
                      <a:pPr algn="ctr" fontAlgn="ctr"/>
                      <a:r>
                        <a:rPr lang="en-US" sz="900" b="0"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Why 1</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لماذا 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134615036"/>
                  </a:ext>
                </a:extLst>
              </a:tr>
              <a:tr h="201476">
                <a:tc>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مهندس عمليات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ctr"/>
                      <a:r>
                        <a:rPr lang="ar-EG" sz="900" b="1" i="0" u="none" strike="noStrike" dirty="0">
                          <a:solidFill>
                            <a:srgbClr val="000000"/>
                          </a:solidFill>
                          <a:effectLst/>
                          <a:latin typeface="Sakkal Majalla" panose="02000000000000000000" pitchFamily="2" charset="-78"/>
                          <a:cs typeface="Sakkal Majalla" panose="02000000000000000000" pitchFamily="2" charset="-78"/>
                        </a:rPr>
                        <a:t>مصطفى  محمد  سامى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algn="ctr" fontAlgn="ctr"/>
                      <a:r>
                        <a:rPr lang="en-US" sz="900" b="0"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40381734"/>
                  </a:ext>
                </a:extLst>
              </a:tr>
              <a:tr h="201476">
                <a:tc>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طالب</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ctr"/>
                      <a:r>
                        <a:rPr lang="ar-EG" sz="900" b="1" i="0" u="none" strike="noStrike" dirty="0">
                          <a:solidFill>
                            <a:srgbClr val="000000"/>
                          </a:solidFill>
                          <a:effectLst/>
                          <a:latin typeface="Sakkal Majalla" panose="02000000000000000000" pitchFamily="2" charset="-78"/>
                          <a:cs typeface="Sakkal Majalla" panose="02000000000000000000" pitchFamily="2" charset="-78"/>
                        </a:rPr>
                        <a:t>ألاء أمين عبد العزيز</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gridSpan="2">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توفير 40,450 جنيه</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rowSpan="2">
                  <a:txBody>
                    <a:bodyPr/>
                    <a:lstStyle/>
                    <a:p>
                      <a:pPr algn="ctr" fontAlgn="ctr"/>
                      <a:r>
                        <a:rPr lang="en-US" sz="900" b="1" i="0" u="none" strike="noStrike">
                          <a:solidFill>
                            <a:srgbClr val="FFFFFF"/>
                          </a:solidFill>
                          <a:effectLst/>
                          <a:latin typeface="Sakkal Majalla" panose="02000000000000000000" pitchFamily="2" charset="-78"/>
                          <a:cs typeface="Sakkal Majalla" panose="02000000000000000000" pitchFamily="2" charset="-78"/>
                        </a:rPr>
                        <a:t>C</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rowSpan="2" gridSpan="3">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إستخدام كابل اختبار واحد على اكثر من نقطة إختبار</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hMerge="1">
                  <a:txBody>
                    <a:bodyPr/>
                    <a:lstStyle/>
                    <a:p>
                      <a:endParaRPr lang="en-US"/>
                    </a:p>
                  </a:txBody>
                  <a:tcPr/>
                </a:tc>
                <a:tc rowSpan="2" hMerge="1">
                  <a:txBody>
                    <a:bodyPr/>
                    <a:lstStyle/>
                    <a:p>
                      <a:endParaRPr lang="en-US"/>
                    </a:p>
                  </a:txBody>
                  <a:tcPr/>
                </a:tc>
                <a:tc>
                  <a:txBody>
                    <a:bodyPr/>
                    <a:lstStyle/>
                    <a:p>
                      <a:pPr algn="ctr" fontAlgn="ctr"/>
                      <a:r>
                        <a:rPr lang="en-US" sz="900" b="0"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rowSpan="2">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Why 2</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لماذا 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747875738"/>
                  </a:ext>
                </a:extLst>
              </a:tr>
              <a:tr h="201476">
                <a:tc>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طالب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ctr"/>
                      <a:r>
                        <a:rPr lang="ar-EG" sz="900" b="1" i="0" u="none" strike="noStrike" dirty="0">
                          <a:solidFill>
                            <a:srgbClr val="000000"/>
                          </a:solidFill>
                          <a:effectLst/>
                          <a:latin typeface="Sakkal Majalla" panose="02000000000000000000" pitchFamily="2" charset="-78"/>
                          <a:cs typeface="Sakkal Majalla" panose="02000000000000000000" pitchFamily="2" charset="-78"/>
                        </a:rPr>
                        <a:t>اميرة محمد منشاوى</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algn="ctr" fontAlgn="ctr"/>
                      <a:r>
                        <a:rPr lang="en-US" sz="900" b="0"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extLst>
                  <a:ext uri="{0D108BD9-81ED-4DB2-BD59-A6C34878D82A}">
                    <a16:rowId xmlns:a16="http://schemas.microsoft.com/office/drawing/2014/main" val="3302079212"/>
                  </a:ext>
                </a:extLst>
              </a:tr>
              <a:tr h="201476">
                <a:tc>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طالب</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ctr"/>
                      <a:r>
                        <a:rPr lang="ar-EG" sz="900" b="1" i="0" u="none" strike="noStrike" dirty="0">
                          <a:solidFill>
                            <a:srgbClr val="000000"/>
                          </a:solidFill>
                          <a:effectLst/>
                          <a:latin typeface="Sakkal Majalla" panose="02000000000000000000" pitchFamily="2" charset="-78"/>
                          <a:cs typeface="Sakkal Majalla" panose="02000000000000000000" pitchFamily="2" charset="-78"/>
                        </a:rPr>
                        <a:t>أحمد سامي عبد القوي</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gridSpan="2">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rowSpan="2">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D</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6" gridSpan="4">
                  <a:txBody>
                    <a:bodyPr/>
                    <a:lstStyle/>
                    <a:p>
                      <a:pPr algn="l" fontAlgn="b"/>
                      <a:r>
                        <a:rPr lang="ar-EG" sz="900" b="0" i="0" u="none" strike="noStrike" dirty="0">
                          <a:solidFill>
                            <a:srgbClr val="000000"/>
                          </a:solidFill>
                          <a:effectLst/>
                          <a:latin typeface="Sakkal Majalla" panose="02000000000000000000" pitchFamily="2" charset="-78"/>
                          <a:cs typeface="Sakkal Majalla" panose="02000000000000000000" pitchFamily="2" charset="-78"/>
                        </a:rPr>
                        <a:t>الصورةبعد </a:t>
                      </a:r>
                    </a:p>
                    <a:p>
                      <a:pPr algn="l" fontAlgn="b"/>
                      <a:endParaRPr lang="ar-EG" sz="900" b="0" i="0" u="none" strike="noStrike" dirty="0">
                        <a:solidFill>
                          <a:srgbClr val="000000"/>
                        </a:solidFill>
                        <a:effectLst/>
                        <a:latin typeface="Sakkal Majalla" panose="02000000000000000000" pitchFamily="2" charset="-78"/>
                        <a:cs typeface="Sakkal Majalla" panose="02000000000000000000" pitchFamily="2" charset="-78"/>
                      </a:endParaRPr>
                    </a:p>
                    <a:p>
                      <a:pPr algn="l" fontAlgn="b"/>
                      <a:endParaRPr lang="ar-EG" sz="900" b="0" i="0" u="none" strike="noStrike" dirty="0">
                        <a:solidFill>
                          <a:srgbClr val="000000"/>
                        </a:solidFill>
                        <a:effectLst/>
                        <a:latin typeface="Sakkal Majalla" panose="02000000000000000000" pitchFamily="2" charset="-78"/>
                        <a:cs typeface="Sakkal Majalla" panose="02000000000000000000" pitchFamily="2" charset="-78"/>
                      </a:endParaRPr>
                    </a:p>
                    <a:p>
                      <a:pPr algn="l" fontAlgn="b"/>
                      <a:endParaRPr lang="ar-EG" sz="900" b="0" i="0" u="none" strike="noStrike" dirty="0">
                        <a:solidFill>
                          <a:srgbClr val="000000"/>
                        </a:solidFill>
                        <a:effectLst/>
                        <a:latin typeface="Sakkal Majalla" panose="02000000000000000000" pitchFamily="2" charset="-78"/>
                        <a:cs typeface="Sakkal Majalla" panose="02000000000000000000" pitchFamily="2" charset="-78"/>
                      </a:endParaRPr>
                    </a:p>
                    <a:p>
                      <a:pPr algn="l" fontAlgn="b"/>
                      <a:endParaRPr lang="ar-EG" sz="900" b="0" i="0" u="none" strike="noStrike" dirty="0">
                        <a:solidFill>
                          <a:srgbClr val="000000"/>
                        </a:solidFill>
                        <a:effectLst/>
                        <a:latin typeface="Sakkal Majalla" panose="02000000000000000000" pitchFamily="2" charset="-78"/>
                        <a:cs typeface="Sakkal Majalla" panose="02000000000000000000" pitchFamily="2" charset="-78"/>
                      </a:endParaRPr>
                    </a:p>
                    <a:p>
                      <a:pPr algn="l" fontAlgn="b"/>
                      <a:endParaRPr lang="ar-EG" sz="900" b="0" i="0" u="none" strike="noStrike" dirty="0">
                        <a:solidFill>
                          <a:srgbClr val="000000"/>
                        </a:solidFill>
                        <a:effectLst/>
                        <a:latin typeface="Sakkal Majalla" panose="02000000000000000000" pitchFamily="2" charset="-78"/>
                        <a:cs typeface="Sakkal Majalla" panose="02000000000000000000" pitchFamily="2" charset="-78"/>
                      </a:endParaRPr>
                    </a:p>
                    <a:p>
                      <a:pPr algn="l" fontAlgn="b"/>
                      <a:endParaRPr lang="ar-EG" sz="900" b="0" i="0" u="none" strike="noStrike" dirty="0">
                        <a:solidFill>
                          <a:srgbClr val="000000"/>
                        </a:solidFill>
                        <a:effectLst/>
                        <a:latin typeface="Sakkal Majalla" panose="02000000000000000000" pitchFamily="2" charset="-78"/>
                        <a:cs typeface="Sakkal Majalla" panose="02000000000000000000" pitchFamily="2" charset="-78"/>
                      </a:endParaRPr>
                    </a:p>
                    <a:p>
                      <a:pPr algn="l" fontAlgn="b"/>
                      <a:endParaRPr lang="ar-EG" sz="900" b="0" i="0" u="none" strike="noStrike" dirty="0">
                        <a:solidFill>
                          <a:srgbClr val="000000"/>
                        </a:solidFill>
                        <a:effectLst/>
                        <a:latin typeface="Sakkal Majalla" panose="02000000000000000000" pitchFamily="2" charset="-78"/>
                        <a:cs typeface="Sakkal Majalla" panose="02000000000000000000" pitchFamily="2" charset="-78"/>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hMerge="1">
                  <a:txBody>
                    <a:bodyPr/>
                    <a:lstStyle/>
                    <a:p>
                      <a:endParaRPr lang="en-US"/>
                    </a:p>
                  </a:txBody>
                  <a:tcPr/>
                </a:tc>
                <a:tc rowSpan="6" hMerge="1">
                  <a:txBody>
                    <a:bodyPr/>
                    <a:lstStyle/>
                    <a:p>
                      <a:endParaRPr lang="en-US"/>
                    </a:p>
                  </a:txBody>
                  <a:tcPr/>
                </a:tc>
                <a:tc rowSpan="6" hMerge="1">
                  <a:txBody>
                    <a:bodyPr/>
                    <a:lstStyle/>
                    <a:p>
                      <a:endParaRPr lang="en-US"/>
                    </a:p>
                  </a:txBody>
                  <a:tcPr/>
                </a:tc>
                <a:tc rowSpan="2" gridSpan="3">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العدسة تحتوى اربع كابلات إختبار وفعليا يوجد تسع نقاط فحص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rowSpan="2" hMerge="1">
                  <a:txBody>
                    <a:bodyPr/>
                    <a:lstStyle/>
                    <a:p>
                      <a:endParaRPr lang="en-US"/>
                    </a:p>
                  </a:txBody>
                  <a:tcPr/>
                </a:tc>
                <a:tc>
                  <a:txBody>
                    <a:bodyPr/>
                    <a:lstStyle/>
                    <a:p>
                      <a:pPr algn="ctr" fontAlgn="ctr"/>
                      <a:r>
                        <a:rPr lang="en-US" sz="900" b="0"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rowSpan="2">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Why 3</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لماذا 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659283932"/>
                  </a:ext>
                </a:extLst>
              </a:tr>
              <a:tr h="201476">
                <a:tc>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طالب</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ctr"/>
                      <a:r>
                        <a:rPr lang="ar-EG" sz="900" b="1" i="0" u="none" strike="noStrike" dirty="0">
                          <a:solidFill>
                            <a:srgbClr val="000000"/>
                          </a:solidFill>
                          <a:effectLst/>
                          <a:latin typeface="Sakkal Majalla" panose="02000000000000000000" pitchFamily="2" charset="-78"/>
                          <a:cs typeface="Sakkal Majalla" panose="02000000000000000000" pitchFamily="2" charset="-78"/>
                        </a:rPr>
                        <a:t>عمر محمد محمود المرادي</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algn="ctr" fontAlgn="ctr"/>
                      <a:r>
                        <a:rPr lang="en-US" sz="900" b="0"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75760292"/>
                  </a:ext>
                </a:extLst>
              </a:tr>
              <a:tr h="201476">
                <a:tc>
                  <a:txBody>
                    <a:bodyPr/>
                    <a:lstStyle/>
                    <a:p>
                      <a:pPr algn="ctr" fontAlgn="ctr"/>
                      <a:r>
                        <a:rPr lang="en-US" sz="900" b="0"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gridSpan="2">
                  <a:txBody>
                    <a:bodyPr/>
                    <a:lstStyle/>
                    <a:p>
                      <a:pPr algn="ctr" fontAlgn="ctr"/>
                      <a:r>
                        <a:rPr lang="en-US" sz="900" b="0"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rowSpan="2">
                  <a:txBody>
                    <a:bodyPr/>
                    <a:lstStyle/>
                    <a:p>
                      <a:pPr algn="ctr" fontAlgn="ctr"/>
                      <a:r>
                        <a:rPr lang="en-US" sz="900" b="1" i="0" u="none" strike="noStrike" dirty="0">
                          <a:solidFill>
                            <a:srgbClr val="000000"/>
                          </a:solidFill>
                          <a:effectLst/>
                          <a:latin typeface="Sakkal Majalla" panose="02000000000000000000" pitchFamily="2" charset="-78"/>
                          <a:cs typeface="Sakkal Majalla" panose="02000000000000000000" pitchFamily="2" charset="-78"/>
                        </a:rPr>
                        <a:t>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rowSpan="2" gridSpan="3">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مشكلة فى نظام الستالايت</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en-US"/>
                    </a:p>
                  </a:txBody>
                  <a:tcPr/>
                </a:tc>
                <a:tc rowSpan="2" hMerge="1">
                  <a:txBody>
                    <a:bodyPr/>
                    <a:lstStyle/>
                    <a:p>
                      <a:endParaRPr lang="en-US"/>
                    </a:p>
                  </a:txBody>
                  <a:tcPr/>
                </a:tc>
                <a:tc>
                  <a:txBody>
                    <a:bodyPr/>
                    <a:lstStyle/>
                    <a:p>
                      <a:pPr algn="ctr" fontAlgn="ctr"/>
                      <a:r>
                        <a:rPr lang="en-US" sz="900" b="0"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rowSpan="2">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Why 4</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لماذا 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390388688"/>
                  </a:ext>
                </a:extLst>
              </a:tr>
              <a:tr h="201476">
                <a:tc gridSpan="2">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العائد المادي</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algn="ctr" fontAlgn="ctr"/>
                      <a:r>
                        <a:rPr lang="en-US" sz="900" b="0"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873108240"/>
                  </a:ext>
                </a:extLst>
              </a:tr>
              <a:tr h="201476">
                <a:tc rowSpan="4" gridSpan="2">
                  <a:txBody>
                    <a:bodyPr/>
                    <a:lstStyle/>
                    <a:p>
                      <a:pPr algn="l" rtl="1" fontAlgn="ctr"/>
                      <a:r>
                        <a:rPr lang="ar-EG" sz="900" b="1" i="0" u="none" strike="noStrike" dirty="0">
                          <a:solidFill>
                            <a:srgbClr val="000000"/>
                          </a:solidFill>
                          <a:effectLst/>
                          <a:latin typeface="Sakkal Majalla" panose="02000000000000000000" pitchFamily="2" charset="-78"/>
                          <a:cs typeface="Sakkal Majalla" panose="02000000000000000000" pitchFamily="2" charset="-78"/>
                        </a:rPr>
                        <a:t>خلال 6 اشهر</a:t>
                      </a:r>
                      <a:br>
                        <a:rPr lang="ar-EG" sz="900" b="1" i="0" u="none" strike="noStrike" dirty="0">
                          <a:solidFill>
                            <a:srgbClr val="000000"/>
                          </a:solidFill>
                          <a:effectLst/>
                          <a:latin typeface="Sakkal Majalla" panose="02000000000000000000" pitchFamily="2" charset="-78"/>
                          <a:cs typeface="Sakkal Majalla" panose="02000000000000000000" pitchFamily="2" charset="-78"/>
                        </a:rPr>
                      </a:br>
                      <a:r>
                        <a:rPr lang="ar-EG" sz="900" b="1" i="0" u="none" strike="noStrike" dirty="0">
                          <a:solidFill>
                            <a:srgbClr val="000000"/>
                          </a:solidFill>
                          <a:effectLst/>
                          <a:latin typeface="Sakkal Majalla" panose="02000000000000000000" pitchFamily="2" charset="-78"/>
                          <a:cs typeface="Sakkal Majalla" panose="02000000000000000000" pitchFamily="2" charset="-78"/>
                        </a:rPr>
                        <a:t>عدد العينات قبل التحسين  :13232</a:t>
                      </a:r>
                      <a:br>
                        <a:rPr lang="ar-EG" sz="900" b="1" i="0" u="none" strike="noStrike" dirty="0">
                          <a:solidFill>
                            <a:srgbClr val="000000"/>
                          </a:solidFill>
                          <a:effectLst/>
                          <a:latin typeface="Sakkal Majalla" panose="02000000000000000000" pitchFamily="2" charset="-78"/>
                          <a:cs typeface="Sakkal Majalla" panose="02000000000000000000" pitchFamily="2" charset="-78"/>
                        </a:rPr>
                      </a:br>
                      <a:r>
                        <a:rPr lang="ar-EG" sz="900" b="1" i="0" u="none" strike="noStrike" dirty="0">
                          <a:solidFill>
                            <a:srgbClr val="000000"/>
                          </a:solidFill>
                          <a:effectLst/>
                          <a:latin typeface="Sakkal Majalla" panose="02000000000000000000" pitchFamily="2" charset="-78"/>
                          <a:cs typeface="Sakkal Majalla" panose="02000000000000000000" pitchFamily="2" charset="-78"/>
                        </a:rPr>
                        <a:t>عدد العينات بعد التحسين :20082 </a:t>
                      </a:r>
                      <a:br>
                        <a:rPr lang="ar-EG" sz="900" b="1" i="0" u="none" strike="noStrike" dirty="0">
                          <a:solidFill>
                            <a:srgbClr val="000000"/>
                          </a:solidFill>
                          <a:effectLst/>
                          <a:latin typeface="Sakkal Majalla" panose="02000000000000000000" pitchFamily="2" charset="-78"/>
                          <a:cs typeface="Sakkal Majalla" panose="02000000000000000000" pitchFamily="2" charset="-78"/>
                        </a:rPr>
                      </a:br>
                      <a:r>
                        <a:rPr lang="ar-EG" sz="900" b="1" i="0" u="none" strike="noStrike" dirty="0">
                          <a:solidFill>
                            <a:srgbClr val="000000"/>
                          </a:solidFill>
                          <a:effectLst/>
                          <a:latin typeface="Sakkal Majalla" panose="02000000000000000000" pitchFamily="2" charset="-78"/>
                          <a:cs typeface="Sakkal Majalla" panose="02000000000000000000" pitchFamily="2" charset="-78"/>
                        </a:rPr>
                        <a:t>الفرق  : 6850 عينه</a:t>
                      </a:r>
                      <a:br>
                        <a:rPr lang="ar-EG" sz="900" b="1" i="0" u="none" strike="noStrike" dirty="0">
                          <a:solidFill>
                            <a:srgbClr val="000000"/>
                          </a:solidFill>
                          <a:effectLst/>
                          <a:latin typeface="Sakkal Majalla" panose="02000000000000000000" pitchFamily="2" charset="-78"/>
                          <a:cs typeface="Sakkal Majalla" panose="02000000000000000000" pitchFamily="2" charset="-78"/>
                        </a:rPr>
                      </a:br>
                      <a:r>
                        <a:rPr lang="ar-EG" sz="900" b="1" i="0" u="none" strike="noStrike" dirty="0">
                          <a:solidFill>
                            <a:srgbClr val="000000"/>
                          </a:solidFill>
                          <a:effectLst/>
                          <a:latin typeface="Sakkal Majalla" panose="02000000000000000000" pitchFamily="2" charset="-78"/>
                          <a:cs typeface="Sakkal Majalla" panose="02000000000000000000" pitchFamily="2" charset="-78"/>
                        </a:rPr>
                        <a:t> متوسط فحص العينه 20 دقيقه </a:t>
                      </a:r>
                      <a:br>
                        <a:rPr lang="ar-EG" sz="900" b="1" i="0" u="none" strike="noStrike" dirty="0">
                          <a:solidFill>
                            <a:srgbClr val="000000"/>
                          </a:solidFill>
                          <a:effectLst/>
                          <a:latin typeface="Sakkal Majalla" panose="02000000000000000000" pitchFamily="2" charset="-78"/>
                          <a:cs typeface="Sakkal Majalla" panose="02000000000000000000" pitchFamily="2" charset="-78"/>
                        </a:rPr>
                      </a:br>
                      <a:r>
                        <a:rPr lang="ar-EG" sz="900" b="1" i="0" u="none" strike="noStrike" dirty="0">
                          <a:solidFill>
                            <a:srgbClr val="000000"/>
                          </a:solidFill>
                          <a:effectLst/>
                          <a:latin typeface="Sakkal Majalla" panose="02000000000000000000" pitchFamily="2" charset="-78"/>
                          <a:cs typeface="Sakkal Majalla" panose="02000000000000000000" pitchFamily="2" charset="-78"/>
                        </a:rPr>
                        <a:t>إجمالى الزمن المتوفر  :2283ساعه </a:t>
                      </a:r>
                      <a:br>
                        <a:rPr lang="ar-EG" sz="900" b="1" i="0" u="none" strike="noStrike" dirty="0">
                          <a:solidFill>
                            <a:srgbClr val="000000"/>
                          </a:solidFill>
                          <a:effectLst/>
                          <a:latin typeface="Sakkal Majalla" panose="02000000000000000000" pitchFamily="2" charset="-78"/>
                          <a:cs typeface="Sakkal Majalla" panose="02000000000000000000" pitchFamily="2" charset="-78"/>
                        </a:rPr>
                      </a:br>
                      <a:r>
                        <a:rPr lang="ar-EG" sz="900" b="1" i="0" u="none" strike="noStrike" dirty="0">
                          <a:solidFill>
                            <a:srgbClr val="000000"/>
                          </a:solidFill>
                          <a:effectLst/>
                          <a:latin typeface="Sakkal Majalla" panose="02000000000000000000" pitchFamily="2" charset="-78"/>
                          <a:cs typeface="Sakkal Majalla" panose="02000000000000000000" pitchFamily="2" charset="-78"/>
                        </a:rPr>
                        <a:t>إجمالىى التوفير  : 47950 جنيه </a:t>
                      </a:r>
                      <a:br>
                        <a:rPr lang="ar-EG" sz="900" b="1" i="0" u="none" strike="noStrike" dirty="0">
                          <a:solidFill>
                            <a:srgbClr val="000000"/>
                          </a:solidFill>
                          <a:effectLst/>
                          <a:latin typeface="Sakkal Majalla" panose="02000000000000000000" pitchFamily="2" charset="-78"/>
                          <a:cs typeface="Sakkal Majalla" panose="02000000000000000000" pitchFamily="2" charset="-78"/>
                        </a:rPr>
                      </a:br>
                      <a:r>
                        <a:rPr lang="ar-EG" sz="900" b="1" i="0" u="none" strike="noStrike" dirty="0">
                          <a:solidFill>
                            <a:srgbClr val="000000"/>
                          </a:solidFill>
                          <a:effectLst/>
                          <a:latin typeface="Sakkal Majalla" panose="02000000000000000000" pitchFamily="2" charset="-78"/>
                          <a:cs typeface="Sakkal Majalla" panose="02000000000000000000" pitchFamily="2" charset="-78"/>
                        </a:rPr>
                        <a:t>تكلفه عمل نظام الدش المركزي : 7500 جنيه</a:t>
                      </a:r>
                      <a:br>
                        <a:rPr lang="ar-EG" sz="900" b="1" i="0" u="none" strike="noStrike" dirty="0">
                          <a:solidFill>
                            <a:srgbClr val="000000"/>
                          </a:solidFill>
                          <a:effectLst/>
                          <a:latin typeface="Sakkal Majalla" panose="02000000000000000000" pitchFamily="2" charset="-78"/>
                          <a:cs typeface="Sakkal Majalla" panose="02000000000000000000" pitchFamily="2" charset="-78"/>
                        </a:rPr>
                      </a:br>
                      <a:r>
                        <a:rPr lang="ar-EG" sz="900" b="1" i="0" u="none" strike="noStrike" dirty="0">
                          <a:solidFill>
                            <a:srgbClr val="000000"/>
                          </a:solidFill>
                          <a:effectLst/>
                          <a:latin typeface="Sakkal Majalla" panose="02000000000000000000" pitchFamily="2" charset="-78"/>
                          <a:cs typeface="Sakkal Majalla" panose="02000000000000000000" pitchFamily="2" charset="-78"/>
                        </a:rPr>
                        <a:t>أجمالي العائد المادي  :  40450 جنيه</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hMerge="1">
                  <a:txBody>
                    <a:bodyPr/>
                    <a:lstStyle/>
                    <a:p>
                      <a:endParaRPr lang="en-US"/>
                    </a:p>
                  </a:txBody>
                  <a:tcPr>
                    <a:lnL w="6350" cap="flat" cmpd="sng" algn="ctr">
                      <a:solidFill>
                        <a:srgbClr val="000000"/>
                      </a:solidFill>
                      <a:prstDash val="solid"/>
                      <a:round/>
                      <a:headEnd type="none" w="med" len="med"/>
                      <a:tailEnd type="none" w="med" len="med"/>
                    </a:lnL>
                  </a:tcPr>
                </a:tc>
                <a:tc rowSpan="2" gridSpan="2">
                  <a:txBody>
                    <a:bodyPr/>
                    <a:lstStyle/>
                    <a:p>
                      <a:pPr algn="ctr" fontAlgn="ctr"/>
                      <a:r>
                        <a:rPr lang="en-US" sz="900" b="0"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en-US"/>
                    </a:p>
                  </a:txBody>
                  <a:tcPr/>
                </a:tc>
                <a:tc rowSpan="2">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M</a:t>
                      </a:r>
                      <a:br>
                        <a:rPr lang="en-US" sz="900" b="1" i="0" u="none" strike="noStrike">
                          <a:solidFill>
                            <a:srgbClr val="000000"/>
                          </a:solidFill>
                          <a:effectLst/>
                          <a:latin typeface="Sakkal Majalla" panose="02000000000000000000" pitchFamily="2" charset="-78"/>
                          <a:cs typeface="Sakkal Majalla" panose="02000000000000000000" pitchFamily="2" charset="-78"/>
                        </a:rPr>
                      </a:br>
                      <a:endParaRPr lang="en-US" sz="900" b="1" i="0" u="none" strike="noStrike">
                        <a:solidFill>
                          <a:srgbClr val="000000"/>
                        </a:solidFill>
                        <a:effectLst/>
                        <a:latin typeface="Sakkal Majalla" panose="02000000000000000000" pitchFamily="2" charset="-78"/>
                        <a:cs typeface="Sakkal Majalla" panose="02000000000000000000" pitchFamily="2" charset="-78"/>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rowSpan="2" gridSpan="3">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مشكله فى نظام الستلايت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en-US"/>
                    </a:p>
                  </a:txBody>
                  <a:tcPr/>
                </a:tc>
                <a:tc rowSpan="2" hMerge="1">
                  <a:txBody>
                    <a:bodyPr/>
                    <a:lstStyle/>
                    <a:p>
                      <a:endParaRPr lang="en-US"/>
                    </a:p>
                  </a:txBody>
                  <a:tcPr/>
                </a:tc>
                <a:tc>
                  <a:txBody>
                    <a:bodyPr/>
                    <a:lstStyle/>
                    <a:p>
                      <a:pPr algn="ctr" fontAlgn="ctr"/>
                      <a:r>
                        <a:rPr lang="en-US" sz="900" b="0"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Root Cause</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السبب الجذري</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54028046"/>
                  </a:ext>
                </a:extLst>
              </a:tr>
              <a:tr h="211943">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algn="ctr" fontAlgn="ctr"/>
                      <a:r>
                        <a:rPr lang="en-US" sz="900" b="0"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37394212"/>
                  </a:ext>
                </a:extLst>
              </a:tr>
              <a:tr h="339108">
                <a:tc gridSpan="2" vMerge="1">
                  <a:txBody>
                    <a:bodyPr/>
                    <a:lstStyle/>
                    <a:p>
                      <a:endParaRPr lang="en-US"/>
                    </a:p>
                  </a:txBody>
                  <a:tcPr/>
                </a:tc>
                <a:tc hMerge="1" vMerge="1">
                  <a:txBody>
                    <a:bodyPr/>
                    <a:lstStyle/>
                    <a:p>
                      <a:endParaRPr lang="en-US"/>
                    </a:p>
                  </a:txBody>
                  <a:tcPr/>
                </a:tc>
                <a:tc gridSpan="2">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Status</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الحالة</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gridSpan="2">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Responsibility</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المسئولية</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gridSpan="2">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Target Date</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التاريخ المستهدف</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gridSpan="2">
                  <a:txBody>
                    <a:bodyPr/>
                    <a:lstStyle/>
                    <a:p>
                      <a:pPr algn="ctr" fontAlgn="ctr"/>
                      <a:r>
                        <a:rPr lang="en-US" sz="900" b="1" i="0" u="none" strike="noStrike" dirty="0">
                          <a:solidFill>
                            <a:srgbClr val="000000"/>
                          </a:solidFill>
                          <a:effectLst/>
                          <a:latin typeface="Sakkal Majalla" panose="02000000000000000000" pitchFamily="2" charset="-78"/>
                          <a:cs typeface="Sakkal Majalla" panose="02000000000000000000" pitchFamily="2" charset="-78"/>
                        </a:rPr>
                        <a:t>No. Of Machines</a:t>
                      </a:r>
                      <a:br>
                        <a:rPr lang="en-US" sz="900" b="1" i="0" u="none" strike="noStrike" dirty="0">
                          <a:solidFill>
                            <a:srgbClr val="000000"/>
                          </a:solidFill>
                          <a:effectLst/>
                          <a:latin typeface="Sakkal Majalla" panose="02000000000000000000" pitchFamily="2" charset="-78"/>
                          <a:cs typeface="Sakkal Majalla" panose="02000000000000000000" pitchFamily="2" charset="-78"/>
                        </a:rPr>
                      </a:br>
                      <a:r>
                        <a:rPr lang="ar-EG" sz="900" b="1" i="0" u="none" strike="noStrike" dirty="0">
                          <a:solidFill>
                            <a:srgbClr val="000000"/>
                          </a:solidFill>
                          <a:effectLst/>
                          <a:latin typeface="Sakkal Majalla" panose="02000000000000000000" pitchFamily="2" charset="-78"/>
                          <a:cs typeface="Sakkal Majalla" panose="02000000000000000000" pitchFamily="2" charset="-78"/>
                        </a:rPr>
                        <a:t>عدد الماكينات</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SL.NO </a:t>
                      </a:r>
                      <a:br>
                        <a:rPr lang="en-US" sz="900" b="1" i="0" u="none" strike="noStrike">
                          <a:solidFill>
                            <a:srgbClr val="000000"/>
                          </a:solidFill>
                          <a:effectLst/>
                          <a:latin typeface="Sakkal Majalla" panose="02000000000000000000" pitchFamily="2" charset="-78"/>
                          <a:cs typeface="Sakkal Majalla" panose="02000000000000000000" pitchFamily="2" charset="-78"/>
                        </a:rPr>
                      </a:br>
                      <a:r>
                        <a:rPr lang="ar-EG" sz="900" b="1" i="0" u="none" strike="noStrike">
                          <a:solidFill>
                            <a:srgbClr val="000000"/>
                          </a:solidFill>
                          <a:effectLst/>
                          <a:latin typeface="Sakkal Majalla" panose="02000000000000000000" pitchFamily="2" charset="-78"/>
                          <a:cs typeface="Sakkal Majalla" panose="02000000000000000000" pitchFamily="2" charset="-78"/>
                        </a:rPr>
                        <a:t>الرقم المسلسل</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D9D9"/>
                    </a:solidFill>
                  </a:tcPr>
                </a:tc>
                <a:tc gridSpan="3">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التوسع الافقي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16986481"/>
                  </a:ext>
                </a:extLst>
              </a:tr>
              <a:tr h="473599">
                <a:tc gridSpan="2" vMerge="1">
                  <a:txBody>
                    <a:bodyPr/>
                    <a:lstStyle/>
                    <a:p>
                      <a:endParaRPr lang="en-US"/>
                    </a:p>
                  </a:txBody>
                  <a:tcPr/>
                </a:tc>
                <a:tc hMerge="1" vMerge="1">
                  <a:txBody>
                    <a:bodyPr/>
                    <a:lstStyle/>
                    <a:p>
                      <a:endParaRPr lang="en-US"/>
                    </a:p>
                  </a:txBody>
                  <a:tcPr/>
                </a:tc>
                <a:tc gridSpan="2">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إنتهت</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rtl="1" fontAlgn="ctr"/>
                      <a:r>
                        <a:rPr lang="ar-EG" sz="900" b="1" i="0" u="none" strike="noStrike">
                          <a:solidFill>
                            <a:srgbClr val="000000"/>
                          </a:solidFill>
                          <a:effectLst/>
                          <a:latin typeface="Sakkal Majalla" panose="02000000000000000000" pitchFamily="2" charset="-78"/>
                          <a:cs typeface="Sakkal Majalla" panose="02000000000000000000" pitchFamily="2" charset="-78"/>
                        </a:rPr>
                        <a:t>ادارة جودة المنتج النهائى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900" b="1" i="0" u="none" strike="noStrike">
                          <a:solidFill>
                            <a:srgbClr val="000000"/>
                          </a:solidFill>
                          <a:effectLst/>
                          <a:latin typeface="Sakkal Majalla" panose="02000000000000000000" pitchFamily="2" charset="-78"/>
                          <a:cs typeface="Sakkal Majalla" panose="02000000000000000000" pitchFamily="2" charset="-78"/>
                        </a:rPr>
                        <a:t>Oct-21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rtl="1" fontAlgn="ctr"/>
                      <a:r>
                        <a:rPr lang="ar-EG" sz="900" b="1" i="0" u="none" strike="noStrike" dirty="0">
                          <a:solidFill>
                            <a:srgbClr val="000000"/>
                          </a:solidFill>
                          <a:effectLst/>
                          <a:latin typeface="Sakkal Majalla" panose="02000000000000000000" pitchFamily="2" charset="-78"/>
                          <a:cs typeface="Sakkal Majalla" panose="02000000000000000000" pitchFamily="2" charset="-78"/>
                        </a:rPr>
                        <a:t>معمل الجودة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ctr"/>
                      <a:r>
                        <a:rPr lang="en-US" sz="900" b="1" i="0" u="none" strike="noStrike">
                          <a:solidFill>
                            <a:srgbClr val="000000"/>
                          </a:solidFill>
                          <a:effectLst/>
                          <a:latin typeface="Sakkal Majalla" panose="02000000000000000000" pitchFamily="2" charset="-78"/>
                          <a:cs typeface="Sakkal Majalla" panose="02000000000000000000" pitchFamily="2" charset="-78"/>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gridSpan="3">
                  <a:txBody>
                    <a:bodyPr/>
                    <a:lstStyle/>
                    <a:p>
                      <a:pPr algn="ctr" rtl="1" fontAlgn="ctr"/>
                      <a:r>
                        <a:rPr lang="ar-EG" sz="900" b="1" i="0" u="none" strike="noStrike" dirty="0">
                          <a:solidFill>
                            <a:srgbClr val="000000"/>
                          </a:solidFill>
                          <a:effectLst/>
                          <a:latin typeface="Sakkal Majalla" panose="02000000000000000000" pitchFamily="2" charset="-78"/>
                          <a:cs typeface="Sakkal Majalla" panose="02000000000000000000" pitchFamily="2" charset="-78"/>
                        </a:rPr>
                        <a:t>علي مثلاتها</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13756061"/>
                  </a:ext>
                </a:extLst>
              </a:tr>
            </a:tbl>
          </a:graphicData>
        </a:graphic>
      </p:graphicFrame>
      <p:grpSp>
        <p:nvGrpSpPr>
          <p:cNvPr id="20" name="Group 19">
            <a:extLst>
              <a:ext uri="{FF2B5EF4-FFF2-40B4-BE49-F238E27FC236}">
                <a16:creationId xmlns:a16="http://schemas.microsoft.com/office/drawing/2014/main" id="{D68EC3EB-F586-44E1-AF3C-13D6CF122A47}"/>
              </a:ext>
            </a:extLst>
          </p:cNvPr>
          <p:cNvGrpSpPr/>
          <p:nvPr/>
        </p:nvGrpSpPr>
        <p:grpSpPr>
          <a:xfrm>
            <a:off x="4898571" y="3755572"/>
            <a:ext cx="3777343" cy="1001485"/>
            <a:chOff x="0" y="0"/>
            <a:chExt cx="14287500" cy="4095750"/>
          </a:xfrm>
        </p:grpSpPr>
        <p:pic>
          <p:nvPicPr>
            <p:cNvPr id="21" name="Picture 20">
              <a:extLst>
                <a:ext uri="{FF2B5EF4-FFF2-40B4-BE49-F238E27FC236}">
                  <a16:creationId xmlns:a16="http://schemas.microsoft.com/office/drawing/2014/main" id="{EDC0809A-6DDF-4D37-979F-9AF3FB6E1757}"/>
                </a:ext>
              </a:extLst>
            </p:cNvPr>
            <p:cNvPicPr>
              <a:picLocks noChangeAspect="1"/>
            </p:cNvPicPr>
            <p:nvPr/>
          </p:nvPicPr>
          <p:blipFill>
            <a:blip r:embed="rId2"/>
            <a:stretch>
              <a:fillRect/>
            </a:stretch>
          </p:blipFill>
          <p:spPr>
            <a:xfrm>
              <a:off x="0" y="0"/>
              <a:ext cx="2952328" cy="4095750"/>
            </a:xfrm>
            <a:prstGeom prst="rect">
              <a:avLst/>
            </a:prstGeom>
          </p:spPr>
        </p:pic>
        <p:pic>
          <p:nvPicPr>
            <p:cNvPr id="22" name="Picture 21">
              <a:extLst>
                <a:ext uri="{FF2B5EF4-FFF2-40B4-BE49-F238E27FC236}">
                  <a16:creationId xmlns:a16="http://schemas.microsoft.com/office/drawing/2014/main" id="{4BDC06CD-A31D-4BDB-94F1-F06774799CB9}"/>
                </a:ext>
              </a:extLst>
            </p:cNvPr>
            <p:cNvPicPr>
              <a:picLocks noChangeAspect="1"/>
            </p:cNvPicPr>
            <p:nvPr/>
          </p:nvPicPr>
          <p:blipFill>
            <a:blip r:embed="rId3"/>
            <a:stretch>
              <a:fillRect/>
            </a:stretch>
          </p:blipFill>
          <p:spPr>
            <a:xfrm>
              <a:off x="9518771" y="107950"/>
              <a:ext cx="4768729" cy="3911600"/>
            </a:xfrm>
            <a:prstGeom prst="rect">
              <a:avLst/>
            </a:prstGeom>
          </p:spPr>
        </p:pic>
        <p:pic>
          <p:nvPicPr>
            <p:cNvPr id="23" name="Picture 22">
              <a:extLst>
                <a:ext uri="{FF2B5EF4-FFF2-40B4-BE49-F238E27FC236}">
                  <a16:creationId xmlns:a16="http://schemas.microsoft.com/office/drawing/2014/main" id="{FC4E13A8-C026-4DD6-9FF0-5EEB98A7BACF}"/>
                </a:ext>
              </a:extLst>
            </p:cNvPr>
            <p:cNvPicPr>
              <a:picLocks noChangeAspect="1"/>
            </p:cNvPicPr>
            <p:nvPr/>
          </p:nvPicPr>
          <p:blipFill>
            <a:blip r:embed="rId4"/>
            <a:stretch>
              <a:fillRect/>
            </a:stretch>
          </p:blipFill>
          <p:spPr>
            <a:xfrm>
              <a:off x="3416300" y="157578"/>
              <a:ext cx="5813107" cy="3836572"/>
            </a:xfrm>
            <a:prstGeom prst="rect">
              <a:avLst/>
            </a:prstGeom>
            <a:ln>
              <a:noFill/>
            </a:ln>
          </p:spPr>
        </p:pic>
      </p:grpSp>
      <p:pic>
        <p:nvPicPr>
          <p:cNvPr id="24" name="Picture 23">
            <a:extLst>
              <a:ext uri="{FF2B5EF4-FFF2-40B4-BE49-F238E27FC236}">
                <a16:creationId xmlns:a16="http://schemas.microsoft.com/office/drawing/2014/main" id="{0FF3DE76-A538-4C0E-BCCF-EB2133F59B13}"/>
              </a:ext>
            </a:extLst>
          </p:cNvPr>
          <p:cNvPicPr>
            <a:picLocks noChangeAspect="1"/>
          </p:cNvPicPr>
          <p:nvPr/>
        </p:nvPicPr>
        <p:blipFill>
          <a:blip r:embed="rId5"/>
          <a:stretch>
            <a:fillRect/>
          </a:stretch>
        </p:blipFill>
        <p:spPr>
          <a:xfrm>
            <a:off x="4898571" y="5045245"/>
            <a:ext cx="3777343" cy="956457"/>
          </a:xfrm>
          <a:prstGeom prst="rect">
            <a:avLst/>
          </a:prstGeom>
        </p:spPr>
      </p:pic>
    </p:spTree>
    <p:extLst>
      <p:ext uri="{BB962C8B-B14F-4D97-AF65-F5344CB8AC3E}">
        <p14:creationId xmlns:p14="http://schemas.microsoft.com/office/powerpoint/2010/main" val="1310408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عنوان 3"/>
          <p:cNvSpPr>
            <a:spLocks noGrp="1"/>
          </p:cNvSpPr>
          <p:nvPr>
            <p:ph type="title"/>
          </p:nvPr>
        </p:nvSpPr>
        <p:spPr>
          <a:xfrm>
            <a:off x="303158" y="241269"/>
            <a:ext cx="9547843" cy="965201"/>
          </a:xfrm>
        </p:spPr>
        <p:txBody>
          <a:bodyPr/>
          <a:lstStyle/>
          <a:p>
            <a:r>
              <a:rPr lang="en-US" dirty="0">
                <a:solidFill>
                  <a:srgbClr val="00B0F0"/>
                </a:solidFill>
              </a:rPr>
              <a:t>Team Work  </a:t>
            </a:r>
            <a:endParaRPr lang="ar-EG" dirty="0">
              <a:solidFill>
                <a:srgbClr val="00B0F0"/>
              </a:solidFill>
            </a:endParaRPr>
          </a:p>
        </p:txBody>
      </p:sp>
      <p:sp>
        <p:nvSpPr>
          <p:cNvPr id="1048601" name="مربع نص 4"/>
          <p:cNvSpPr txBox="1"/>
          <p:nvPr/>
        </p:nvSpPr>
        <p:spPr>
          <a:xfrm>
            <a:off x="939806" y="1371232"/>
            <a:ext cx="10938516" cy="3268652"/>
          </a:xfrm>
          <a:prstGeom prst="rect">
            <a:avLst/>
          </a:prstGeom>
          <a:noFill/>
        </p:spPr>
        <p:txBody>
          <a:bodyPr wrap="square" rtlCol="0">
            <a:spAutoFit/>
          </a:bodyPr>
          <a:lstStyle/>
          <a:p>
            <a:pPr marL="285750" indent="-285750" algn="l" rtl="0">
              <a:lnSpc>
                <a:spcPct val="150000"/>
              </a:lnSpc>
              <a:buClr>
                <a:schemeClr val="tx2">
                  <a:lumMod val="60000"/>
                  <a:lumOff val="40000"/>
                </a:schemeClr>
              </a:buClr>
              <a:buFont typeface="Wingdings" panose="05000000000000000000" pitchFamily="2" charset="2"/>
              <a:buChar char="q"/>
            </a:pPr>
            <a:r>
              <a:rPr lang="en-US" sz="2000" b="1" dirty="0">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Eng. Mostafa Samy                       Process Engineer </a:t>
            </a:r>
            <a:endParaRPr sz="1800" dirty="0"/>
          </a:p>
          <a:p>
            <a:pPr marL="285750" indent="-285750" algn="l" rtl="0">
              <a:lnSpc>
                <a:spcPct val="150000"/>
              </a:lnSpc>
              <a:buClr>
                <a:schemeClr val="tx2">
                  <a:lumMod val="60000"/>
                  <a:lumOff val="40000"/>
                </a:schemeClr>
              </a:buClr>
              <a:buFont typeface="Wingdings" panose="05000000000000000000" pitchFamily="2" charset="2"/>
              <a:buChar char="q"/>
            </a:pPr>
            <a:r>
              <a:rPr lang="en-US" sz="2000" b="1" dirty="0">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Mr. Mohamed Salem                     QA Supervisor </a:t>
            </a:r>
            <a:endParaRPr sz="1800" dirty="0"/>
          </a:p>
          <a:p>
            <a:pPr marL="285750" indent="-285750">
              <a:lnSpc>
                <a:spcPct val="150000"/>
              </a:lnSpc>
              <a:buClr>
                <a:schemeClr val="tx2">
                  <a:lumMod val="60000"/>
                  <a:lumOff val="40000"/>
                </a:schemeClr>
              </a:buClr>
              <a:buFont typeface="Wingdings" panose="05000000000000000000" pitchFamily="2" charset="2"/>
              <a:buChar char="q"/>
            </a:pPr>
            <a:r>
              <a:rPr lang="en-US" sz="2000" b="1" dirty="0">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Mr. Mahmoud Eldeeb                    QA Supervisor </a:t>
            </a:r>
            <a:endParaRPr sz="2000" b="1" dirty="0">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285750" indent="-285750">
              <a:lnSpc>
                <a:spcPct val="150000"/>
              </a:lnSpc>
              <a:buClr>
                <a:schemeClr val="tx2">
                  <a:lumMod val="60000"/>
                  <a:lumOff val="40000"/>
                </a:schemeClr>
              </a:buClr>
              <a:buFont typeface="Wingdings" panose="05000000000000000000" pitchFamily="2" charset="2"/>
              <a:buChar char="q"/>
            </a:pPr>
            <a:r>
              <a:rPr lang="en-US" sz="2000" b="1" dirty="0">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Mr. Ahmed Samy                                   Student </a:t>
            </a:r>
          </a:p>
          <a:p>
            <a:pPr marL="285750" indent="-285750">
              <a:lnSpc>
                <a:spcPct val="150000"/>
              </a:lnSpc>
              <a:buClr>
                <a:schemeClr val="tx2">
                  <a:lumMod val="60000"/>
                  <a:lumOff val="40000"/>
                </a:schemeClr>
              </a:buClr>
              <a:buFont typeface="Wingdings" panose="05000000000000000000" pitchFamily="2" charset="2"/>
              <a:buChar char="q"/>
            </a:pPr>
            <a:r>
              <a:rPr lang="en-US" sz="2000" b="1" dirty="0">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Mr. Omar Morady                                 Student </a:t>
            </a:r>
            <a:endParaRPr sz="2000" b="1" dirty="0">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285750" indent="-285750" algn="l" rtl="0">
              <a:lnSpc>
                <a:spcPct val="150000"/>
              </a:lnSpc>
              <a:buClr>
                <a:schemeClr val="tx2">
                  <a:lumMod val="60000"/>
                  <a:lumOff val="40000"/>
                </a:schemeClr>
              </a:buClr>
              <a:buFont typeface="Wingdings" panose="05000000000000000000" pitchFamily="2" charset="2"/>
              <a:buChar char="q"/>
            </a:pPr>
            <a:r>
              <a:rPr lang="en-US" sz="2000" b="1" dirty="0">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Ms. </a:t>
            </a:r>
            <a:r>
              <a:rPr lang="en-US" sz="2000" b="1" dirty="0" err="1">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Alaa</a:t>
            </a:r>
            <a:r>
              <a:rPr lang="en-US" sz="2000" b="1" dirty="0">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Ameen                                     Student </a:t>
            </a:r>
            <a:endParaRPr sz="1800" dirty="0"/>
          </a:p>
          <a:p>
            <a:pPr marL="285750" indent="-285750">
              <a:lnSpc>
                <a:spcPct val="150000"/>
              </a:lnSpc>
              <a:buClr>
                <a:schemeClr val="tx2">
                  <a:lumMod val="60000"/>
                  <a:lumOff val="40000"/>
                </a:schemeClr>
              </a:buClr>
              <a:buFont typeface="Wingdings" panose="05000000000000000000" pitchFamily="2" charset="2"/>
              <a:buChar char="q"/>
            </a:pPr>
            <a:r>
              <a:rPr lang="en-US" sz="2000" b="1" dirty="0">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Ms. Amira Elmenshawy                        Student</a:t>
            </a:r>
          </a:p>
        </p:txBody>
      </p:sp>
    </p:spTree>
    <p:extLst>
      <p:ext uri="{BB962C8B-B14F-4D97-AF65-F5344CB8AC3E}">
        <p14:creationId xmlns:p14="http://schemas.microsoft.com/office/powerpoint/2010/main" val="3268822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Rectangle 6"/>
          <p:cNvSpPr>
            <a:spLocks noGrp="1" noChangeArrowheads="1"/>
          </p:cNvSpPr>
          <p:nvPr>
            <p:ph type="ctrTitle"/>
          </p:nvPr>
        </p:nvSpPr>
        <p:spPr>
          <a:xfrm>
            <a:off x="252636" y="3429000"/>
            <a:ext cx="5430712" cy="1006475"/>
          </a:xfrm>
        </p:spPr>
        <p:txBody>
          <a:bodyPr/>
          <a:lstStyle/>
          <a:p>
            <a:r>
              <a:rPr lang="en-US" sz="3600" dirty="0"/>
              <a:t>Problem Background</a:t>
            </a:r>
            <a:endParaRPr lang="en-GB" altLang="en-US"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2"/>
          <p:cNvSpPr txBox="1"/>
          <p:nvPr/>
        </p:nvSpPr>
        <p:spPr>
          <a:xfrm>
            <a:off x="303070" y="292208"/>
            <a:ext cx="8164800" cy="6444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rgbClr val="424242"/>
                </a:solidFill>
                <a:latin typeface="+mj-lt"/>
                <a:ea typeface="+mj-ea"/>
                <a:cs typeface="+mj-cs"/>
              </a:defRPr>
            </a:lvl1pPr>
          </a:lstStyle>
          <a:p>
            <a:r>
              <a:rPr kumimoji="0" lang="en-US" sz="4000" b="1" i="0" u="none" strike="noStrike" kern="1200" cap="none" spc="0" normalizeH="0" baseline="0" noProof="0" dirty="0">
                <a:ln>
                  <a:noFill/>
                </a:ln>
                <a:solidFill>
                  <a:srgbClr val="00B0F0"/>
                </a:solidFill>
                <a:effectLst/>
                <a:uLnTx/>
                <a:uFillTx/>
                <a:latin typeface="Arial" panose="020B0604020202020204"/>
                <a:ea typeface="+mj-ea"/>
                <a:cs typeface="+mj-cs"/>
              </a:rPr>
              <a:t>Problem Background</a:t>
            </a:r>
            <a:endParaRPr lang="en-US" sz="4000" b="0" dirty="0">
              <a:solidFill>
                <a:schemeClr val="bg1">
                  <a:lumMod val="10000"/>
                </a:schemeClr>
              </a:solidFill>
              <a:cs typeface="Times New Roman" panose="02020603050405020304" pitchFamily="18" charset="0"/>
            </a:endParaRPr>
          </a:p>
        </p:txBody>
      </p:sp>
      <p:graphicFrame>
        <p:nvGraphicFramePr>
          <p:cNvPr id="4194304" name="رسم تخطيطي 11"/>
          <p:cNvGraphicFramePr>
            <a:graphicFrameLocks/>
          </p:cNvGraphicFramePr>
          <p:nvPr/>
        </p:nvGraphicFramePr>
        <p:xfrm>
          <a:off x="2599373" y="1202443"/>
          <a:ext cx="6993255" cy="4662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Rectangle 6"/>
          <p:cNvSpPr>
            <a:spLocks noGrp="1" noChangeArrowheads="1"/>
          </p:cNvSpPr>
          <p:nvPr>
            <p:ph type="ctrTitle"/>
          </p:nvPr>
        </p:nvSpPr>
        <p:spPr>
          <a:xfrm>
            <a:off x="266703" y="3425309"/>
            <a:ext cx="4742520" cy="1006475"/>
          </a:xfrm>
        </p:spPr>
        <p:txBody>
          <a:bodyPr/>
          <a:lstStyle/>
          <a:p>
            <a:r>
              <a:rPr lang="en-US" sz="3600" dirty="0"/>
              <a:t>Problem Statement</a:t>
            </a:r>
            <a:endParaRPr lang="en-GB" altLang="en-US" sz="3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itle 2"/>
          <p:cNvSpPr txBox="1"/>
          <p:nvPr/>
        </p:nvSpPr>
        <p:spPr>
          <a:xfrm>
            <a:off x="303070" y="292208"/>
            <a:ext cx="8164800" cy="6444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rgbClr val="42424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pPr>
            <a:r>
              <a:rPr kumimoji="0" lang="en-US" sz="4000" b="1" i="0" u="none" strike="noStrike" kern="1200" cap="none" spc="0" normalizeH="0" baseline="0" noProof="0" dirty="0">
                <a:ln>
                  <a:noFill/>
                </a:ln>
                <a:solidFill>
                  <a:srgbClr val="00B0F0"/>
                </a:solidFill>
                <a:effectLst/>
                <a:uLnTx/>
                <a:uFillTx/>
                <a:latin typeface="Arial" panose="020B0604020202020204"/>
                <a:ea typeface="+mj-ea"/>
                <a:cs typeface="+mj-cs"/>
              </a:rPr>
              <a:t>Problem Statement</a:t>
            </a:r>
            <a:endParaRPr kumimoji="0" lang="ar-EG" sz="4000" b="1" i="0" u="none" strike="noStrike" kern="1200" cap="none" spc="0" normalizeH="0" baseline="0" noProof="0" dirty="0">
              <a:ln>
                <a:noFill/>
              </a:ln>
              <a:solidFill>
                <a:srgbClr val="00B0F0"/>
              </a:solidFill>
              <a:effectLst/>
              <a:uLnTx/>
              <a:uFillTx/>
              <a:latin typeface="Arial" panose="020B0604020202020204"/>
              <a:ea typeface="+mj-ea"/>
              <a:cs typeface="Arial" panose="020B0604020202020204" pitchFamily="34" charset="0"/>
            </a:endParaRPr>
          </a:p>
        </p:txBody>
      </p:sp>
      <p:pic>
        <p:nvPicPr>
          <p:cNvPr id="2097157" name="Picture 3"/>
          <p:cNvPicPr>
            <a:picLocks noChangeAspect="1"/>
          </p:cNvPicPr>
          <p:nvPr/>
        </p:nvPicPr>
        <p:blipFill>
          <a:blip r:embed="rId4"/>
          <a:stretch>
            <a:fillRect/>
          </a:stretch>
        </p:blipFill>
        <p:spPr>
          <a:xfrm>
            <a:off x="7110286" y="3449028"/>
            <a:ext cx="4452258" cy="2336210"/>
          </a:xfrm>
          <a:prstGeom prst="rect">
            <a:avLst/>
          </a:prstGeom>
        </p:spPr>
      </p:pic>
      <p:sp>
        <p:nvSpPr>
          <p:cNvPr id="1048613" name="Rectangle 4"/>
          <p:cNvSpPr/>
          <p:nvPr/>
        </p:nvSpPr>
        <p:spPr>
          <a:xfrm>
            <a:off x="6852557" y="5831423"/>
            <a:ext cx="4991436" cy="862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bg2">
                    <a:lumMod val="10000"/>
                  </a:schemeClr>
                </a:solidFill>
                <a:effectLst>
                  <a:outerShdw blurRad="38100" dist="19050" dir="2700000" algn="tl" rotWithShape="0">
                    <a:schemeClr val="dk1">
                      <a:alpha val="40000"/>
                    </a:schemeClr>
                  </a:outerShdw>
                </a:effectLst>
              </a:rPr>
              <a:t>Testing two TV sets one searching in satellite and another testing entrance HDMI </a:t>
            </a:r>
          </a:p>
        </p:txBody>
      </p:sp>
      <p:pic>
        <p:nvPicPr>
          <p:cNvPr id="2097158" name="VID-20211113-WA001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10286" y="660593"/>
            <a:ext cx="4452258" cy="2448810"/>
          </a:xfrm>
          <a:prstGeom prst="rect">
            <a:avLst/>
          </a:prstGeom>
        </p:spPr>
      </p:pic>
      <p:sp>
        <p:nvSpPr>
          <p:cNvPr id="1048614" name="Rectangle 2"/>
          <p:cNvSpPr/>
          <p:nvPr/>
        </p:nvSpPr>
        <p:spPr>
          <a:xfrm>
            <a:off x="10149840" y="5296413"/>
            <a:ext cx="1066800" cy="4874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NG</a:t>
            </a:r>
          </a:p>
        </p:txBody>
      </p:sp>
      <p:sp>
        <p:nvSpPr>
          <p:cNvPr id="1048615" name="Rectangle 7"/>
          <p:cNvSpPr/>
          <p:nvPr/>
        </p:nvSpPr>
        <p:spPr>
          <a:xfrm>
            <a:off x="7563263" y="5296414"/>
            <a:ext cx="1066800" cy="4874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OK</a:t>
            </a:r>
          </a:p>
        </p:txBody>
      </p:sp>
      <p:sp>
        <p:nvSpPr>
          <p:cNvPr id="1048616" name="Rectangle 1"/>
          <p:cNvSpPr/>
          <p:nvPr/>
        </p:nvSpPr>
        <p:spPr>
          <a:xfrm>
            <a:off x="410653" y="1081660"/>
            <a:ext cx="6441904" cy="4862870"/>
          </a:xfrm>
          <a:prstGeom prst="rect">
            <a:avLst/>
          </a:prstGeom>
        </p:spPr>
        <p:txBody>
          <a:bodyPr wrap="square">
            <a:spAutoFit/>
          </a:bodyPr>
          <a:lstStyle/>
          <a:p>
            <a:pPr marL="285750" indent="-285750" algn="l" rtl="0">
              <a:lnSpc>
                <a:spcPct val="150000"/>
              </a:lnSpc>
              <a:buClr>
                <a:schemeClr val="tx2">
                  <a:lumMod val="60000"/>
                  <a:lumOff val="40000"/>
                </a:schemeClr>
              </a:buClr>
              <a:buFont typeface="Wingdings" panose="05000000000000000000" pitchFamily="2" charset="2"/>
              <a:buChar char="Ø"/>
            </a:pPr>
            <a:r>
              <a:rPr lang="en-US" sz="2000" b="1" dirty="0">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main problem </a:t>
            </a:r>
          </a:p>
          <a:p>
            <a:pPr algn="l" rtl="0">
              <a:lnSpc>
                <a:spcPct val="150000"/>
              </a:lnSpc>
              <a:buClr>
                <a:schemeClr val="tx2">
                  <a:lumMod val="60000"/>
                  <a:lumOff val="40000"/>
                </a:schemeClr>
              </a:buClr>
            </a:pPr>
            <a:r>
              <a:rPr lang="en-US" sz="2000" dirty="0">
                <a:solidFill>
                  <a:schemeClr val="bg1">
                    <a:lumMod val="10000"/>
                  </a:schemeClr>
                </a:solidFill>
                <a:latin typeface="Times New Roman" panose="02020603050405020304" pitchFamily="18" charset="0"/>
                <a:cs typeface="Times New Roman" panose="02020603050405020304" pitchFamily="18" charset="0"/>
              </a:rPr>
              <a:t>During testing satellite on tv sets inside OQC lab we found that we can not test 2 tv sets in the same time due to using Old LNB ( single way LNB ) , which collect all of frequencies in one region so when we want to use more the one TV, a distribution</a:t>
            </a:r>
            <a:r>
              <a:rPr lang="ar-EG" sz="2000" dirty="0">
                <a:solidFill>
                  <a:schemeClr val="bg1">
                    <a:lumMod val="10000"/>
                  </a:schemeClr>
                </a:solidFill>
                <a:latin typeface="Times New Roman" panose="02020603050405020304" pitchFamily="18" charset="0"/>
                <a:cs typeface="Times New Roman" panose="02020603050405020304" pitchFamily="18" charset="0"/>
              </a:rPr>
              <a:t> </a:t>
            </a:r>
            <a:r>
              <a:rPr lang="en-US" sz="2000" dirty="0">
                <a:solidFill>
                  <a:schemeClr val="bg1">
                    <a:lumMod val="10000"/>
                  </a:schemeClr>
                </a:solidFill>
                <a:latin typeface="Times New Roman" panose="02020603050405020304" pitchFamily="18" charset="0"/>
                <a:cs typeface="Times New Roman" panose="02020603050405020304" pitchFamily="18" charset="0"/>
              </a:rPr>
              <a:t>signal error is occurred.</a:t>
            </a:r>
          </a:p>
          <a:p>
            <a:pPr algn="l" rtl="0">
              <a:lnSpc>
                <a:spcPct val="150000"/>
              </a:lnSpc>
              <a:buClr>
                <a:schemeClr val="tx2">
                  <a:lumMod val="60000"/>
                  <a:lumOff val="40000"/>
                </a:schemeClr>
              </a:buClr>
            </a:pPr>
            <a:endParaRPr lang="en-US" sz="2000" dirty="0">
              <a:solidFill>
                <a:schemeClr val="bg1">
                  <a:lumMod val="10000"/>
                </a:schemeClr>
              </a:solidFill>
              <a:latin typeface="Times New Roman" panose="02020603050405020304" pitchFamily="18" charset="0"/>
              <a:cs typeface="Times New Roman" panose="02020603050405020304" pitchFamily="18" charset="0"/>
            </a:endParaRPr>
          </a:p>
          <a:p>
            <a:pPr marL="285750" indent="-285750" algn="l" rtl="0">
              <a:lnSpc>
                <a:spcPct val="150000"/>
              </a:lnSpc>
              <a:buClr>
                <a:schemeClr val="tx2">
                  <a:lumMod val="60000"/>
                  <a:lumOff val="40000"/>
                </a:schemeClr>
              </a:buClr>
              <a:buFont typeface="Wingdings" panose="05000000000000000000" pitchFamily="2" charset="2"/>
              <a:buChar char="Ø"/>
            </a:pPr>
            <a:r>
              <a:rPr lang="en-US" sz="2000" b="1" dirty="0">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Secondary problem </a:t>
            </a:r>
            <a:r>
              <a:rPr lang="en-US" sz="2000" dirty="0">
                <a:solidFill>
                  <a:schemeClr val="bg1">
                    <a:lumMod val="10000"/>
                  </a:schemeClr>
                </a:solidFill>
                <a:latin typeface="Times New Roman" panose="02020603050405020304" pitchFamily="18" charset="0"/>
                <a:cs typeface="Times New Roman" panose="02020603050405020304" pitchFamily="18" charset="0"/>
              </a:rPr>
              <a:t>was that using Welding wires not connectors to connect wires and other system parts. </a:t>
            </a:r>
          </a:p>
          <a:p>
            <a:pPr marL="285750" lvl="0" indent="-285750">
              <a:buFont typeface="Wingdings" panose="05000000000000000000" pitchFamily="2" charset="2"/>
              <a:buChar char="Ø"/>
            </a:pPr>
            <a:endParaRPr lang="ar-EG" sz="2000" dirty="0">
              <a:solidFill>
                <a:srgbClr val="202124"/>
              </a:solidFill>
              <a:latin typeface="Times New Roman" panose="02020603050405020304" pitchFamily="18" charset="0"/>
              <a:cs typeface="Times New Roman" panose="02020603050405020304" pitchFamily="18" charset="0"/>
            </a:endParaRPr>
          </a:p>
          <a:p>
            <a:pPr lvl="0"/>
            <a:endParaRPr lang="en-US" sz="2000" dirty="0">
              <a:solidFill>
                <a:srgbClr val="202124"/>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40" fill="hold"/>
                                        <p:tgtEl>
                                          <p:spTgt spid="209715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9715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97158"/>
                                        </p:tgtEl>
                                      </p:cBhvr>
                                    </p:cmd>
                                  </p:childTnLst>
                                </p:cTn>
                              </p:par>
                            </p:childTnLst>
                          </p:cTn>
                        </p:par>
                      </p:childTnLst>
                    </p:cTn>
                  </p:par>
                </p:childTnLst>
              </p:cTn>
              <p:nextCondLst>
                <p:cond evt="onClick" delay="0">
                  <p:tgtEl>
                    <p:spTgt spid="2097158"/>
                  </p:tgtEl>
                </p:cond>
              </p:nextCondLst>
            </p:seq>
            <p:video>
              <p:cMediaNode vol="80000">
                <p:cTn id="12" fill="hold" display="0">
                  <p:stCondLst>
                    <p:cond delay="indefinite"/>
                  </p:stCondLst>
                </p:cTn>
                <p:tgtEl>
                  <p:spTgt spid="209715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Rectangle 6"/>
          <p:cNvSpPr>
            <a:spLocks noGrp="1" noChangeArrowheads="1"/>
          </p:cNvSpPr>
          <p:nvPr>
            <p:ph type="ctrTitle"/>
          </p:nvPr>
        </p:nvSpPr>
        <p:spPr>
          <a:xfrm>
            <a:off x="973542" y="3278375"/>
            <a:ext cx="4742520" cy="1006475"/>
          </a:xfrm>
        </p:spPr>
        <p:txBody>
          <a:bodyPr/>
          <a:lstStyle/>
          <a:p>
            <a:r>
              <a:rPr lang="en-US" sz="3600" dirty="0"/>
              <a:t>Objectives</a:t>
            </a:r>
            <a:endParaRPr lang="en-GB" altLang="en-US" sz="3600" dirty="0"/>
          </a:p>
        </p:txBody>
      </p:sp>
      <p:sp>
        <p:nvSpPr>
          <p:cNvPr id="1048619" name="Donut 24"/>
          <p:cNvSpPr>
            <a:spLocks noChangeAspect="1"/>
          </p:cNvSpPr>
          <p:nvPr/>
        </p:nvSpPr>
        <p:spPr>
          <a:xfrm>
            <a:off x="3697411" y="3588058"/>
            <a:ext cx="822960" cy="829659"/>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ko-KR" altLang="en-US" sz="2700" b="0" i="0" u="none" strike="noStrike" kern="1200" cap="none" spc="0" normalizeH="0" baseline="0" noProof="0" dirty="0">
              <a:ln>
                <a:noFill/>
              </a:ln>
              <a:solidFill>
                <a:prstClr val="black"/>
              </a:solidFill>
              <a:effectLst/>
              <a:uLnTx/>
              <a:uFillTx/>
              <a:latin typeface="Arial"/>
              <a:ea typeface="Arial Unicode MS"/>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9" name="عنصر نائب للمحتوى 5"/>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4692267" y="1029811"/>
            <a:ext cx="7466799" cy="5418146"/>
          </a:xfrm>
          <a:prstGeom prst="rect">
            <a:avLst/>
          </a:prstGeom>
          <a:ln>
            <a:solidFill>
              <a:srgbClr val="F2F2F2"/>
            </a:solidFill>
          </a:ln>
          <a:effectLst>
            <a:softEdge rad="112500"/>
          </a:effectLst>
        </p:spPr>
      </p:pic>
      <p:sp>
        <p:nvSpPr>
          <p:cNvPr id="1048620" name="Title 2"/>
          <p:cNvSpPr txBox="1"/>
          <p:nvPr/>
        </p:nvSpPr>
        <p:spPr>
          <a:xfrm>
            <a:off x="260867" y="288290"/>
            <a:ext cx="8164800" cy="6444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rgbClr val="424242"/>
                </a:solidFill>
                <a:latin typeface="+mj-lt"/>
                <a:ea typeface="+mj-ea"/>
                <a:cs typeface="+mj-cs"/>
              </a:defRPr>
            </a:lvl1pPr>
          </a:lstStyle>
          <a:p>
            <a:r>
              <a:rPr lang="en-US" dirty="0">
                <a:solidFill>
                  <a:srgbClr val="00B0F0"/>
                </a:solidFill>
              </a:rPr>
              <a:t>Objectives</a:t>
            </a:r>
            <a:endParaRPr lang="ar-EG" dirty="0">
              <a:solidFill>
                <a:srgbClr val="00B0F0"/>
              </a:solidFill>
            </a:endParaRPr>
          </a:p>
        </p:txBody>
      </p:sp>
      <p:sp>
        <p:nvSpPr>
          <p:cNvPr id="1048621" name="Rectangle 2"/>
          <p:cNvSpPr/>
          <p:nvPr/>
        </p:nvSpPr>
        <p:spPr>
          <a:xfrm>
            <a:off x="588886" y="2802126"/>
            <a:ext cx="6096000" cy="1132839"/>
          </a:xfrm>
          <a:prstGeom prst="rect">
            <a:avLst/>
          </a:prstGeom>
        </p:spPr>
        <p:txBody>
          <a:bodyPr>
            <a:spAutoFit/>
          </a:bodyPr>
          <a:lstStyle/>
          <a:p>
            <a:pPr lvl="0">
              <a:buFont typeface="Wingdings" panose="05000000000000000000" pitchFamily="2" charset="2"/>
              <a:buChar char="Ø"/>
            </a:pPr>
            <a:endParaRPr lang="en-US" dirty="0">
              <a:solidFill>
                <a:schemeClr val="bg2">
                  <a:lumMod val="10000"/>
                </a:schemeClr>
              </a:solidFill>
              <a:latin typeface="Arial" panose="020B0604020202020204" pitchFamily="34" charset="0"/>
            </a:endParaRPr>
          </a:p>
          <a:p>
            <a:pPr>
              <a:buFont typeface="Wingdings" panose="05000000000000000000" pitchFamily="2" charset="2"/>
              <a:buChar char="Ø"/>
            </a:pPr>
            <a:endParaRPr lang="en-US" sz="2000" dirty="0"/>
          </a:p>
          <a:p>
            <a:pPr lvl="0" defTabSz="914400" eaLnBrk="0" fontAlgn="base" hangingPunct="0">
              <a:lnSpc>
                <a:spcPct val="100000"/>
              </a:lnSpc>
              <a:spcBef>
                <a:spcPct val="0"/>
              </a:spcBef>
              <a:spcAft>
                <a:spcPct val="0"/>
              </a:spcAft>
              <a:buFont typeface="Wingdings" panose="05000000000000000000" pitchFamily="2" charset="2"/>
              <a:buChar char="Ø"/>
            </a:pPr>
            <a:endParaRPr lang="en-US" sz="1100" dirty="0">
              <a:latin typeface="Arial" panose="020B0604020202020204" pitchFamily="34" charset="0"/>
            </a:endParaRPr>
          </a:p>
        </p:txBody>
      </p:sp>
      <p:sp>
        <p:nvSpPr>
          <p:cNvPr id="1048622" name="مربع نص 7"/>
          <p:cNvSpPr txBox="1"/>
          <p:nvPr/>
        </p:nvSpPr>
        <p:spPr>
          <a:xfrm>
            <a:off x="385269" y="1374647"/>
            <a:ext cx="6096000" cy="2795958"/>
          </a:xfrm>
          <a:prstGeom prst="rect">
            <a:avLst/>
          </a:prstGeom>
          <a:noFill/>
        </p:spPr>
        <p:txBody>
          <a:bodyPr wrap="square">
            <a:spAutoFit/>
          </a:bodyPr>
          <a:lstStyle/>
          <a:p>
            <a:pPr algn="l" rtl="0">
              <a:lnSpc>
                <a:spcPct val="150000"/>
              </a:lnSpc>
            </a:pPr>
            <a:r>
              <a:rPr lang="en-US" sz="2400" cap="none" dirty="0">
                <a:solidFill>
                  <a:schemeClr val="bg1">
                    <a:lumMod val="10000"/>
                  </a:schemeClr>
                </a:solidFill>
                <a:latin typeface="Times New Roman" panose="02020603050405020304" pitchFamily="18" charset="0"/>
                <a:cs typeface="Times New Roman" panose="02020603050405020304" pitchFamily="18" charset="0"/>
              </a:rPr>
              <a:t>Our mission was:-</a:t>
            </a:r>
          </a:p>
          <a:p>
            <a:pPr marL="342900" indent="-342900" algn="l" rtl="0">
              <a:lnSpc>
                <a:spcPct val="150000"/>
              </a:lnSpc>
              <a:buClr>
                <a:schemeClr val="tx2">
                  <a:lumMod val="60000"/>
                  <a:lumOff val="40000"/>
                </a:schemeClr>
              </a:buClr>
              <a:buFont typeface="Wingdings" panose="05000000000000000000" pitchFamily="2" charset="2"/>
              <a:buChar char="Ø"/>
            </a:pPr>
            <a:r>
              <a:rPr lang="en-US" sz="2400" cap="none" dirty="0">
                <a:solidFill>
                  <a:schemeClr val="bg1">
                    <a:lumMod val="10000"/>
                  </a:schemeClr>
                </a:solidFill>
                <a:latin typeface="Times New Roman" panose="02020603050405020304" pitchFamily="18" charset="0"/>
                <a:cs typeface="Times New Roman" panose="02020603050405020304" pitchFamily="18" charset="0"/>
              </a:rPr>
              <a:t>Design and install a </a:t>
            </a:r>
            <a:r>
              <a:rPr lang="en-US" sz="2400" b="1" i="0" dirty="0">
                <a:solidFill>
                  <a:schemeClr val="bg1">
                    <a:lumMod val="10000"/>
                  </a:schemeClr>
                </a:solidFill>
                <a:effectLst/>
                <a:latin typeface="Times New Roman" panose="02020603050405020304" pitchFamily="18" charset="0"/>
                <a:cs typeface="Times New Roman" panose="02020603050405020304" pitchFamily="18" charset="0"/>
              </a:rPr>
              <a:t>Master Antenna Television </a:t>
            </a:r>
            <a:r>
              <a:rPr lang="en-US" sz="2400" b="0" i="0" dirty="0">
                <a:solidFill>
                  <a:schemeClr val="bg1">
                    <a:lumMod val="10000"/>
                  </a:schemeClr>
                </a:solidFill>
                <a:effectLst/>
                <a:latin typeface="Times New Roman" panose="02020603050405020304" pitchFamily="18" charset="0"/>
                <a:cs typeface="Times New Roman" panose="02020603050405020304" pitchFamily="18" charset="0"/>
              </a:rPr>
              <a:t>(</a:t>
            </a:r>
            <a:r>
              <a:rPr lang="en-US" sz="2400" cap="none" dirty="0">
                <a:solidFill>
                  <a:schemeClr val="bg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MATV</a:t>
            </a:r>
            <a:r>
              <a:rPr lang="en-US" sz="2400" cap="none" dirty="0">
                <a:solidFill>
                  <a:schemeClr val="bg1">
                    <a:lumMod val="10000"/>
                  </a:schemeClr>
                </a:solidFill>
                <a:latin typeface="Times New Roman" panose="02020603050405020304" pitchFamily="18" charset="0"/>
                <a:cs typeface="Times New Roman" panose="02020603050405020304" pitchFamily="18" charset="0"/>
              </a:rPr>
              <a:t>) system.</a:t>
            </a:r>
          </a:p>
          <a:p>
            <a:pPr marL="342900" indent="-342900" algn="l" rtl="0">
              <a:lnSpc>
                <a:spcPct val="150000"/>
              </a:lnSpc>
              <a:buClr>
                <a:schemeClr val="tx2">
                  <a:lumMod val="60000"/>
                  <a:lumOff val="40000"/>
                </a:schemeClr>
              </a:buClr>
              <a:buFont typeface="Wingdings" panose="05000000000000000000" pitchFamily="2" charset="2"/>
              <a:buChar char="Ø"/>
            </a:pPr>
            <a:r>
              <a:rPr lang="en-US" sz="2400" cap="none" dirty="0">
                <a:solidFill>
                  <a:schemeClr val="bg1">
                    <a:lumMod val="10000"/>
                  </a:schemeClr>
                </a:solidFill>
                <a:latin typeface="Times New Roman" panose="02020603050405020304" pitchFamily="18" charset="0"/>
                <a:cs typeface="Times New Roman" panose="02020603050405020304" pitchFamily="18" charset="0"/>
              </a:rPr>
              <a:t>Provide twenty test point, to save the testing time and increase the </a:t>
            </a:r>
            <a:r>
              <a:rPr lang="en-US" sz="2400" dirty="0">
                <a:solidFill>
                  <a:schemeClr val="bg1">
                    <a:lumMod val="10000"/>
                  </a:schemeClr>
                </a:solidFill>
                <a:latin typeface="Times New Roman" panose="02020603050405020304" pitchFamily="18" charset="0"/>
                <a:cs typeface="Times New Roman" panose="02020603050405020304" pitchFamily="18" charset="0"/>
              </a:rPr>
              <a:t>quantity samples</a:t>
            </a:r>
            <a:r>
              <a:rPr lang="en-US" sz="2400" cap="none" dirty="0">
                <a:solidFill>
                  <a:schemeClr val="bg1">
                    <a:lumMod val="10000"/>
                  </a:schemeClr>
                </a:solidFill>
                <a:latin typeface="Times New Roman" panose="02020603050405020304" pitchFamily="18" charset="0"/>
                <a:cs typeface="Times New Roman" panose="02020603050405020304" pitchFamily="18" charset="0"/>
              </a:rPr>
              <a:t>.  </a:t>
            </a:r>
          </a:p>
        </p:txBody>
      </p:sp>
    </p:spTree>
  </p:cSld>
  <p:clrMapOvr>
    <a:masterClrMapping/>
  </p:clrMapOvr>
</p:sld>
</file>

<file path=ppt/theme/theme1.xml><?xml version="1.0" encoding="utf-8"?>
<a:theme xmlns:a="http://schemas.openxmlformats.org/drawingml/2006/main" name="ELARABY PowerPoint Theme 2021 EN-16-9">
  <a:themeElements>
    <a:clrScheme name="ELARABY Color Palette">
      <a:dk1>
        <a:srgbClr val="595959"/>
      </a:dk1>
      <a:lt1>
        <a:srgbClr val="F2F2F2"/>
      </a:lt1>
      <a:dk2>
        <a:srgbClr val="0055B8"/>
      </a:dk2>
      <a:lt2>
        <a:srgbClr val="F2F2F2"/>
      </a:lt2>
      <a:accent1>
        <a:srgbClr val="938DB8"/>
      </a:accent1>
      <a:accent2>
        <a:srgbClr val="00A7E1"/>
      </a:accent2>
      <a:accent3>
        <a:srgbClr val="0055B8"/>
      </a:accent3>
      <a:accent4>
        <a:srgbClr val="424242"/>
      </a:accent4>
      <a:accent5>
        <a:srgbClr val="7DB59C"/>
      </a:accent5>
      <a:accent6>
        <a:srgbClr val="DFBE55"/>
      </a:accent6>
      <a:hlink>
        <a:srgbClr val="8DC5E6"/>
      </a:hlink>
      <a:folHlink>
        <a:srgbClr val="349CD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ELARABY PowerPoint Theme 2021 AR-4-3">
  <a:themeElements>
    <a:clrScheme name="ELARABY Color Palette">
      <a:dk1>
        <a:srgbClr val="595959"/>
      </a:dk1>
      <a:lt1>
        <a:srgbClr val="F2F2F2"/>
      </a:lt1>
      <a:dk2>
        <a:srgbClr val="0055B8"/>
      </a:dk2>
      <a:lt2>
        <a:srgbClr val="F2F2F2"/>
      </a:lt2>
      <a:accent1>
        <a:srgbClr val="938DB8"/>
      </a:accent1>
      <a:accent2>
        <a:srgbClr val="00A7E1"/>
      </a:accent2>
      <a:accent3>
        <a:srgbClr val="0055B8"/>
      </a:accent3>
      <a:accent4>
        <a:srgbClr val="424242"/>
      </a:accent4>
      <a:accent5>
        <a:srgbClr val="7DB59C"/>
      </a:accent5>
      <a:accent6>
        <a:srgbClr val="DFBE55"/>
      </a:accent6>
      <a:hlink>
        <a:srgbClr val="8DC5E6"/>
      </a:hlink>
      <a:folHlink>
        <a:srgbClr val="349CD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171</TotalTime>
  <Words>1199</Words>
  <Application>Microsoft Office PowerPoint</Application>
  <PresentationFormat>Widescreen</PresentationFormat>
  <Paragraphs>247</Paragraphs>
  <Slides>25</Slides>
  <Notes>0</Notes>
  <HiddenSlides>0</HiddenSlides>
  <MMClips>2</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25</vt:i4>
      </vt:variant>
    </vt:vector>
  </HeadingPairs>
  <TitlesOfParts>
    <vt:vector size="41" baseType="lpstr">
      <vt:lpstr>맑은 고딕</vt:lpstr>
      <vt:lpstr>Agency FB</vt:lpstr>
      <vt:lpstr>Algerian</vt:lpstr>
      <vt:lpstr>Arial</vt:lpstr>
      <vt:lpstr>Arial (Body)</vt:lpstr>
      <vt:lpstr>Arial Black</vt:lpstr>
      <vt:lpstr>Arial Unicode MS</vt:lpstr>
      <vt:lpstr>Calibri</vt:lpstr>
      <vt:lpstr>Century Gothic</vt:lpstr>
      <vt:lpstr>Monotype Koufi</vt:lpstr>
      <vt:lpstr>PT Bold Dusky</vt:lpstr>
      <vt:lpstr>Sakkal Majalla</vt:lpstr>
      <vt:lpstr>Times New Roman</vt:lpstr>
      <vt:lpstr>Wingdings</vt:lpstr>
      <vt:lpstr>ELARABY PowerPoint Theme 2021 EN-16-9</vt:lpstr>
      <vt:lpstr>ELARABY PowerPoint Theme 2021 AR-4-3</vt:lpstr>
      <vt:lpstr>Increasing the efficiency of OQC lab ( Increase test samples for satellite Models )</vt:lpstr>
      <vt:lpstr>Agenda </vt:lpstr>
      <vt:lpstr>Team Work  </vt:lpstr>
      <vt:lpstr>Problem Background</vt:lpstr>
      <vt:lpstr>PowerPoint Presentation</vt:lpstr>
      <vt:lpstr>Problem Statement</vt:lpstr>
      <vt:lpstr>PowerPoint Presentation</vt:lpstr>
      <vt:lpstr>Objectives</vt:lpstr>
      <vt:lpstr>PowerPoint Presentation</vt:lpstr>
      <vt:lpstr>Project Schedule </vt:lpstr>
      <vt:lpstr>Project Schedule </vt:lpstr>
      <vt:lpstr>Idea</vt:lpstr>
      <vt:lpstr>IDEA </vt:lpstr>
      <vt:lpstr>Implementation</vt:lpstr>
      <vt:lpstr>Implementation</vt:lpstr>
      <vt:lpstr>Implementation</vt:lpstr>
      <vt:lpstr>Implementation</vt:lpstr>
      <vt:lpstr>Simulation</vt:lpstr>
      <vt:lpstr>Simulation</vt:lpstr>
      <vt:lpstr>Results</vt:lpstr>
      <vt:lpstr>PowerPoint Presentation</vt:lpstr>
      <vt:lpstr>Results</vt:lpstr>
      <vt:lpstr>Results</vt:lpstr>
      <vt:lpstr>Kaizen sheet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Khaled Elzatahry</dc:creator>
  <cp:lastModifiedBy>Mostafa Mohamed Samy</cp:lastModifiedBy>
  <cp:revision>20</cp:revision>
  <dcterms:created xsi:type="dcterms:W3CDTF">2022-04-06T03:44:33Z</dcterms:created>
  <dcterms:modified xsi:type="dcterms:W3CDTF">2022-05-21T11:25:02Z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57b807bec6e7400c8bad04f73074dcde</vt:lpwstr>
  </property>
</Properties>
</file>